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Ex1.xml" ContentType="application/vnd.ms-office.chartex+xml"/>
  <Override PartName="/ppt/charts/style1.xml" ContentType="application/vnd.ms-office.chartstyle+xml"/>
  <Override PartName="/ppt/charts/colors1.xml" ContentType="application/vnd.ms-office.chartcolorstyle+xml"/>
  <Override PartName="/ppt/charts/chartEx2.xml" ContentType="application/vnd.ms-office.chartex+xml"/>
  <Override PartName="/ppt/charts/style2.xml" ContentType="application/vnd.ms-office.chartstyle+xml"/>
  <Override PartName="/ppt/charts/colors2.xml" ContentType="application/vnd.ms-office.chartcolorstyl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56" r:id="rId4"/>
    <p:sldId id="354" r:id="rId5"/>
    <p:sldId id="347" r:id="rId6"/>
    <p:sldId id="259" r:id="rId7"/>
    <p:sldId id="260" r:id="rId8"/>
    <p:sldId id="298" r:id="rId9"/>
    <p:sldId id="307" r:id="rId10"/>
    <p:sldId id="308" r:id="rId11"/>
    <p:sldId id="309" r:id="rId12"/>
    <p:sldId id="310" r:id="rId13"/>
    <p:sldId id="311" r:id="rId14"/>
    <p:sldId id="312" r:id="rId15"/>
    <p:sldId id="313" r:id="rId16"/>
    <p:sldId id="314" r:id="rId17"/>
    <p:sldId id="315" r:id="rId18"/>
    <p:sldId id="316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300" r:id="rId44"/>
    <p:sldId id="299" r:id="rId45"/>
    <p:sldId id="346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54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1536" y="102"/>
      </p:cViewPr>
      <p:guideLst>
        <p:guide orient="horz" pos="254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Microsoft_Excel_Worksheet.xlsx"/></Relationships>
</file>

<file path=ppt/charts/_rels/chartEx2.xml.rels><?xml version="1.0" encoding="UTF-8" standalone="yes"?>
<Relationships xmlns="http://schemas.openxmlformats.org/package/2006/relationships"><Relationship Id="rId3" Type="http://schemas.microsoft.com/office/2011/relationships/chartColorStyle" Target="colors2.xml"/><Relationship Id="rId2" Type="http://schemas.microsoft.com/office/2011/relationships/chartStyle" Target="style2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096-4AAF-98A7-8148F6C64C9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2-E096-4AAF-98A7-8148F6C64C95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4-E096-4AAF-98A7-8148F6C64C95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6-E096-4AAF-98A7-8148F6C64C95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75</c:v>
                </c:pt>
                <c:pt idx="1">
                  <c:v>35</c:v>
                </c:pt>
                <c:pt idx="2">
                  <c:v>50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096-4AAF-98A7-8148F6C64C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92"/>
        <c:overlap val="100"/>
        <c:axId val="771264512"/>
        <c:axId val="771266432"/>
      </c:barChart>
      <c:catAx>
        <c:axId val="77126451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771266432"/>
        <c:crosses val="autoZero"/>
        <c:auto val="1"/>
        <c:lblAlgn val="ctr"/>
        <c:lblOffset val="100"/>
        <c:noMultiLvlLbl val="0"/>
      </c:catAx>
      <c:valAx>
        <c:axId val="771266432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771264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Sheet1!$A$2:$A$5</cx:f>
        <cx:lvl ptCount="4">
          <cx:pt idx="0">Content 1</cx:pt>
          <cx:pt idx="1">Content 2</cx:pt>
          <cx:pt idx="2">Content 3</cx:pt>
          <cx:pt idx="3">Content 4</cx:pt>
        </cx:lvl>
      </cx:strDim>
      <cx:numDim type="val">
        <cx:f>Sheet1!$B$2:$B$5</cx:f>
        <cx:lvl ptCount="4" formatCode="General">
          <cx:pt idx="0">30</cx:pt>
          <cx:pt idx="1">20</cx:pt>
          <cx:pt idx="2">15</cx:pt>
          <cx:pt idx="3">35</cx:pt>
        </cx:lvl>
      </cx:numDim>
    </cx:data>
  </cx:chartData>
  <cx:chart>
    <cx:plotArea>
      <cx:plotAreaRegion>
        <cx:series layoutId="waterfall" uniqueId="{D32CF1E7-FC52-4C9C-B45E-86140A8AB126}">
          <cx:tx>
            <cx:txData>
              <cx:f>Sheet1!$B$1</cx:f>
              <cx:v>Series 1</cx:v>
            </cx:txData>
          </cx:tx>
          <cx:dataId val="0"/>
          <cx:layoutPr>
            <cx:subtotals/>
          </cx:layoutPr>
        </cx:series>
      </cx:plotAreaRegion>
      <cx:axis id="0">
        <cx:catScaling/>
        <cx:tickLabels/>
        <cx:txPr>
          <a:bodyPr vertOverflow="overflow" horzOverflow="overflow" wrap="square" lIns="0" tIns="0" rIns="0" bIns="0"/>
          <a:lstStyle/>
          <a:p>
            <a:pPr algn="ctr" rtl="0">
              <a:defRPr sz="1200" b="0" i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pPr>
            <a:endParaRPr 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cx:txPr>
      </cx:axis>
      <cx:axis id="1">
        <cx:valScaling max="100"/>
        <cx:majorGridlines/>
        <cx:tickLabels/>
        <cx:txPr>
          <a:bodyPr vertOverflow="overflow" horzOverflow="overflow" wrap="square" lIns="0" tIns="0" rIns="0" bIns="0"/>
          <a:lstStyle/>
          <a:p>
            <a:pPr algn="ctr" rtl="0">
              <a:defRPr sz="1200" b="0" i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pPr>
            <a:endParaRPr 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cx:txPr>
      </cx:axis>
    </cx:plotArea>
  </cx:chart>
</cx:chartSpace>
</file>

<file path=ppt/charts/chartEx2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Sheet1!$A$2:$A$5</cx:f>
        <cx:lvl ptCount="4">
          <cx:pt idx="0">Content 1</cx:pt>
          <cx:pt idx="1">Content 2</cx:pt>
          <cx:pt idx="2">Content 3</cx:pt>
          <cx:pt idx="3">Content 4</cx:pt>
        </cx:lvl>
      </cx:strDim>
      <cx:numDim type="val">
        <cx:f>Sheet1!$B$2:$B$5</cx:f>
        <cx:lvl ptCount="4" formatCode="General">
          <cx:pt idx="0">25</cx:pt>
          <cx:pt idx="1">35</cx:pt>
          <cx:pt idx="2">10</cx:pt>
          <cx:pt idx="3">30</cx:pt>
        </cx:lvl>
      </cx:numDim>
    </cx:data>
  </cx:chartData>
  <cx:chart>
    <cx:plotArea>
      <cx:plotAreaRegion>
        <cx:series layoutId="waterfall" uniqueId="{D32CF1E7-FC52-4C9C-B45E-86140A8AB126}">
          <cx:tx>
            <cx:txData>
              <cx:f>Sheet1!$B$1</cx:f>
              <cx:v>Series 1</cx:v>
            </cx:txData>
          </cx:tx>
          <cx:spPr>
            <a:solidFill>
              <a:schemeClr val="accent4"/>
            </a:solidFill>
          </cx:spPr>
          <cx:dataId val="0"/>
          <cx:layoutPr>
            <cx:subtotals/>
          </cx:layoutPr>
        </cx:series>
      </cx:plotAreaRegion>
      <cx:axis id="0">
        <cx:catScaling/>
        <cx:tickLabels/>
      </cx:axis>
      <cx:axis id="1">
        <cx:valScaling max="100"/>
        <cx:majorGridlines/>
        <cx:tickLabels/>
      </cx:axis>
    </cx:plotArea>
  </cx:chart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8/11/2022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val 84">
            <a:extLst>
              <a:ext uri="{FF2B5EF4-FFF2-40B4-BE49-F238E27FC236}">
                <a16:creationId xmlns:a16="http://schemas.microsoft.com/office/drawing/2014/main" id="{2ED99478-3826-459E-A601-091A2638EF60}"/>
              </a:ext>
            </a:extLst>
          </p:cNvPr>
          <p:cNvSpPr/>
          <p:nvPr userDrawn="1"/>
        </p:nvSpPr>
        <p:spPr>
          <a:xfrm>
            <a:off x="-1311813" y="5897553"/>
            <a:ext cx="5712897" cy="47399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F37CE6C8-639B-467A-BFB1-D65D00C88558}"/>
              </a:ext>
            </a:extLst>
          </p:cNvPr>
          <p:cNvGrpSpPr/>
          <p:nvPr userDrawn="1"/>
        </p:nvGrpSpPr>
        <p:grpSpPr>
          <a:xfrm>
            <a:off x="-2" y="687786"/>
            <a:ext cx="5104556" cy="5462801"/>
            <a:chOff x="-2" y="687786"/>
            <a:chExt cx="5104556" cy="5462801"/>
          </a:xfrm>
        </p:grpSpPr>
        <p:sp>
          <p:nvSpPr>
            <p:cNvPr id="3" name="Freeform: Shape 3">
              <a:extLst>
                <a:ext uri="{FF2B5EF4-FFF2-40B4-BE49-F238E27FC236}">
                  <a16:creationId xmlns:a16="http://schemas.microsoft.com/office/drawing/2014/main" id="{D992737F-6831-4E48-A1B8-DBD1DA09A4DF}"/>
                </a:ext>
              </a:extLst>
            </p:cNvPr>
            <p:cNvSpPr/>
            <p:nvPr/>
          </p:nvSpPr>
          <p:spPr>
            <a:xfrm>
              <a:off x="567456" y="5346369"/>
              <a:ext cx="2079198" cy="784604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BD927564-5FB8-43F3-8EBA-A6A3E434A040}"/>
                </a:ext>
              </a:extLst>
            </p:cNvPr>
            <p:cNvSpPr/>
            <p:nvPr/>
          </p:nvSpPr>
          <p:spPr>
            <a:xfrm>
              <a:off x="1" y="687786"/>
              <a:ext cx="5104553" cy="4699775"/>
            </a:xfrm>
            <a:custGeom>
              <a:avLst/>
              <a:gdLst>
                <a:gd name="connsiteX0" fmla="*/ 0 w 5104553"/>
                <a:gd name="connsiteY0" fmla="*/ 0 h 4699775"/>
                <a:gd name="connsiteX1" fmla="*/ 1593453 w 5104553"/>
                <a:gd name="connsiteY1" fmla="*/ 0 h 4699775"/>
                <a:gd name="connsiteX2" fmla="*/ 1703299 w 5104553"/>
                <a:gd name="connsiteY2" fmla="*/ 0 h 4699775"/>
                <a:gd name="connsiteX3" fmla="*/ 4900557 w 5104553"/>
                <a:gd name="connsiteY3" fmla="*/ 0 h 4699775"/>
                <a:gd name="connsiteX4" fmla="*/ 5104553 w 5104553"/>
                <a:gd name="connsiteY4" fmla="*/ 219689 h 4699775"/>
                <a:gd name="connsiteX5" fmla="*/ 5104553 w 5104553"/>
                <a:gd name="connsiteY5" fmla="*/ 4476163 h 4699775"/>
                <a:gd name="connsiteX6" fmla="*/ 4904480 w 5104553"/>
                <a:gd name="connsiteY6" fmla="*/ 4699775 h 4699775"/>
                <a:gd name="connsiteX7" fmla="*/ 0 w 5104553"/>
                <a:gd name="connsiteY7" fmla="*/ 4699775 h 469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4553" h="4699775">
                  <a:moveTo>
                    <a:pt x="0" y="0"/>
                  </a:moveTo>
                  <a:lnTo>
                    <a:pt x="1593453" y="0"/>
                  </a:lnTo>
                  <a:lnTo>
                    <a:pt x="1703299" y="0"/>
                  </a:lnTo>
                  <a:lnTo>
                    <a:pt x="4900557" y="0"/>
                  </a:lnTo>
                  <a:cubicBezTo>
                    <a:pt x="5014324" y="0"/>
                    <a:pt x="5104553" y="94152"/>
                    <a:pt x="5104553" y="219689"/>
                  </a:cubicBezTo>
                  <a:lnTo>
                    <a:pt x="5104553" y="4476163"/>
                  </a:lnTo>
                  <a:cubicBezTo>
                    <a:pt x="5104553" y="4597776"/>
                    <a:pt x="5014324" y="4699775"/>
                    <a:pt x="4904480" y="4699775"/>
                  </a:cubicBezTo>
                  <a:lnTo>
                    <a:pt x="0" y="4699775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" name="Freeform: Shape 5">
              <a:extLst>
                <a:ext uri="{FF2B5EF4-FFF2-40B4-BE49-F238E27FC236}">
                  <a16:creationId xmlns:a16="http://schemas.microsoft.com/office/drawing/2014/main" id="{D376AE68-5A29-4ED4-9B5C-DFD94E50FA97}"/>
                </a:ext>
              </a:extLst>
            </p:cNvPr>
            <p:cNvSpPr/>
            <p:nvPr/>
          </p:nvSpPr>
          <p:spPr>
            <a:xfrm>
              <a:off x="4155678" y="5338523"/>
              <a:ext cx="470762" cy="7846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881CFDD4-1BE9-44CF-82B4-EAC71939637F}"/>
                </a:ext>
              </a:extLst>
            </p:cNvPr>
            <p:cNvSpPr/>
            <p:nvPr/>
          </p:nvSpPr>
          <p:spPr>
            <a:xfrm>
              <a:off x="1" y="727018"/>
              <a:ext cx="5077093" cy="4123091"/>
            </a:xfrm>
            <a:custGeom>
              <a:avLst/>
              <a:gdLst>
                <a:gd name="connsiteX0" fmla="*/ 0 w 5077093"/>
                <a:gd name="connsiteY0" fmla="*/ 0 h 4123091"/>
                <a:gd name="connsiteX1" fmla="*/ 1601301 w 5077093"/>
                <a:gd name="connsiteY1" fmla="*/ 0 h 4123091"/>
                <a:gd name="connsiteX2" fmla="*/ 1707222 w 5077093"/>
                <a:gd name="connsiteY2" fmla="*/ 0 h 4123091"/>
                <a:gd name="connsiteX3" fmla="*/ 4873096 w 5077093"/>
                <a:gd name="connsiteY3" fmla="*/ 0 h 4123091"/>
                <a:gd name="connsiteX4" fmla="*/ 5077093 w 5077093"/>
                <a:gd name="connsiteY4" fmla="*/ 192228 h 4123091"/>
                <a:gd name="connsiteX5" fmla="*/ 5077093 w 5077093"/>
                <a:gd name="connsiteY5" fmla="*/ 4123091 h 4123091"/>
                <a:gd name="connsiteX6" fmla="*/ 0 w 5077093"/>
                <a:gd name="connsiteY6" fmla="*/ 4123091 h 41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7093" h="4123091">
                  <a:moveTo>
                    <a:pt x="0" y="0"/>
                  </a:moveTo>
                  <a:lnTo>
                    <a:pt x="1601301" y="0"/>
                  </a:lnTo>
                  <a:lnTo>
                    <a:pt x="1707222" y="0"/>
                  </a:lnTo>
                  <a:lnTo>
                    <a:pt x="4873096" y="0"/>
                  </a:lnTo>
                  <a:cubicBezTo>
                    <a:pt x="4986864" y="0"/>
                    <a:pt x="5077093" y="78460"/>
                    <a:pt x="5077093" y="192228"/>
                  </a:cubicBezTo>
                  <a:lnTo>
                    <a:pt x="5077093" y="4123091"/>
                  </a:lnTo>
                  <a:lnTo>
                    <a:pt x="0" y="4123091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7" name="Freeform: Shape 7">
              <a:extLst>
                <a:ext uri="{FF2B5EF4-FFF2-40B4-BE49-F238E27FC236}">
                  <a16:creationId xmlns:a16="http://schemas.microsoft.com/office/drawing/2014/main" id="{ACF1FF4E-233A-49FB-8750-50612E1B648C}"/>
                </a:ext>
              </a:extLst>
            </p:cNvPr>
            <p:cNvSpPr/>
            <p:nvPr/>
          </p:nvSpPr>
          <p:spPr>
            <a:xfrm>
              <a:off x="571508" y="6032897"/>
              <a:ext cx="2079198" cy="117690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0579F3BC-AFA0-4E4B-B25B-115C2D9EBCA4}"/>
                </a:ext>
              </a:extLst>
            </p:cNvPr>
            <p:cNvSpPr/>
            <p:nvPr/>
          </p:nvSpPr>
          <p:spPr>
            <a:xfrm>
              <a:off x="1" y="4857954"/>
              <a:ext cx="5077093" cy="509992"/>
            </a:xfrm>
            <a:custGeom>
              <a:avLst/>
              <a:gdLst>
                <a:gd name="connsiteX0" fmla="*/ 0 w 5077093"/>
                <a:gd name="connsiteY0" fmla="*/ 0 h 509992"/>
                <a:gd name="connsiteX1" fmla="*/ 5077093 w 5077093"/>
                <a:gd name="connsiteY1" fmla="*/ 0 h 509992"/>
                <a:gd name="connsiteX2" fmla="*/ 5077093 w 5077093"/>
                <a:gd name="connsiteY2" fmla="*/ 317764 h 509992"/>
                <a:gd name="connsiteX3" fmla="*/ 4873096 w 5077093"/>
                <a:gd name="connsiteY3" fmla="*/ 509992 h 509992"/>
                <a:gd name="connsiteX4" fmla="*/ 1707222 w 5077093"/>
                <a:gd name="connsiteY4" fmla="*/ 509992 h 509992"/>
                <a:gd name="connsiteX5" fmla="*/ 1601301 w 5077093"/>
                <a:gd name="connsiteY5" fmla="*/ 509992 h 509992"/>
                <a:gd name="connsiteX6" fmla="*/ 0 w 5077093"/>
                <a:gd name="connsiteY6" fmla="*/ 509992 h 50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7093" h="509992">
                  <a:moveTo>
                    <a:pt x="0" y="0"/>
                  </a:moveTo>
                  <a:lnTo>
                    <a:pt x="5077093" y="0"/>
                  </a:lnTo>
                  <a:lnTo>
                    <a:pt x="5077093" y="317764"/>
                  </a:lnTo>
                  <a:cubicBezTo>
                    <a:pt x="5077093" y="415840"/>
                    <a:pt x="4986864" y="509992"/>
                    <a:pt x="4873096" y="509992"/>
                  </a:cubicBezTo>
                  <a:lnTo>
                    <a:pt x="1707222" y="509992"/>
                  </a:lnTo>
                  <a:lnTo>
                    <a:pt x="1601301" y="509992"/>
                  </a:lnTo>
                  <a:lnTo>
                    <a:pt x="0" y="50999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9">
              <a:extLst>
                <a:ext uri="{FF2B5EF4-FFF2-40B4-BE49-F238E27FC236}">
                  <a16:creationId xmlns:a16="http://schemas.microsoft.com/office/drawing/2014/main" id="{90255BD3-3DD4-4E69-9C01-1C946CD2F314}"/>
                </a:ext>
              </a:extLst>
            </p:cNvPr>
            <p:cNvSpPr/>
            <p:nvPr/>
          </p:nvSpPr>
          <p:spPr>
            <a:xfrm>
              <a:off x="-2" y="999666"/>
              <a:ext cx="4843453" cy="360917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10">
              <a:extLst>
                <a:ext uri="{FF2B5EF4-FFF2-40B4-BE49-F238E27FC236}">
                  <a16:creationId xmlns:a16="http://schemas.microsoft.com/office/drawing/2014/main" id="{00E3B6F4-1FF3-4D21-BEB8-513CFCBB164D}"/>
                </a:ext>
              </a:extLst>
            </p:cNvPr>
            <p:cNvSpPr/>
            <p:nvPr/>
          </p:nvSpPr>
          <p:spPr>
            <a:xfrm>
              <a:off x="1229019" y="1027045"/>
              <a:ext cx="3614433" cy="3582888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7F44A6F1-E498-497D-A518-BF5DF09A02D5}"/>
              </a:ext>
            </a:extLst>
          </p:cNvPr>
          <p:cNvSpPr>
            <a:spLocks noGrp="1"/>
          </p:cNvSpPr>
          <p:nvPr userDrawn="1">
            <p:ph type="pic" sz="quarter" idx="42" hasCustomPrompt="1"/>
          </p:nvPr>
        </p:nvSpPr>
        <p:spPr>
          <a:xfrm>
            <a:off x="-1" y="872017"/>
            <a:ext cx="4946635" cy="38466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4D66FE57-9C45-4536-9D58-9F9974330D7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903383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FBE6769B-D5B4-44ED-8163-C5763F6767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29376" y="4031265"/>
            <a:ext cx="5235438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0372F90A-A153-4008-9B71-22DDD90EE5D4}"/>
              </a:ext>
            </a:extLst>
          </p:cNvPr>
          <p:cNvSpPr/>
          <p:nvPr userDrawn="1"/>
        </p:nvSpPr>
        <p:spPr>
          <a:xfrm>
            <a:off x="760220" y="0"/>
            <a:ext cx="5597852" cy="397379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333B637-8213-42CE-8CD0-13D8E5D3FC58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247686" y="1931350"/>
            <a:ext cx="3461047" cy="49266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21">
            <a:extLst>
              <a:ext uri="{FF2B5EF4-FFF2-40B4-BE49-F238E27FC236}">
                <a16:creationId xmlns:a16="http://schemas.microsoft.com/office/drawing/2014/main" id="{1F131F3E-8EBF-41E2-8347-AE012CC7AC48}"/>
              </a:ext>
            </a:extLst>
          </p:cNvPr>
          <p:cNvSpPr/>
          <p:nvPr userDrawn="1"/>
        </p:nvSpPr>
        <p:spPr>
          <a:xfrm>
            <a:off x="189531" y="5988784"/>
            <a:ext cx="5906469" cy="52335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id="{2A05BA89-8918-46D9-825D-6F34C0DECE3F}"/>
              </a:ext>
            </a:extLst>
          </p:cNvPr>
          <p:cNvGrpSpPr/>
          <p:nvPr userDrawn="1"/>
        </p:nvGrpSpPr>
        <p:grpSpPr>
          <a:xfrm>
            <a:off x="826539" y="3545781"/>
            <a:ext cx="4890622" cy="2687065"/>
            <a:chOff x="-548507" y="477868"/>
            <a:chExt cx="11570449" cy="6357177"/>
          </a:xfrm>
        </p:grpSpPr>
        <p:sp>
          <p:nvSpPr>
            <p:cNvPr id="4" name="Freeform: Shape 7">
              <a:extLst>
                <a:ext uri="{FF2B5EF4-FFF2-40B4-BE49-F238E27FC236}">
                  <a16:creationId xmlns:a16="http://schemas.microsoft.com/office/drawing/2014/main" id="{944FE827-36A8-46DD-91AF-07245B43B183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8">
              <a:extLst>
                <a:ext uri="{FF2B5EF4-FFF2-40B4-BE49-F238E27FC236}">
                  <a16:creationId xmlns:a16="http://schemas.microsoft.com/office/drawing/2014/main" id="{2B1A5293-ACF2-4C70-B005-0762B10DD1C9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9">
              <a:extLst>
                <a:ext uri="{FF2B5EF4-FFF2-40B4-BE49-F238E27FC236}">
                  <a16:creationId xmlns:a16="http://schemas.microsoft.com/office/drawing/2014/main" id="{AB8F215F-D4FF-444E-8A01-A53E60DFDF0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D3E782BB-27CF-40B3-94CD-BE025DC2BA4F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F2E49D2B-85C9-47E7-B970-087E743CDAB7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12">
              <a:extLst>
                <a:ext uri="{FF2B5EF4-FFF2-40B4-BE49-F238E27FC236}">
                  <a16:creationId xmlns:a16="http://schemas.microsoft.com/office/drawing/2014/main" id="{A8F11F26-1954-4F06-BF37-E4CD3A3BB3CF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7">
                <a:extLst>
                  <a:ext uri="{FF2B5EF4-FFF2-40B4-BE49-F238E27FC236}">
                    <a16:creationId xmlns:a16="http://schemas.microsoft.com/office/drawing/2014/main" id="{8AD11072-83CD-4D6D-AF02-E3B724311818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8">
                <a:extLst>
                  <a:ext uri="{FF2B5EF4-FFF2-40B4-BE49-F238E27FC236}">
                    <a16:creationId xmlns:a16="http://schemas.microsoft.com/office/drawing/2014/main" id="{67AC6D01-5D28-4197-A53B-3171258E25B3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3">
              <a:extLst>
                <a:ext uri="{FF2B5EF4-FFF2-40B4-BE49-F238E27FC236}">
                  <a16:creationId xmlns:a16="http://schemas.microsoft.com/office/drawing/2014/main" id="{5C30AC0F-0509-4C97-B174-DE56424EDFC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5">
                <a:extLst>
                  <a:ext uri="{FF2B5EF4-FFF2-40B4-BE49-F238E27FC236}">
                    <a16:creationId xmlns:a16="http://schemas.microsoft.com/office/drawing/2014/main" id="{459E54B8-C8B4-4783-AF4D-8F8A2E476C05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6">
                <a:extLst>
                  <a:ext uri="{FF2B5EF4-FFF2-40B4-BE49-F238E27FC236}">
                    <a16:creationId xmlns:a16="http://schemas.microsoft.com/office/drawing/2014/main" id="{1BFD5B5B-E60B-4954-BDD4-BA3CE99BDD6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14">
              <a:extLst>
                <a:ext uri="{FF2B5EF4-FFF2-40B4-BE49-F238E27FC236}">
                  <a16:creationId xmlns:a16="http://schemas.microsoft.com/office/drawing/2014/main" id="{22A101F6-2026-4F8B-8303-2FDD85445620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22E8C82B-4252-4516-80B2-F40B5CE137F6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476563" y="3682168"/>
            <a:ext cx="3595770" cy="21917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: 도형 1">
            <a:extLst>
              <a:ext uri="{FF2B5EF4-FFF2-40B4-BE49-F238E27FC236}">
                <a16:creationId xmlns:a16="http://schemas.microsoft.com/office/drawing/2014/main" id="{5E4FF758-3708-403D-98F4-FAA3E38A41C5}"/>
              </a:ext>
            </a:extLst>
          </p:cNvPr>
          <p:cNvSpPr/>
          <p:nvPr userDrawn="1"/>
        </p:nvSpPr>
        <p:spPr>
          <a:xfrm flipH="1">
            <a:off x="-17994" y="1871689"/>
            <a:ext cx="2648039" cy="4986311"/>
          </a:xfrm>
          <a:custGeom>
            <a:avLst/>
            <a:gdLst>
              <a:gd name="connsiteX0" fmla="*/ 2344060 w 2648039"/>
              <a:gd name="connsiteY0" fmla="*/ 2064282 h 4986311"/>
              <a:gd name="connsiteX1" fmla="*/ 2435857 w 2648039"/>
              <a:gd name="connsiteY1" fmla="*/ 2438466 h 4986311"/>
              <a:gd name="connsiteX2" fmla="*/ 2377115 w 2648039"/>
              <a:gd name="connsiteY2" fmla="*/ 2553846 h 4986311"/>
              <a:gd name="connsiteX3" fmla="*/ 2274342 w 2648039"/>
              <a:gd name="connsiteY3" fmla="*/ 2667282 h 4986311"/>
              <a:gd name="connsiteX4" fmla="*/ 2224978 w 2648039"/>
              <a:gd name="connsiteY4" fmla="*/ 2674368 h 4986311"/>
              <a:gd name="connsiteX5" fmla="*/ 2188756 w 2648039"/>
              <a:gd name="connsiteY5" fmla="*/ 2589156 h 4986311"/>
              <a:gd name="connsiteX6" fmla="*/ 2202304 w 2648039"/>
              <a:gd name="connsiteY6" fmla="*/ 2407511 h 4986311"/>
              <a:gd name="connsiteX7" fmla="*/ 2344060 w 2648039"/>
              <a:gd name="connsiteY7" fmla="*/ 2064282 h 4986311"/>
              <a:gd name="connsiteX8" fmla="*/ 1637042 w 2648039"/>
              <a:gd name="connsiteY8" fmla="*/ 0 h 4986311"/>
              <a:gd name="connsiteX9" fmla="*/ 1288278 w 2648039"/>
              <a:gd name="connsiteY9" fmla="*/ 191979 h 4986311"/>
              <a:gd name="connsiteX10" fmla="*/ 1286259 w 2648039"/>
              <a:gd name="connsiteY10" fmla="*/ 198959 h 4986311"/>
              <a:gd name="connsiteX11" fmla="*/ 1259003 w 2648039"/>
              <a:gd name="connsiteY11" fmla="*/ 192872 h 4986311"/>
              <a:gd name="connsiteX12" fmla="*/ 1238207 w 2648039"/>
              <a:gd name="connsiteY12" fmla="*/ 196793 h 4986311"/>
              <a:gd name="connsiteX13" fmla="*/ 1217237 w 2648039"/>
              <a:gd name="connsiteY13" fmla="*/ 206898 h 4986311"/>
              <a:gd name="connsiteX14" fmla="*/ 1104122 w 2648039"/>
              <a:gd name="connsiteY14" fmla="*/ 300206 h 4986311"/>
              <a:gd name="connsiteX15" fmla="*/ 1086647 w 2648039"/>
              <a:gd name="connsiteY15" fmla="*/ 317587 h 4986311"/>
              <a:gd name="connsiteX16" fmla="*/ 518067 w 2648039"/>
              <a:gd name="connsiteY16" fmla="*/ 903540 h 4986311"/>
              <a:gd name="connsiteX17" fmla="*/ 351349 w 2648039"/>
              <a:gd name="connsiteY17" fmla="*/ 1167853 h 4986311"/>
              <a:gd name="connsiteX18" fmla="*/ 356744 w 2648039"/>
              <a:gd name="connsiteY18" fmla="*/ 1504927 h 4986311"/>
              <a:gd name="connsiteX19" fmla="*/ 455196 w 2648039"/>
              <a:gd name="connsiteY19" fmla="*/ 1784191 h 4986311"/>
              <a:gd name="connsiteX20" fmla="*/ 144162 w 2648039"/>
              <a:gd name="connsiteY20" fmla="*/ 2327127 h 4986311"/>
              <a:gd name="connsiteX21" fmla="*/ 1 w 2648039"/>
              <a:gd name="connsiteY21" fmla="*/ 3004507 h 4986311"/>
              <a:gd name="connsiteX22" fmla="*/ 145994 w 2648039"/>
              <a:gd name="connsiteY22" fmla="*/ 3560234 h 4986311"/>
              <a:gd name="connsiteX23" fmla="*/ 585055 w 2648039"/>
              <a:gd name="connsiteY23" fmla="*/ 4102787 h 4986311"/>
              <a:gd name="connsiteX24" fmla="*/ 625449 w 2648039"/>
              <a:gd name="connsiteY24" fmla="*/ 4143558 h 4986311"/>
              <a:gd name="connsiteX25" fmla="*/ 692436 w 2648039"/>
              <a:gd name="connsiteY25" fmla="*/ 4213306 h 4986311"/>
              <a:gd name="connsiteX26" fmla="*/ 773099 w 2648039"/>
              <a:gd name="connsiteY26" fmla="*/ 4274900 h 4986311"/>
              <a:gd name="connsiteX27" fmla="*/ 815373 w 2648039"/>
              <a:gd name="connsiteY27" fmla="*/ 4311029 h 4986311"/>
              <a:gd name="connsiteX28" fmla="*/ 890265 w 2648039"/>
              <a:gd name="connsiteY28" fmla="*/ 4308143 h 4986311"/>
              <a:gd name="connsiteX29" fmla="*/ 959386 w 2648039"/>
              <a:gd name="connsiteY29" fmla="*/ 4392569 h 4986311"/>
              <a:gd name="connsiteX30" fmla="*/ 1032270 w 2648039"/>
              <a:gd name="connsiteY30" fmla="*/ 4449018 h 4986311"/>
              <a:gd name="connsiteX31" fmla="*/ 1040675 w 2648039"/>
              <a:gd name="connsiteY31" fmla="*/ 4509358 h 4986311"/>
              <a:gd name="connsiteX32" fmla="*/ 888382 w 2648039"/>
              <a:gd name="connsiteY32" fmla="*/ 4704426 h 4986311"/>
              <a:gd name="connsiteX33" fmla="*/ 686977 w 2648039"/>
              <a:gd name="connsiteY33" fmla="*/ 4934515 h 4986311"/>
              <a:gd name="connsiteX34" fmla="*/ 649806 w 2648039"/>
              <a:gd name="connsiteY34" fmla="*/ 4986311 h 4986311"/>
              <a:gd name="connsiteX35" fmla="*/ 2581582 w 2648039"/>
              <a:gd name="connsiteY35" fmla="*/ 4986311 h 4986311"/>
              <a:gd name="connsiteX36" fmla="*/ 2579519 w 2648039"/>
              <a:gd name="connsiteY36" fmla="*/ 4957952 h 4986311"/>
              <a:gd name="connsiteX37" fmla="*/ 2634214 w 2648039"/>
              <a:gd name="connsiteY37" fmla="*/ 4808421 h 4986311"/>
              <a:gd name="connsiteX38" fmla="*/ 2648039 w 2648039"/>
              <a:gd name="connsiteY38" fmla="*/ 4791069 h 4986311"/>
              <a:gd name="connsiteX39" fmla="*/ 2648039 w 2648039"/>
              <a:gd name="connsiteY39" fmla="*/ 3383208 h 4986311"/>
              <a:gd name="connsiteX40" fmla="*/ 2622616 w 2648039"/>
              <a:gd name="connsiteY40" fmla="*/ 3356074 h 4986311"/>
              <a:gd name="connsiteX41" fmla="*/ 2478909 w 2648039"/>
              <a:gd name="connsiteY41" fmla="*/ 3189382 h 4986311"/>
              <a:gd name="connsiteX42" fmla="*/ 2584866 w 2648039"/>
              <a:gd name="connsiteY42" fmla="*/ 3105706 h 4986311"/>
              <a:gd name="connsiteX43" fmla="*/ 2648039 w 2648039"/>
              <a:gd name="connsiteY43" fmla="*/ 3064477 h 4986311"/>
              <a:gd name="connsiteX44" fmla="*/ 2648039 w 2648039"/>
              <a:gd name="connsiteY44" fmla="*/ 199697 h 4986311"/>
              <a:gd name="connsiteX45" fmla="*/ 2644268 w 2648039"/>
              <a:gd name="connsiteY45" fmla="*/ 193554 h 4986311"/>
              <a:gd name="connsiteX46" fmla="*/ 2487491 w 2648039"/>
              <a:gd name="connsiteY46" fmla="*/ 57437 h 4986311"/>
              <a:gd name="connsiteX47" fmla="*/ 2446514 w 2648039"/>
              <a:gd name="connsiteY47" fmla="*/ 35417 h 4986311"/>
              <a:gd name="connsiteX48" fmla="*/ 2226251 w 2648039"/>
              <a:gd name="connsiteY48" fmla="*/ 81228 h 4986311"/>
              <a:gd name="connsiteX49" fmla="*/ 1859825 w 2648039"/>
              <a:gd name="connsiteY49" fmla="*/ 95103 h 4986311"/>
              <a:gd name="connsiteX50" fmla="*/ 1700850 w 2648039"/>
              <a:gd name="connsiteY50" fmla="*/ 44017 h 4986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48039" h="4986311">
                <a:moveTo>
                  <a:pt x="2344060" y="2064282"/>
                </a:moveTo>
                <a:cubicBezTo>
                  <a:pt x="2363879" y="2149210"/>
                  <a:pt x="2460569" y="2343627"/>
                  <a:pt x="2435857" y="2438466"/>
                </a:cubicBezTo>
                <a:cubicBezTo>
                  <a:pt x="2428580" y="2466817"/>
                  <a:pt x="2404035" y="2515711"/>
                  <a:pt x="2377115" y="2553846"/>
                </a:cubicBezTo>
                <a:cubicBezTo>
                  <a:pt x="2350196" y="2591983"/>
                  <a:pt x="2299699" y="2647195"/>
                  <a:pt x="2274342" y="2667282"/>
                </a:cubicBezTo>
                <a:cubicBezTo>
                  <a:pt x="2248985" y="2687368"/>
                  <a:pt x="2239243" y="2687390"/>
                  <a:pt x="2224978" y="2674368"/>
                </a:cubicBezTo>
                <a:cubicBezTo>
                  <a:pt x="2210714" y="2661348"/>
                  <a:pt x="2188503" y="2601701"/>
                  <a:pt x="2188756" y="2589156"/>
                </a:cubicBezTo>
                <a:cubicBezTo>
                  <a:pt x="2189759" y="2528315"/>
                  <a:pt x="2176421" y="2494990"/>
                  <a:pt x="2202304" y="2407511"/>
                </a:cubicBezTo>
                <a:cubicBezTo>
                  <a:pt x="2228188" y="2320032"/>
                  <a:pt x="2296808" y="2178693"/>
                  <a:pt x="2344060" y="2064282"/>
                </a:cubicBezTo>
                <a:close/>
                <a:moveTo>
                  <a:pt x="1637042" y="0"/>
                </a:moveTo>
                <a:lnTo>
                  <a:pt x="1288278" y="191979"/>
                </a:lnTo>
                <a:lnTo>
                  <a:pt x="1286259" y="198959"/>
                </a:lnTo>
                <a:lnTo>
                  <a:pt x="1259003" y="192872"/>
                </a:lnTo>
                <a:lnTo>
                  <a:pt x="1238207" y="196793"/>
                </a:lnTo>
                <a:lnTo>
                  <a:pt x="1217237" y="206898"/>
                </a:lnTo>
                <a:lnTo>
                  <a:pt x="1104122" y="300206"/>
                </a:lnTo>
                <a:lnTo>
                  <a:pt x="1086647" y="317587"/>
                </a:lnTo>
                <a:cubicBezTo>
                  <a:pt x="970547" y="434637"/>
                  <a:pt x="640617" y="761829"/>
                  <a:pt x="518067" y="903540"/>
                </a:cubicBezTo>
                <a:cubicBezTo>
                  <a:pt x="395517" y="1045252"/>
                  <a:pt x="386348" y="1067120"/>
                  <a:pt x="351349" y="1167853"/>
                </a:cubicBezTo>
                <a:cubicBezTo>
                  <a:pt x="312210" y="1280504"/>
                  <a:pt x="339436" y="1402205"/>
                  <a:pt x="356744" y="1504927"/>
                </a:cubicBezTo>
                <a:cubicBezTo>
                  <a:pt x="374051" y="1607650"/>
                  <a:pt x="464103" y="1737651"/>
                  <a:pt x="455196" y="1784191"/>
                </a:cubicBezTo>
                <a:cubicBezTo>
                  <a:pt x="450073" y="1931716"/>
                  <a:pt x="235478" y="2107347"/>
                  <a:pt x="144162" y="2327127"/>
                </a:cubicBezTo>
                <a:cubicBezTo>
                  <a:pt x="50205" y="2531228"/>
                  <a:pt x="-305" y="2798989"/>
                  <a:pt x="1" y="3004507"/>
                </a:cubicBezTo>
                <a:cubicBezTo>
                  <a:pt x="306" y="3210024"/>
                  <a:pt x="48485" y="3377187"/>
                  <a:pt x="145994" y="3560234"/>
                </a:cubicBezTo>
                <a:cubicBezTo>
                  <a:pt x="243503" y="3743280"/>
                  <a:pt x="380954" y="3968559"/>
                  <a:pt x="585055" y="4102787"/>
                </a:cubicBezTo>
                <a:cubicBezTo>
                  <a:pt x="601112" y="4113325"/>
                  <a:pt x="623316" y="4128254"/>
                  <a:pt x="625449" y="4143558"/>
                </a:cubicBezTo>
                <a:cubicBezTo>
                  <a:pt x="631345" y="4185957"/>
                  <a:pt x="659444" y="4200760"/>
                  <a:pt x="692436" y="4213306"/>
                </a:cubicBezTo>
                <a:cubicBezTo>
                  <a:pt x="725303" y="4225724"/>
                  <a:pt x="766451" y="4224595"/>
                  <a:pt x="773099" y="4274900"/>
                </a:cubicBezTo>
                <a:cubicBezTo>
                  <a:pt x="774354" y="4284685"/>
                  <a:pt x="799692" y="4307141"/>
                  <a:pt x="815373" y="4311029"/>
                </a:cubicBezTo>
                <a:cubicBezTo>
                  <a:pt x="839710" y="4317050"/>
                  <a:pt x="865301" y="4305258"/>
                  <a:pt x="890265" y="4308143"/>
                </a:cubicBezTo>
                <a:cubicBezTo>
                  <a:pt x="887381" y="4312031"/>
                  <a:pt x="932540" y="4369358"/>
                  <a:pt x="959386" y="4392569"/>
                </a:cubicBezTo>
                <a:cubicBezTo>
                  <a:pt x="982593" y="4412638"/>
                  <a:pt x="1007431" y="4430954"/>
                  <a:pt x="1032270" y="4449018"/>
                </a:cubicBezTo>
                <a:cubicBezTo>
                  <a:pt x="1056606" y="4466706"/>
                  <a:pt x="1059492" y="4485523"/>
                  <a:pt x="1040675" y="4509358"/>
                </a:cubicBezTo>
                <a:cubicBezTo>
                  <a:pt x="989619" y="4574213"/>
                  <a:pt x="940945" y="4640825"/>
                  <a:pt x="888382" y="4704426"/>
                </a:cubicBezTo>
                <a:cubicBezTo>
                  <a:pt x="823559" y="4782798"/>
                  <a:pt x="749985" y="4855314"/>
                  <a:pt x="686977" y="4934515"/>
                </a:cubicBezTo>
                <a:lnTo>
                  <a:pt x="649806" y="4986311"/>
                </a:lnTo>
                <a:lnTo>
                  <a:pt x="2581582" y="4986311"/>
                </a:lnTo>
                <a:lnTo>
                  <a:pt x="2579519" y="4957952"/>
                </a:lnTo>
                <a:cubicBezTo>
                  <a:pt x="2575881" y="4902130"/>
                  <a:pt x="2594823" y="4854208"/>
                  <a:pt x="2634214" y="4808421"/>
                </a:cubicBezTo>
                <a:lnTo>
                  <a:pt x="2648039" y="4791069"/>
                </a:lnTo>
                <a:lnTo>
                  <a:pt x="2648039" y="3383208"/>
                </a:lnTo>
                <a:lnTo>
                  <a:pt x="2622616" y="3356074"/>
                </a:lnTo>
                <a:cubicBezTo>
                  <a:pt x="2560669" y="3290774"/>
                  <a:pt x="2504815" y="3232500"/>
                  <a:pt x="2478909" y="3189382"/>
                </a:cubicBezTo>
                <a:cubicBezTo>
                  <a:pt x="2512110" y="3158497"/>
                  <a:pt x="2548131" y="3131124"/>
                  <a:pt x="2584866" y="3105706"/>
                </a:cubicBezTo>
                <a:lnTo>
                  <a:pt x="2648039" y="3064477"/>
                </a:lnTo>
                <a:lnTo>
                  <a:pt x="2648039" y="199697"/>
                </a:lnTo>
                <a:lnTo>
                  <a:pt x="2644268" y="193554"/>
                </a:lnTo>
                <a:cubicBezTo>
                  <a:pt x="2596524" y="129121"/>
                  <a:pt x="2541033" y="88671"/>
                  <a:pt x="2487491" y="57437"/>
                </a:cubicBezTo>
                <a:lnTo>
                  <a:pt x="2446514" y="35417"/>
                </a:lnTo>
                <a:lnTo>
                  <a:pt x="2226251" y="81228"/>
                </a:lnTo>
                <a:cubicBezTo>
                  <a:pt x="2117460" y="97821"/>
                  <a:pt x="1901023" y="102400"/>
                  <a:pt x="1859825" y="95103"/>
                </a:cubicBezTo>
                <a:cubicBezTo>
                  <a:pt x="1803140" y="85090"/>
                  <a:pt x="1750193" y="68192"/>
                  <a:pt x="1700850" y="44017"/>
                </a:cubicBezTo>
                <a:close/>
              </a:path>
            </a:pathLst>
          </a:custGeom>
          <a:solidFill>
            <a:schemeClr val="accent1"/>
          </a:solidFill>
          <a:ln w="6490" cap="flat">
            <a:noFill/>
            <a:prstDash val="solid"/>
            <a:miter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ko-KR" altLang="en-US" dirty="0"/>
          </a:p>
        </p:txBody>
      </p:sp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59EAEB99-61DA-41E0-8527-0350B18ED9D6}"/>
              </a:ext>
            </a:extLst>
          </p:cNvPr>
          <p:cNvSpPr/>
          <p:nvPr userDrawn="1"/>
        </p:nvSpPr>
        <p:spPr>
          <a:xfrm>
            <a:off x="-30511" y="-30625"/>
            <a:ext cx="2544361" cy="5295858"/>
          </a:xfrm>
          <a:custGeom>
            <a:avLst/>
            <a:gdLst>
              <a:gd name="connsiteX0" fmla="*/ 0 w 2544361"/>
              <a:gd name="connsiteY0" fmla="*/ 4960771 h 5295858"/>
              <a:gd name="connsiteX1" fmla="*/ 72398 w 2544361"/>
              <a:gd name="connsiteY1" fmla="*/ 5008020 h 5295858"/>
              <a:gd name="connsiteX2" fmla="*/ 178355 w 2544361"/>
              <a:gd name="connsiteY2" fmla="*/ 5091697 h 5295858"/>
              <a:gd name="connsiteX3" fmla="*/ 34649 w 2544361"/>
              <a:gd name="connsiteY3" fmla="*/ 5258388 h 5295858"/>
              <a:gd name="connsiteX4" fmla="*/ 0 w 2544361"/>
              <a:gd name="connsiteY4" fmla="*/ 5295858 h 5295858"/>
              <a:gd name="connsiteX5" fmla="*/ 313204 w 2544361"/>
              <a:gd name="connsiteY5" fmla="*/ 3966596 h 5295858"/>
              <a:gd name="connsiteX6" fmla="*/ 454961 w 2544361"/>
              <a:gd name="connsiteY6" fmla="*/ 4309826 h 5295858"/>
              <a:gd name="connsiteX7" fmla="*/ 468508 w 2544361"/>
              <a:gd name="connsiteY7" fmla="*/ 4491471 h 5295858"/>
              <a:gd name="connsiteX8" fmla="*/ 432286 w 2544361"/>
              <a:gd name="connsiteY8" fmla="*/ 4576683 h 5295858"/>
              <a:gd name="connsiteX9" fmla="*/ 382923 w 2544361"/>
              <a:gd name="connsiteY9" fmla="*/ 4569597 h 5295858"/>
              <a:gd name="connsiteX10" fmla="*/ 280149 w 2544361"/>
              <a:gd name="connsiteY10" fmla="*/ 4456161 h 5295858"/>
              <a:gd name="connsiteX11" fmla="*/ 221407 w 2544361"/>
              <a:gd name="connsiteY11" fmla="*/ 4340781 h 5295858"/>
              <a:gd name="connsiteX12" fmla="*/ 313204 w 2544361"/>
              <a:gd name="connsiteY12" fmla="*/ 3966596 h 5295858"/>
              <a:gd name="connsiteX13" fmla="*/ 1715971 w 2544361"/>
              <a:gd name="connsiteY13" fmla="*/ 570 h 5295858"/>
              <a:gd name="connsiteX14" fmla="*/ 1887779 w 2544361"/>
              <a:gd name="connsiteY14" fmla="*/ 44334 h 5295858"/>
              <a:gd name="connsiteX15" fmla="*/ 2338318 w 2544361"/>
              <a:gd name="connsiteY15" fmla="*/ 379217 h 5295858"/>
              <a:gd name="connsiteX16" fmla="*/ 2463488 w 2544361"/>
              <a:gd name="connsiteY16" fmla="*/ 551810 h 5295858"/>
              <a:gd name="connsiteX17" fmla="*/ 2543906 w 2544361"/>
              <a:gd name="connsiteY17" fmla="*/ 833653 h 5295858"/>
              <a:gd name="connsiteX18" fmla="*/ 2544361 w 2544361"/>
              <a:gd name="connsiteY18" fmla="*/ 838247 h 5295858"/>
              <a:gd name="connsiteX19" fmla="*/ 2313630 w 2544361"/>
              <a:gd name="connsiteY19" fmla="*/ 962474 h 5295858"/>
              <a:gd name="connsiteX20" fmla="*/ 1326643 w 2544361"/>
              <a:gd name="connsiteY20" fmla="*/ 2045773 h 5295858"/>
              <a:gd name="connsiteX21" fmla="*/ 1221631 w 2544361"/>
              <a:gd name="connsiteY21" fmla="*/ 2252350 h 5295858"/>
              <a:gd name="connsiteX22" fmla="*/ 1195115 w 2544361"/>
              <a:gd name="connsiteY22" fmla="*/ 2247451 h 5295858"/>
              <a:gd name="connsiteX23" fmla="*/ 708171 w 2544361"/>
              <a:gd name="connsiteY23" fmla="*/ 2024651 h 5295858"/>
              <a:gd name="connsiteX24" fmla="*/ 684679 w 2544361"/>
              <a:gd name="connsiteY24" fmla="*/ 1999997 h 5295858"/>
              <a:gd name="connsiteX25" fmla="*/ 639573 w 2544361"/>
              <a:gd name="connsiteY25" fmla="*/ 1999438 h 5295858"/>
              <a:gd name="connsiteX26" fmla="*/ 431011 w 2544361"/>
              <a:gd name="connsiteY26" fmla="*/ 1983540 h 5295858"/>
              <a:gd name="connsiteX27" fmla="*/ 430903 w 2544361"/>
              <a:gd name="connsiteY27" fmla="*/ 1983519 h 5295858"/>
              <a:gd name="connsiteX28" fmla="*/ 210750 w 2544361"/>
              <a:gd name="connsiteY28" fmla="*/ 1937733 h 5295858"/>
              <a:gd name="connsiteX29" fmla="*/ 169773 w 2544361"/>
              <a:gd name="connsiteY29" fmla="*/ 1959753 h 5295858"/>
              <a:gd name="connsiteX30" fmla="*/ 12997 w 2544361"/>
              <a:gd name="connsiteY30" fmla="*/ 2095869 h 5295858"/>
              <a:gd name="connsiteX31" fmla="*/ 0 w 2544361"/>
              <a:gd name="connsiteY31" fmla="*/ 2117038 h 5295858"/>
              <a:gd name="connsiteX32" fmla="*/ 0 w 2544361"/>
              <a:gd name="connsiteY32" fmla="*/ 1948334 h 5295858"/>
              <a:gd name="connsiteX33" fmla="*/ 870168 w 2544361"/>
              <a:gd name="connsiteY33" fmla="*/ 917295 h 5295858"/>
              <a:gd name="connsiteX34" fmla="*/ 965523 w 2544361"/>
              <a:gd name="connsiteY34" fmla="*/ 728621 h 5295858"/>
              <a:gd name="connsiteX35" fmla="*/ 1247121 w 2544361"/>
              <a:gd name="connsiteY35" fmla="*/ 315345 h 5295858"/>
              <a:gd name="connsiteX36" fmla="*/ 1522496 w 2544361"/>
              <a:gd name="connsiteY36" fmla="*/ 74089 h 5295858"/>
              <a:gd name="connsiteX37" fmla="*/ 1654891 w 2544361"/>
              <a:gd name="connsiteY37" fmla="*/ 12076 h 5295858"/>
              <a:gd name="connsiteX38" fmla="*/ 1715971 w 2544361"/>
              <a:gd name="connsiteY38" fmla="*/ 570 h 529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44361" h="5295858">
                <a:moveTo>
                  <a:pt x="0" y="4960771"/>
                </a:moveTo>
                <a:lnTo>
                  <a:pt x="72398" y="5008020"/>
                </a:lnTo>
                <a:cubicBezTo>
                  <a:pt x="109133" y="5033438"/>
                  <a:pt x="145154" y="5060811"/>
                  <a:pt x="178355" y="5091697"/>
                </a:cubicBezTo>
                <a:cubicBezTo>
                  <a:pt x="152449" y="5134814"/>
                  <a:pt x="96596" y="5193088"/>
                  <a:pt x="34649" y="5258388"/>
                </a:cubicBezTo>
                <a:lnTo>
                  <a:pt x="0" y="5295858"/>
                </a:lnTo>
                <a:close/>
                <a:moveTo>
                  <a:pt x="313204" y="3966596"/>
                </a:moveTo>
                <a:cubicBezTo>
                  <a:pt x="360456" y="4081007"/>
                  <a:pt x="429076" y="4222347"/>
                  <a:pt x="454961" y="4309826"/>
                </a:cubicBezTo>
                <a:cubicBezTo>
                  <a:pt x="480843" y="4397305"/>
                  <a:pt x="467505" y="4430630"/>
                  <a:pt x="468508" y="4491471"/>
                </a:cubicBezTo>
                <a:cubicBezTo>
                  <a:pt x="468761" y="4504016"/>
                  <a:pt x="446550" y="4563662"/>
                  <a:pt x="432286" y="4576683"/>
                </a:cubicBezTo>
                <a:cubicBezTo>
                  <a:pt x="418021" y="4589704"/>
                  <a:pt x="408279" y="4589683"/>
                  <a:pt x="382923" y="4569597"/>
                </a:cubicBezTo>
                <a:cubicBezTo>
                  <a:pt x="357566" y="4549510"/>
                  <a:pt x="307068" y="4494298"/>
                  <a:pt x="280149" y="4456161"/>
                </a:cubicBezTo>
                <a:cubicBezTo>
                  <a:pt x="253230" y="4418026"/>
                  <a:pt x="228685" y="4369132"/>
                  <a:pt x="221407" y="4340781"/>
                </a:cubicBezTo>
                <a:cubicBezTo>
                  <a:pt x="196696" y="4245941"/>
                  <a:pt x="293385" y="4051525"/>
                  <a:pt x="313204" y="3966596"/>
                </a:cubicBezTo>
                <a:close/>
                <a:moveTo>
                  <a:pt x="1715971" y="570"/>
                </a:moveTo>
                <a:cubicBezTo>
                  <a:pt x="1776037" y="-3449"/>
                  <a:pt x="1833115" y="14025"/>
                  <a:pt x="1887779" y="44334"/>
                </a:cubicBezTo>
                <a:cubicBezTo>
                  <a:pt x="2052788" y="135816"/>
                  <a:pt x="2205710" y="244033"/>
                  <a:pt x="2338318" y="379217"/>
                </a:cubicBezTo>
                <a:cubicBezTo>
                  <a:pt x="2388600" y="430429"/>
                  <a:pt x="2432375" y="486291"/>
                  <a:pt x="2463488" y="551810"/>
                </a:cubicBezTo>
                <a:cubicBezTo>
                  <a:pt x="2506297" y="641986"/>
                  <a:pt x="2530720" y="736587"/>
                  <a:pt x="2543906" y="833653"/>
                </a:cubicBezTo>
                <a:lnTo>
                  <a:pt x="2544361" y="838247"/>
                </a:lnTo>
                <a:lnTo>
                  <a:pt x="2313630" y="962474"/>
                </a:lnTo>
                <a:cubicBezTo>
                  <a:pt x="1927646" y="1202632"/>
                  <a:pt x="1589640" y="1576985"/>
                  <a:pt x="1326643" y="2045773"/>
                </a:cubicBezTo>
                <a:lnTo>
                  <a:pt x="1221631" y="2252350"/>
                </a:lnTo>
                <a:lnTo>
                  <a:pt x="1195115" y="2247451"/>
                </a:lnTo>
                <a:cubicBezTo>
                  <a:pt x="995907" y="2202704"/>
                  <a:pt x="826415" y="2124350"/>
                  <a:pt x="708171" y="2024651"/>
                </a:cubicBezTo>
                <a:lnTo>
                  <a:pt x="684679" y="1999997"/>
                </a:lnTo>
                <a:lnTo>
                  <a:pt x="639573" y="1999438"/>
                </a:lnTo>
                <a:cubicBezTo>
                  <a:pt x="566715" y="1997130"/>
                  <a:pt x="485408" y="1991837"/>
                  <a:pt x="431011" y="1983540"/>
                </a:cubicBezTo>
                <a:lnTo>
                  <a:pt x="430903" y="1983519"/>
                </a:lnTo>
                <a:lnTo>
                  <a:pt x="210750" y="1937733"/>
                </a:lnTo>
                <a:lnTo>
                  <a:pt x="169773" y="1959753"/>
                </a:lnTo>
                <a:cubicBezTo>
                  <a:pt x="116231" y="1990987"/>
                  <a:pt x="60741" y="2031436"/>
                  <a:pt x="12997" y="2095869"/>
                </a:cubicBezTo>
                <a:lnTo>
                  <a:pt x="0" y="2117038"/>
                </a:lnTo>
                <a:lnTo>
                  <a:pt x="0" y="1948334"/>
                </a:lnTo>
                <a:lnTo>
                  <a:pt x="870168" y="917295"/>
                </a:lnTo>
                <a:lnTo>
                  <a:pt x="965523" y="728621"/>
                </a:lnTo>
                <a:cubicBezTo>
                  <a:pt x="1042128" y="579276"/>
                  <a:pt x="1131964" y="438584"/>
                  <a:pt x="1247121" y="315345"/>
                </a:cubicBezTo>
                <a:cubicBezTo>
                  <a:pt x="1330879" y="225723"/>
                  <a:pt x="1418211" y="140250"/>
                  <a:pt x="1522496" y="74089"/>
                </a:cubicBezTo>
                <a:cubicBezTo>
                  <a:pt x="1563979" y="47767"/>
                  <a:pt x="1607826" y="26739"/>
                  <a:pt x="1654891" y="12076"/>
                </a:cubicBezTo>
                <a:cubicBezTo>
                  <a:pt x="1675597" y="5638"/>
                  <a:pt x="1695950" y="1910"/>
                  <a:pt x="1715971" y="5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B6180BED-018C-487D-B4A1-2AFFA00D3C38}"/>
              </a:ext>
            </a:extLst>
          </p:cNvPr>
          <p:cNvSpPr/>
          <p:nvPr userDrawn="1"/>
        </p:nvSpPr>
        <p:spPr>
          <a:xfrm>
            <a:off x="-15561" y="-12315"/>
            <a:ext cx="1679469" cy="6858000"/>
          </a:xfrm>
          <a:custGeom>
            <a:avLst/>
            <a:gdLst>
              <a:gd name="connsiteX0" fmla="*/ 0 w 1679469"/>
              <a:gd name="connsiteY0" fmla="*/ 0 h 6858000"/>
              <a:gd name="connsiteX1" fmla="*/ 1565101 w 1679469"/>
              <a:gd name="connsiteY1" fmla="*/ 0 h 6858000"/>
              <a:gd name="connsiteX2" fmla="*/ 1569570 w 1679469"/>
              <a:gd name="connsiteY2" fmla="*/ 0 h 6858000"/>
              <a:gd name="connsiteX3" fmla="*/ 1679469 w 1679469"/>
              <a:gd name="connsiteY3" fmla="*/ 0 h 6858000"/>
              <a:gd name="connsiteX4" fmla="*/ 1569570 w 1679469"/>
              <a:gd name="connsiteY4" fmla="*/ 363117 h 6858000"/>
              <a:gd name="connsiteX5" fmla="*/ 1569570 w 1679469"/>
              <a:gd name="connsiteY5" fmla="*/ 6858000 h 6858000"/>
              <a:gd name="connsiteX6" fmla="*/ 0 w 167946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469" h="6858000">
                <a:moveTo>
                  <a:pt x="0" y="0"/>
                </a:moveTo>
                <a:lnTo>
                  <a:pt x="1565101" y="0"/>
                </a:lnTo>
                <a:lnTo>
                  <a:pt x="1569570" y="0"/>
                </a:lnTo>
                <a:lnTo>
                  <a:pt x="1679469" y="0"/>
                </a:lnTo>
                <a:lnTo>
                  <a:pt x="1569570" y="363117"/>
                </a:lnTo>
                <a:lnTo>
                  <a:pt x="156957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A84A4AD8-41E3-4E56-BDCD-921AED441188}"/>
              </a:ext>
            </a:extLst>
          </p:cNvPr>
          <p:cNvSpPr/>
          <p:nvPr userDrawn="1"/>
        </p:nvSpPr>
        <p:spPr>
          <a:xfrm>
            <a:off x="363777" y="3911476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EA076C00-FF7B-43B0-B6C5-E66C9E55C9FD}"/>
              </a:ext>
            </a:extLst>
          </p:cNvPr>
          <p:cNvSpPr>
            <a:spLocks/>
          </p:cNvSpPr>
          <p:nvPr userDrawn="1"/>
        </p:nvSpPr>
        <p:spPr bwMode="auto">
          <a:xfrm>
            <a:off x="214010" y="4640642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7" name="Freeform: Shape 17">
            <a:extLst>
              <a:ext uri="{FF2B5EF4-FFF2-40B4-BE49-F238E27FC236}">
                <a16:creationId xmlns:a16="http://schemas.microsoft.com/office/drawing/2014/main" id="{DC8B24C7-CA6C-4E79-B759-6328968945A7}"/>
              </a:ext>
            </a:extLst>
          </p:cNvPr>
          <p:cNvSpPr/>
          <p:nvPr userDrawn="1"/>
        </p:nvSpPr>
        <p:spPr>
          <a:xfrm>
            <a:off x="538632" y="418268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454A17A7-2D62-4716-824A-D11870413B3B}"/>
              </a:ext>
            </a:extLst>
          </p:cNvPr>
          <p:cNvSpPr/>
          <p:nvPr userDrawn="1"/>
        </p:nvSpPr>
        <p:spPr>
          <a:xfrm>
            <a:off x="972083" y="4082225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" name="Freeform: Shape 42">
            <a:extLst>
              <a:ext uri="{FF2B5EF4-FFF2-40B4-BE49-F238E27FC236}">
                <a16:creationId xmlns:a16="http://schemas.microsoft.com/office/drawing/2014/main" id="{8A797C89-7185-4B2B-BAC2-1D3505065FFE}"/>
              </a:ext>
            </a:extLst>
          </p:cNvPr>
          <p:cNvSpPr/>
          <p:nvPr userDrawn="1"/>
        </p:nvSpPr>
        <p:spPr>
          <a:xfrm>
            <a:off x="26898" y="6114481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79190F67-33DC-42E7-9DA8-48FE1245623F}"/>
              </a:ext>
            </a:extLst>
          </p:cNvPr>
          <p:cNvSpPr>
            <a:spLocks/>
          </p:cNvSpPr>
          <p:nvPr userDrawn="1"/>
        </p:nvSpPr>
        <p:spPr bwMode="auto">
          <a:xfrm>
            <a:off x="-28970" y="5739382"/>
            <a:ext cx="145475" cy="310723"/>
          </a:xfrm>
          <a:custGeom>
            <a:avLst/>
            <a:gdLst>
              <a:gd name="connsiteX0" fmla="*/ 55069 w 145475"/>
              <a:gd name="connsiteY0" fmla="*/ 734 h 310723"/>
              <a:gd name="connsiteX1" fmla="*/ 60366 w 145475"/>
              <a:gd name="connsiteY1" fmla="*/ 39508 h 310723"/>
              <a:gd name="connsiteX2" fmla="*/ 33988 w 145475"/>
              <a:gd name="connsiteY2" fmla="*/ 91001 h 310723"/>
              <a:gd name="connsiteX3" fmla="*/ 77047 w 145475"/>
              <a:gd name="connsiteY3" fmla="*/ 69330 h 310723"/>
              <a:gd name="connsiteX4" fmla="*/ 99829 w 145475"/>
              <a:gd name="connsiteY4" fmla="*/ 111684 h 310723"/>
              <a:gd name="connsiteX5" fmla="*/ 57134 w 145475"/>
              <a:gd name="connsiteY5" fmla="*/ 135590 h 310723"/>
              <a:gd name="connsiteX6" fmla="*/ 115643 w 145475"/>
              <a:gd name="connsiteY6" fmla="*/ 141920 h 310723"/>
              <a:gd name="connsiteX7" fmla="*/ 103363 w 145475"/>
              <a:gd name="connsiteY7" fmla="*/ 187268 h 310723"/>
              <a:gd name="connsiteX8" fmla="*/ 74768 w 145475"/>
              <a:gd name="connsiteY8" fmla="*/ 186100 h 310723"/>
              <a:gd name="connsiteX9" fmla="*/ 98342 w 145475"/>
              <a:gd name="connsiteY9" fmla="*/ 200294 h 310723"/>
              <a:gd name="connsiteX10" fmla="*/ 83767 w 145475"/>
              <a:gd name="connsiteY10" fmla="*/ 245005 h 310723"/>
              <a:gd name="connsiteX11" fmla="*/ 31863 w 145475"/>
              <a:gd name="connsiteY11" fmla="*/ 218295 h 310723"/>
              <a:gd name="connsiteX12" fmla="*/ 53946 w 145475"/>
              <a:gd name="connsiteY12" fmla="*/ 262157 h 310723"/>
              <a:gd name="connsiteX13" fmla="*/ 11591 w 145475"/>
              <a:gd name="connsiteY13" fmla="*/ 284590 h 310723"/>
              <a:gd name="connsiteX14" fmla="*/ 0 w 145475"/>
              <a:gd name="connsiteY14" fmla="*/ 263790 h 310723"/>
              <a:gd name="connsiteX15" fmla="*/ 0 w 145475"/>
              <a:gd name="connsiteY15" fmla="*/ 184736 h 310723"/>
              <a:gd name="connsiteX16" fmla="*/ 12028 w 145475"/>
              <a:gd name="connsiteY16" fmla="*/ 155093 h 310723"/>
              <a:gd name="connsiteX17" fmla="*/ 0 w 145475"/>
              <a:gd name="connsiteY17" fmla="*/ 125450 h 310723"/>
              <a:gd name="connsiteX18" fmla="*/ 0 w 145475"/>
              <a:gd name="connsiteY18" fmla="*/ 13239 h 310723"/>
              <a:gd name="connsiteX19" fmla="*/ 2147 w 145475"/>
              <a:gd name="connsiteY19" fmla="*/ 21702 h 310723"/>
              <a:gd name="connsiteX20" fmla="*/ 1000 w 145475"/>
              <a:gd name="connsiteY20" fmla="*/ 49774 h 310723"/>
              <a:gd name="connsiteX21" fmla="*/ 15908 w 145475"/>
              <a:gd name="connsiteY21" fmla="*/ 24933 h 310723"/>
              <a:gd name="connsiteX22" fmla="*/ 55069 w 145475"/>
              <a:gd name="connsiteY22" fmla="*/ 734 h 31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5475" h="310723">
                <a:moveTo>
                  <a:pt x="55069" y="734"/>
                </a:moveTo>
                <a:cubicBezTo>
                  <a:pt x="63859" y="3956"/>
                  <a:pt x="67005" y="17674"/>
                  <a:pt x="60366" y="39508"/>
                </a:cubicBezTo>
                <a:lnTo>
                  <a:pt x="33988" y="91001"/>
                </a:lnTo>
                <a:lnTo>
                  <a:pt x="77047" y="69330"/>
                </a:lnTo>
                <a:cubicBezTo>
                  <a:pt x="128921" y="51147"/>
                  <a:pt x="143787" y="78956"/>
                  <a:pt x="99829" y="111684"/>
                </a:cubicBezTo>
                <a:lnTo>
                  <a:pt x="57134" y="135590"/>
                </a:lnTo>
                <a:lnTo>
                  <a:pt x="115643" y="141920"/>
                </a:lnTo>
                <a:cubicBezTo>
                  <a:pt x="159496" y="154840"/>
                  <a:pt x="154669" y="182731"/>
                  <a:pt x="103363" y="187268"/>
                </a:cubicBezTo>
                <a:lnTo>
                  <a:pt x="74768" y="186100"/>
                </a:lnTo>
                <a:lnTo>
                  <a:pt x="98342" y="200294"/>
                </a:lnTo>
                <a:cubicBezTo>
                  <a:pt x="138638" y="232294"/>
                  <a:pt x="127436" y="258328"/>
                  <a:pt x="83767" y="245005"/>
                </a:cubicBezTo>
                <a:lnTo>
                  <a:pt x="31863" y="218295"/>
                </a:lnTo>
                <a:lnTo>
                  <a:pt x="53946" y="262157"/>
                </a:lnTo>
                <a:cubicBezTo>
                  <a:pt x="72128" y="314003"/>
                  <a:pt x="44319" y="328790"/>
                  <a:pt x="11591" y="284590"/>
                </a:cubicBezTo>
                <a:lnTo>
                  <a:pt x="0" y="263790"/>
                </a:lnTo>
                <a:lnTo>
                  <a:pt x="0" y="184736"/>
                </a:lnTo>
                <a:lnTo>
                  <a:pt x="12028" y="155093"/>
                </a:lnTo>
                <a:lnTo>
                  <a:pt x="0" y="125450"/>
                </a:lnTo>
                <a:lnTo>
                  <a:pt x="0" y="13239"/>
                </a:lnTo>
                <a:lnTo>
                  <a:pt x="2147" y="21702"/>
                </a:lnTo>
                <a:lnTo>
                  <a:pt x="1000" y="49774"/>
                </a:lnTo>
                <a:lnTo>
                  <a:pt x="15908" y="24933"/>
                </a:lnTo>
                <a:cubicBezTo>
                  <a:pt x="31845" y="4785"/>
                  <a:pt x="46279" y="-2488"/>
                  <a:pt x="55069" y="7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11" name="Graphic 5">
            <a:extLst>
              <a:ext uri="{FF2B5EF4-FFF2-40B4-BE49-F238E27FC236}">
                <a16:creationId xmlns:a16="http://schemas.microsoft.com/office/drawing/2014/main" id="{006066F5-347C-4EC4-AF74-E0FA5F42162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7952" y="5154539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2" name="자유형: 도형 11">
            <a:extLst>
              <a:ext uri="{FF2B5EF4-FFF2-40B4-BE49-F238E27FC236}">
                <a16:creationId xmlns:a16="http://schemas.microsoft.com/office/drawing/2014/main" id="{2C3C70B9-706D-44FC-AE7A-A3784AEEF222}"/>
              </a:ext>
            </a:extLst>
          </p:cNvPr>
          <p:cNvSpPr/>
          <p:nvPr userDrawn="1"/>
        </p:nvSpPr>
        <p:spPr>
          <a:xfrm>
            <a:off x="-29753" y="5107769"/>
            <a:ext cx="100315" cy="264925"/>
          </a:xfrm>
          <a:custGeom>
            <a:avLst/>
            <a:gdLst>
              <a:gd name="connsiteX0" fmla="*/ 97970 w 100315"/>
              <a:gd name="connsiteY0" fmla="*/ 0 h 264925"/>
              <a:gd name="connsiteX1" fmla="*/ 6622 w 100315"/>
              <a:gd name="connsiteY1" fmla="*/ 262190 h 264925"/>
              <a:gd name="connsiteX2" fmla="*/ 0 w 100315"/>
              <a:gd name="connsiteY2" fmla="*/ 264925 h 264925"/>
              <a:gd name="connsiteX3" fmla="*/ 0 w 100315"/>
              <a:gd name="connsiteY3" fmla="*/ 81914 h 264925"/>
              <a:gd name="connsiteX4" fmla="*/ 39396 w 100315"/>
              <a:gd name="connsiteY4" fmla="*/ 63456 h 264925"/>
              <a:gd name="connsiteX5" fmla="*/ 97970 w 100315"/>
              <a:gd name="connsiteY5" fmla="*/ 0 h 26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315" h="264925">
                <a:moveTo>
                  <a:pt x="97970" y="0"/>
                </a:moveTo>
                <a:cubicBezTo>
                  <a:pt x="109824" y="83678"/>
                  <a:pt x="76353" y="218957"/>
                  <a:pt x="6622" y="262190"/>
                </a:cubicBezTo>
                <a:lnTo>
                  <a:pt x="0" y="264925"/>
                </a:lnTo>
                <a:lnTo>
                  <a:pt x="0" y="81914"/>
                </a:lnTo>
                <a:lnTo>
                  <a:pt x="39396" y="63456"/>
                </a:lnTo>
                <a:cubicBezTo>
                  <a:pt x="65893" y="50207"/>
                  <a:pt x="86116" y="29288"/>
                  <a:pt x="97970" y="0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" name="하트 12">
            <a:extLst>
              <a:ext uri="{FF2B5EF4-FFF2-40B4-BE49-F238E27FC236}">
                <a16:creationId xmlns:a16="http://schemas.microsoft.com/office/drawing/2014/main" id="{15E3E6CF-8927-43AB-9460-1B282431C054}"/>
              </a:ext>
            </a:extLst>
          </p:cNvPr>
          <p:cNvSpPr/>
          <p:nvPr userDrawn="1"/>
        </p:nvSpPr>
        <p:spPr>
          <a:xfrm>
            <a:off x="702894" y="505813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Graphic 47">
            <a:extLst>
              <a:ext uri="{FF2B5EF4-FFF2-40B4-BE49-F238E27FC236}">
                <a16:creationId xmlns:a16="http://schemas.microsoft.com/office/drawing/2014/main" id="{754679BD-0DB1-4CB8-9E58-E9F6C79F5B04}"/>
              </a:ext>
            </a:extLst>
          </p:cNvPr>
          <p:cNvGrpSpPr/>
          <p:nvPr userDrawn="1"/>
        </p:nvGrpSpPr>
        <p:grpSpPr>
          <a:xfrm>
            <a:off x="375655" y="5640475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5" name="Freeform: Shape 1145">
              <a:extLst>
                <a:ext uri="{FF2B5EF4-FFF2-40B4-BE49-F238E27FC236}">
                  <a16:creationId xmlns:a16="http://schemas.microsoft.com/office/drawing/2014/main" id="{2AC61CF9-4918-4269-AD57-95F81FBBF536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146">
              <a:extLst>
                <a:ext uri="{FF2B5EF4-FFF2-40B4-BE49-F238E27FC236}">
                  <a16:creationId xmlns:a16="http://schemas.microsoft.com/office/drawing/2014/main" id="{2112C340-B93B-43C2-B4DA-02C5BF588850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147">
              <a:extLst>
                <a:ext uri="{FF2B5EF4-FFF2-40B4-BE49-F238E27FC236}">
                  <a16:creationId xmlns:a16="http://schemas.microsoft.com/office/drawing/2014/main" id="{B6E3568A-FE5D-4DC5-B8FD-BCB2E820808C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6BAC6B05-310A-4A6A-8E64-90CBA1BC0CD6}"/>
              </a:ext>
            </a:extLst>
          </p:cNvPr>
          <p:cNvSpPr/>
          <p:nvPr userDrawn="1"/>
        </p:nvSpPr>
        <p:spPr>
          <a:xfrm>
            <a:off x="533361" y="41460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9" name="하트 18">
            <a:extLst>
              <a:ext uri="{FF2B5EF4-FFF2-40B4-BE49-F238E27FC236}">
                <a16:creationId xmlns:a16="http://schemas.microsoft.com/office/drawing/2014/main" id="{17AA9C8C-6C7A-409F-9923-9DC3F14DFF16}"/>
              </a:ext>
            </a:extLst>
          </p:cNvPr>
          <p:cNvSpPr/>
          <p:nvPr userDrawn="1"/>
        </p:nvSpPr>
        <p:spPr>
          <a:xfrm>
            <a:off x="221987" y="6878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914BD235-D4DB-4B52-B992-65D5C419B3B4}"/>
              </a:ext>
            </a:extLst>
          </p:cNvPr>
          <p:cNvSpPr/>
          <p:nvPr userDrawn="1"/>
        </p:nvSpPr>
        <p:spPr>
          <a:xfrm>
            <a:off x="-29753" y="111518"/>
            <a:ext cx="161201" cy="252082"/>
          </a:xfrm>
          <a:custGeom>
            <a:avLst/>
            <a:gdLst>
              <a:gd name="connsiteX0" fmla="*/ 120306 w 161201"/>
              <a:gd name="connsiteY0" fmla="*/ 36702 h 252082"/>
              <a:gd name="connsiteX1" fmla="*/ 121672 w 161201"/>
              <a:gd name="connsiteY1" fmla="*/ 38068 h 252082"/>
              <a:gd name="connsiteX2" fmla="*/ 76866 w 161201"/>
              <a:gd name="connsiteY2" fmla="*/ 103091 h 252082"/>
              <a:gd name="connsiteX3" fmla="*/ 129869 w 161201"/>
              <a:gd name="connsiteY3" fmla="*/ 93802 h 252082"/>
              <a:gd name="connsiteX4" fmla="*/ 85062 w 161201"/>
              <a:gd name="connsiteY4" fmla="*/ 110195 h 252082"/>
              <a:gd name="connsiteX5" fmla="*/ 54189 w 161201"/>
              <a:gd name="connsiteY5" fmla="*/ 138608 h 252082"/>
              <a:gd name="connsiteX6" fmla="*/ 115662 w 161201"/>
              <a:gd name="connsiteY6" fmla="*/ 137242 h 252082"/>
              <a:gd name="connsiteX7" fmla="*/ 66757 w 161201"/>
              <a:gd name="connsiteY7" fmla="*/ 149264 h 252082"/>
              <a:gd name="connsiteX8" fmla="*/ 27415 w 161201"/>
              <a:gd name="connsiteY8" fmla="*/ 174672 h 252082"/>
              <a:gd name="connsiteX9" fmla="*/ 31240 w 161201"/>
              <a:gd name="connsiteY9" fmla="*/ 179590 h 252082"/>
              <a:gd name="connsiteX10" fmla="*/ 64571 w 161201"/>
              <a:gd name="connsiteY10" fmla="*/ 179317 h 252082"/>
              <a:gd name="connsiteX11" fmla="*/ 96810 w 161201"/>
              <a:gd name="connsiteY11" fmla="*/ 174672 h 252082"/>
              <a:gd name="connsiteX12" fmla="*/ 25775 w 161201"/>
              <a:gd name="connsiteY12" fmla="*/ 185327 h 252082"/>
              <a:gd name="connsiteX13" fmla="*/ 4192 w 161201"/>
              <a:gd name="connsiteY13" fmla="*/ 207457 h 252082"/>
              <a:gd name="connsiteX14" fmla="*/ 0 w 161201"/>
              <a:gd name="connsiteY14" fmla="*/ 212538 h 252082"/>
              <a:gd name="connsiteX15" fmla="*/ 0 w 161201"/>
              <a:gd name="connsiteY15" fmla="*/ 139097 h 252082"/>
              <a:gd name="connsiteX16" fmla="*/ 3099 w 161201"/>
              <a:gd name="connsiteY16" fmla="*/ 159099 h 252082"/>
              <a:gd name="connsiteX17" fmla="*/ 9383 w 161201"/>
              <a:gd name="connsiteY17" fmla="*/ 160738 h 252082"/>
              <a:gd name="connsiteX18" fmla="*/ 27415 w 161201"/>
              <a:gd name="connsiteY18" fmla="*/ 124675 h 252082"/>
              <a:gd name="connsiteX19" fmla="*/ 25502 w 161201"/>
              <a:gd name="connsiteY19" fmla="*/ 72219 h 252082"/>
              <a:gd name="connsiteX20" fmla="*/ 30147 w 161201"/>
              <a:gd name="connsiteY20" fmla="*/ 115659 h 252082"/>
              <a:gd name="connsiteX21" fmla="*/ 31513 w 161201"/>
              <a:gd name="connsiteY21" fmla="*/ 121123 h 252082"/>
              <a:gd name="connsiteX22" fmla="*/ 49271 w 161201"/>
              <a:gd name="connsiteY22" fmla="*/ 106097 h 252082"/>
              <a:gd name="connsiteX23" fmla="*/ 58561 w 161201"/>
              <a:gd name="connsiteY23" fmla="*/ 87245 h 252082"/>
              <a:gd name="connsiteX24" fmla="*/ 59380 w 161201"/>
              <a:gd name="connsiteY24" fmla="*/ 44625 h 252082"/>
              <a:gd name="connsiteX25" fmla="*/ 62659 w 161201"/>
              <a:gd name="connsiteY25" fmla="*/ 88338 h 252082"/>
              <a:gd name="connsiteX26" fmla="*/ 120306 w 161201"/>
              <a:gd name="connsiteY26" fmla="*/ 36702 h 252082"/>
              <a:gd name="connsiteX27" fmla="*/ 128263 w 161201"/>
              <a:gd name="connsiteY27" fmla="*/ 296 h 252082"/>
              <a:gd name="connsiteX28" fmla="*/ 160468 w 161201"/>
              <a:gd name="connsiteY28" fmla="*/ 2550 h 252082"/>
              <a:gd name="connsiteX29" fmla="*/ 158009 w 161201"/>
              <a:gd name="connsiteY29" fmla="*/ 70852 h 252082"/>
              <a:gd name="connsiteX30" fmla="*/ 155823 w 161201"/>
              <a:gd name="connsiteY30" fmla="*/ 96261 h 252082"/>
              <a:gd name="connsiteX31" fmla="*/ 126590 w 161201"/>
              <a:gd name="connsiteY31" fmla="*/ 183688 h 252082"/>
              <a:gd name="connsiteX32" fmla="*/ 66518 w 161201"/>
              <a:gd name="connsiteY32" fmla="*/ 240105 h 252082"/>
              <a:gd name="connsiteX33" fmla="*/ 0 w 161201"/>
              <a:gd name="connsiteY33" fmla="*/ 252082 h 252082"/>
              <a:gd name="connsiteX34" fmla="*/ 0 w 161201"/>
              <a:gd name="connsiteY34" fmla="*/ 238763 h 252082"/>
              <a:gd name="connsiteX35" fmla="*/ 36430 w 161201"/>
              <a:gd name="connsiteY35" fmla="*/ 233412 h 252082"/>
              <a:gd name="connsiteX36" fmla="*/ 125497 w 161201"/>
              <a:gd name="connsiteY36" fmla="*/ 151722 h 252082"/>
              <a:gd name="connsiteX37" fmla="*/ 142436 w 161201"/>
              <a:gd name="connsiteY37" fmla="*/ 18123 h 252082"/>
              <a:gd name="connsiteX38" fmla="*/ 64127 w 161201"/>
              <a:gd name="connsiteY38" fmla="*/ 29017 h 252082"/>
              <a:gd name="connsiteX39" fmla="*/ 0 w 161201"/>
              <a:gd name="connsiteY39" fmla="*/ 69035 h 252082"/>
              <a:gd name="connsiteX40" fmla="*/ 0 w 161201"/>
              <a:gd name="connsiteY40" fmla="*/ 47184 h 252082"/>
              <a:gd name="connsiteX41" fmla="*/ 11431 w 161201"/>
              <a:gd name="connsiteY41" fmla="*/ 36667 h 252082"/>
              <a:gd name="connsiteX42" fmla="*/ 96263 w 161201"/>
              <a:gd name="connsiteY42" fmla="*/ 1730 h 252082"/>
              <a:gd name="connsiteX43" fmla="*/ 128263 w 161201"/>
              <a:gd name="connsiteY43" fmla="*/ 296 h 25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1201" h="252082">
                <a:moveTo>
                  <a:pt x="120306" y="36702"/>
                </a:moveTo>
                <a:cubicBezTo>
                  <a:pt x="123038" y="34516"/>
                  <a:pt x="123038" y="36428"/>
                  <a:pt x="121672" y="38068"/>
                </a:cubicBezTo>
                <a:cubicBezTo>
                  <a:pt x="107465" y="58831"/>
                  <a:pt x="91619" y="81508"/>
                  <a:pt x="76866" y="103091"/>
                </a:cubicBezTo>
                <a:cubicBezTo>
                  <a:pt x="96264" y="110195"/>
                  <a:pt x="113476" y="95988"/>
                  <a:pt x="129869" y="93802"/>
                </a:cubicBezTo>
                <a:cubicBezTo>
                  <a:pt x="130142" y="95168"/>
                  <a:pt x="98176" y="110195"/>
                  <a:pt x="85062" y="110195"/>
                </a:cubicBezTo>
                <a:cubicBezTo>
                  <a:pt x="65391" y="110195"/>
                  <a:pt x="66211" y="114293"/>
                  <a:pt x="54189" y="138608"/>
                </a:cubicBezTo>
                <a:cubicBezTo>
                  <a:pt x="73587" y="146805"/>
                  <a:pt x="93805" y="138882"/>
                  <a:pt x="115662" y="137242"/>
                </a:cubicBezTo>
                <a:cubicBezTo>
                  <a:pt x="99269" y="148717"/>
                  <a:pt x="82330" y="151449"/>
                  <a:pt x="66757" y="149264"/>
                </a:cubicBezTo>
                <a:cubicBezTo>
                  <a:pt x="44354" y="146258"/>
                  <a:pt x="42988" y="149537"/>
                  <a:pt x="27415" y="174672"/>
                </a:cubicBezTo>
                <a:cubicBezTo>
                  <a:pt x="24683" y="179590"/>
                  <a:pt x="25229" y="179590"/>
                  <a:pt x="31240" y="179590"/>
                </a:cubicBezTo>
                <a:cubicBezTo>
                  <a:pt x="42441" y="179590"/>
                  <a:pt x="53370" y="180136"/>
                  <a:pt x="64571" y="179317"/>
                </a:cubicBezTo>
                <a:cubicBezTo>
                  <a:pt x="75227" y="178497"/>
                  <a:pt x="85882" y="176311"/>
                  <a:pt x="96810" y="174672"/>
                </a:cubicBezTo>
                <a:cubicBezTo>
                  <a:pt x="97083" y="176311"/>
                  <a:pt x="58288" y="185327"/>
                  <a:pt x="25775" y="185327"/>
                </a:cubicBezTo>
                <a:cubicBezTo>
                  <a:pt x="20311" y="185327"/>
                  <a:pt x="15393" y="188879"/>
                  <a:pt x="4192" y="207457"/>
                </a:cubicBezTo>
                <a:lnTo>
                  <a:pt x="0" y="212538"/>
                </a:lnTo>
                <a:lnTo>
                  <a:pt x="0" y="139097"/>
                </a:lnTo>
                <a:lnTo>
                  <a:pt x="3099" y="159099"/>
                </a:lnTo>
                <a:cubicBezTo>
                  <a:pt x="4738" y="168115"/>
                  <a:pt x="6924" y="165929"/>
                  <a:pt x="9383" y="160738"/>
                </a:cubicBezTo>
                <a:cubicBezTo>
                  <a:pt x="18672" y="145712"/>
                  <a:pt x="29327" y="131505"/>
                  <a:pt x="27415" y="124675"/>
                </a:cubicBezTo>
                <a:cubicBezTo>
                  <a:pt x="23863" y="111014"/>
                  <a:pt x="24136" y="71945"/>
                  <a:pt x="25502" y="72219"/>
                </a:cubicBezTo>
                <a:cubicBezTo>
                  <a:pt x="28781" y="85879"/>
                  <a:pt x="26595" y="98173"/>
                  <a:pt x="30147" y="115659"/>
                </a:cubicBezTo>
                <a:cubicBezTo>
                  <a:pt x="30420" y="117025"/>
                  <a:pt x="30967" y="120030"/>
                  <a:pt x="31513" y="121123"/>
                </a:cubicBezTo>
                <a:cubicBezTo>
                  <a:pt x="34791" y="126041"/>
                  <a:pt x="46813" y="109102"/>
                  <a:pt x="49271" y="106097"/>
                </a:cubicBezTo>
                <a:cubicBezTo>
                  <a:pt x="55009" y="98993"/>
                  <a:pt x="59107" y="94075"/>
                  <a:pt x="58561" y="87245"/>
                </a:cubicBezTo>
                <a:cubicBezTo>
                  <a:pt x="57741" y="74951"/>
                  <a:pt x="58014" y="52548"/>
                  <a:pt x="59380" y="44625"/>
                </a:cubicBezTo>
                <a:cubicBezTo>
                  <a:pt x="60746" y="47630"/>
                  <a:pt x="60473" y="73585"/>
                  <a:pt x="62659" y="88338"/>
                </a:cubicBezTo>
                <a:cubicBezTo>
                  <a:pt x="83423" y="69760"/>
                  <a:pt x="102001" y="53094"/>
                  <a:pt x="120306" y="36702"/>
                </a:cubicBezTo>
                <a:close/>
                <a:moveTo>
                  <a:pt x="128263" y="296"/>
                </a:moveTo>
                <a:cubicBezTo>
                  <a:pt x="138952" y="842"/>
                  <a:pt x="149676" y="2004"/>
                  <a:pt x="160468" y="2550"/>
                </a:cubicBezTo>
                <a:cubicBezTo>
                  <a:pt x="162380" y="2823"/>
                  <a:pt x="160195" y="42985"/>
                  <a:pt x="158009" y="70852"/>
                </a:cubicBezTo>
                <a:cubicBezTo>
                  <a:pt x="157189" y="83693"/>
                  <a:pt x="156096" y="93802"/>
                  <a:pt x="155823" y="96261"/>
                </a:cubicBezTo>
                <a:cubicBezTo>
                  <a:pt x="151178" y="125767"/>
                  <a:pt x="141343" y="157460"/>
                  <a:pt x="126590" y="183688"/>
                </a:cubicBezTo>
                <a:cubicBezTo>
                  <a:pt x="111017" y="210872"/>
                  <a:pt x="90526" y="228972"/>
                  <a:pt x="66518" y="240105"/>
                </a:cubicBezTo>
                <a:lnTo>
                  <a:pt x="0" y="252082"/>
                </a:lnTo>
                <a:lnTo>
                  <a:pt x="0" y="238763"/>
                </a:lnTo>
                <a:lnTo>
                  <a:pt x="36430" y="233412"/>
                </a:lnTo>
                <a:cubicBezTo>
                  <a:pt x="80144" y="221937"/>
                  <a:pt x="108558" y="192977"/>
                  <a:pt x="125497" y="151722"/>
                </a:cubicBezTo>
                <a:cubicBezTo>
                  <a:pt x="140523" y="115385"/>
                  <a:pt x="148993" y="49815"/>
                  <a:pt x="142436" y="18123"/>
                </a:cubicBezTo>
                <a:cubicBezTo>
                  <a:pt x="114842" y="17577"/>
                  <a:pt x="88545" y="20719"/>
                  <a:pt x="64127" y="29017"/>
                </a:cubicBezTo>
                <a:lnTo>
                  <a:pt x="0" y="69035"/>
                </a:lnTo>
                <a:lnTo>
                  <a:pt x="0" y="47184"/>
                </a:lnTo>
                <a:lnTo>
                  <a:pt x="11431" y="36667"/>
                </a:lnTo>
                <a:cubicBezTo>
                  <a:pt x="36840" y="18874"/>
                  <a:pt x="67029" y="7058"/>
                  <a:pt x="96263" y="1730"/>
                </a:cubicBezTo>
                <a:cubicBezTo>
                  <a:pt x="106919" y="-182"/>
                  <a:pt x="117574" y="-250"/>
                  <a:pt x="128263" y="2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1" name="Freeform: Shape 264">
            <a:extLst>
              <a:ext uri="{FF2B5EF4-FFF2-40B4-BE49-F238E27FC236}">
                <a16:creationId xmlns:a16="http://schemas.microsoft.com/office/drawing/2014/main" id="{4BEC33D3-9BE7-4B0C-AF08-6414DE4535B1}"/>
              </a:ext>
            </a:extLst>
          </p:cNvPr>
          <p:cNvSpPr/>
          <p:nvPr userDrawn="1"/>
        </p:nvSpPr>
        <p:spPr>
          <a:xfrm>
            <a:off x="877765" y="-3252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pic>
        <p:nvPicPr>
          <p:cNvPr id="22" name="Graphic 5">
            <a:extLst>
              <a:ext uri="{FF2B5EF4-FFF2-40B4-BE49-F238E27FC236}">
                <a16:creationId xmlns:a16="http://schemas.microsoft.com/office/drawing/2014/main" id="{FC42132D-0824-490E-8A39-828AC0C1F5D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3838674">
            <a:off x="374641" y="3249067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3" name="하트 22">
            <a:extLst>
              <a:ext uri="{FF2B5EF4-FFF2-40B4-BE49-F238E27FC236}">
                <a16:creationId xmlns:a16="http://schemas.microsoft.com/office/drawing/2014/main" id="{554791A4-E7ED-49EC-8505-87B14BABFC05}"/>
              </a:ext>
            </a:extLst>
          </p:cNvPr>
          <p:cNvSpPr/>
          <p:nvPr userDrawn="1"/>
        </p:nvSpPr>
        <p:spPr>
          <a:xfrm>
            <a:off x="935814" y="3189354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82374B53-1ECE-4359-B690-2AC202AD54CC}"/>
              </a:ext>
            </a:extLst>
          </p:cNvPr>
          <p:cNvSpPr/>
          <p:nvPr userDrawn="1"/>
        </p:nvSpPr>
        <p:spPr>
          <a:xfrm rot="3838674">
            <a:off x="307508" y="251508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" name="Freeform: Shape 42">
            <a:extLst>
              <a:ext uri="{FF2B5EF4-FFF2-40B4-BE49-F238E27FC236}">
                <a16:creationId xmlns:a16="http://schemas.microsoft.com/office/drawing/2014/main" id="{CEBEC5F3-62F9-420F-9A08-B4CDF5978087}"/>
              </a:ext>
            </a:extLst>
          </p:cNvPr>
          <p:cNvSpPr/>
          <p:nvPr userDrawn="1"/>
        </p:nvSpPr>
        <p:spPr>
          <a:xfrm>
            <a:off x="866450" y="3672882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86844D0A-1352-4323-89E7-2170557A99DC}"/>
              </a:ext>
            </a:extLst>
          </p:cNvPr>
          <p:cNvSpPr/>
          <p:nvPr userDrawn="1"/>
        </p:nvSpPr>
        <p:spPr>
          <a:xfrm rot="3838674">
            <a:off x="889869" y="2366226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27" name="Graphic 47">
            <a:extLst>
              <a:ext uri="{FF2B5EF4-FFF2-40B4-BE49-F238E27FC236}">
                <a16:creationId xmlns:a16="http://schemas.microsoft.com/office/drawing/2014/main" id="{6DB04DC4-D410-42D7-8BE6-EFF4362D0E70}"/>
              </a:ext>
            </a:extLst>
          </p:cNvPr>
          <p:cNvGrpSpPr/>
          <p:nvPr userDrawn="1"/>
        </p:nvGrpSpPr>
        <p:grpSpPr>
          <a:xfrm rot="3838674">
            <a:off x="157107" y="2058563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8" name="Freeform: Shape 1145">
              <a:extLst>
                <a:ext uri="{FF2B5EF4-FFF2-40B4-BE49-F238E27FC236}">
                  <a16:creationId xmlns:a16="http://schemas.microsoft.com/office/drawing/2014/main" id="{C405D5DC-28E6-43B4-8030-6A67B470FFE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1146">
              <a:extLst>
                <a:ext uri="{FF2B5EF4-FFF2-40B4-BE49-F238E27FC236}">
                  <a16:creationId xmlns:a16="http://schemas.microsoft.com/office/drawing/2014/main" id="{26E0EB39-A2D5-4742-9F53-6A1DA5CCAD40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1147">
              <a:extLst>
                <a:ext uri="{FF2B5EF4-FFF2-40B4-BE49-F238E27FC236}">
                  <a16:creationId xmlns:a16="http://schemas.microsoft.com/office/drawing/2014/main" id="{48730678-E3A6-4338-9290-9C60E245EAF3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Freeform: Shape 361">
            <a:extLst>
              <a:ext uri="{FF2B5EF4-FFF2-40B4-BE49-F238E27FC236}">
                <a16:creationId xmlns:a16="http://schemas.microsoft.com/office/drawing/2014/main" id="{23BB202C-D9C5-48EA-8992-D725EEA1A728}"/>
              </a:ext>
            </a:extLst>
          </p:cNvPr>
          <p:cNvSpPr/>
          <p:nvPr userDrawn="1"/>
        </p:nvSpPr>
        <p:spPr>
          <a:xfrm rot="3838674">
            <a:off x="595686" y="2909294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264">
            <a:extLst>
              <a:ext uri="{FF2B5EF4-FFF2-40B4-BE49-F238E27FC236}">
                <a16:creationId xmlns:a16="http://schemas.microsoft.com/office/drawing/2014/main" id="{37430787-0A35-4B43-8EF7-1CC4D661E100}"/>
              </a:ext>
            </a:extLst>
          </p:cNvPr>
          <p:cNvSpPr/>
          <p:nvPr userDrawn="1"/>
        </p:nvSpPr>
        <p:spPr>
          <a:xfrm rot="3838674">
            <a:off x="1351077" y="281857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자유형: 도형 32">
            <a:extLst>
              <a:ext uri="{FF2B5EF4-FFF2-40B4-BE49-F238E27FC236}">
                <a16:creationId xmlns:a16="http://schemas.microsoft.com/office/drawing/2014/main" id="{02DA7C15-99F6-48B2-AA97-12617FB3DB44}"/>
              </a:ext>
            </a:extLst>
          </p:cNvPr>
          <p:cNvSpPr/>
          <p:nvPr userDrawn="1"/>
        </p:nvSpPr>
        <p:spPr>
          <a:xfrm>
            <a:off x="938412" y="551689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4" name="Freeform: Shape 17">
            <a:extLst>
              <a:ext uri="{FF2B5EF4-FFF2-40B4-BE49-F238E27FC236}">
                <a16:creationId xmlns:a16="http://schemas.microsoft.com/office/drawing/2014/main" id="{B45A05F9-30C9-4DD8-A28F-A355B2FBA9A3}"/>
              </a:ext>
            </a:extLst>
          </p:cNvPr>
          <p:cNvSpPr/>
          <p:nvPr userDrawn="1"/>
        </p:nvSpPr>
        <p:spPr>
          <a:xfrm>
            <a:off x="33590" y="447944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" name="Graphic 47">
            <a:extLst>
              <a:ext uri="{FF2B5EF4-FFF2-40B4-BE49-F238E27FC236}">
                <a16:creationId xmlns:a16="http://schemas.microsoft.com/office/drawing/2014/main" id="{8029D96F-5509-4686-9F39-FD4F874F3BD3}"/>
              </a:ext>
            </a:extLst>
          </p:cNvPr>
          <p:cNvGrpSpPr/>
          <p:nvPr userDrawn="1"/>
        </p:nvGrpSpPr>
        <p:grpSpPr>
          <a:xfrm>
            <a:off x="-23756" y="294295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6" name="Freeform: Shape 1145">
              <a:extLst>
                <a:ext uri="{FF2B5EF4-FFF2-40B4-BE49-F238E27FC236}">
                  <a16:creationId xmlns:a16="http://schemas.microsoft.com/office/drawing/2014/main" id="{E6FD082F-4260-4202-A70F-94F346F7E4AA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146">
              <a:extLst>
                <a:ext uri="{FF2B5EF4-FFF2-40B4-BE49-F238E27FC236}">
                  <a16:creationId xmlns:a16="http://schemas.microsoft.com/office/drawing/2014/main" id="{D0E80D89-CA0C-48AF-9552-9E41C1973C55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147">
              <a:extLst>
                <a:ext uri="{FF2B5EF4-FFF2-40B4-BE49-F238E27FC236}">
                  <a16:creationId xmlns:a16="http://schemas.microsoft.com/office/drawing/2014/main" id="{019F8822-4A5B-4876-9CB9-E270C7713283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ED843642-19EC-4B02-B084-416C961888FA}"/>
              </a:ext>
            </a:extLst>
          </p:cNvPr>
          <p:cNvSpPr/>
          <p:nvPr userDrawn="1"/>
        </p:nvSpPr>
        <p:spPr>
          <a:xfrm>
            <a:off x="273198" y="154363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0" name="자유형: 도형 39">
            <a:extLst>
              <a:ext uri="{FF2B5EF4-FFF2-40B4-BE49-F238E27FC236}">
                <a16:creationId xmlns:a16="http://schemas.microsoft.com/office/drawing/2014/main" id="{C5A2035E-B627-4699-BAF9-1BFA1A153ADC}"/>
              </a:ext>
            </a:extLst>
          </p:cNvPr>
          <p:cNvSpPr/>
          <p:nvPr userDrawn="1"/>
        </p:nvSpPr>
        <p:spPr>
          <a:xfrm>
            <a:off x="1355576" y="3481064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" name="Freeform: Shape 361">
            <a:extLst>
              <a:ext uri="{FF2B5EF4-FFF2-40B4-BE49-F238E27FC236}">
                <a16:creationId xmlns:a16="http://schemas.microsoft.com/office/drawing/2014/main" id="{8CA8FC38-3B7A-4996-8592-10387C0B5DB3}"/>
              </a:ext>
            </a:extLst>
          </p:cNvPr>
          <p:cNvSpPr/>
          <p:nvPr userDrawn="1"/>
        </p:nvSpPr>
        <p:spPr>
          <a:xfrm>
            <a:off x="337420" y="1090525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264">
            <a:extLst>
              <a:ext uri="{FF2B5EF4-FFF2-40B4-BE49-F238E27FC236}">
                <a16:creationId xmlns:a16="http://schemas.microsoft.com/office/drawing/2014/main" id="{F68DF182-B096-4400-972F-DB8F92BCAE80}"/>
              </a:ext>
            </a:extLst>
          </p:cNvPr>
          <p:cNvSpPr/>
          <p:nvPr userDrawn="1"/>
        </p:nvSpPr>
        <p:spPr>
          <a:xfrm>
            <a:off x="732609" y="124224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pic>
        <p:nvPicPr>
          <p:cNvPr id="43" name="Graphic 5">
            <a:extLst>
              <a:ext uri="{FF2B5EF4-FFF2-40B4-BE49-F238E27FC236}">
                <a16:creationId xmlns:a16="http://schemas.microsoft.com/office/drawing/2014/main" id="{3B2E4951-7FE4-4206-9FE7-5F3CD87FF2B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90595" y="40580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44" name="Freeform: Shape 44">
            <a:extLst>
              <a:ext uri="{FF2B5EF4-FFF2-40B4-BE49-F238E27FC236}">
                <a16:creationId xmlns:a16="http://schemas.microsoft.com/office/drawing/2014/main" id="{346E6AF5-C386-4C7C-B784-00393D2D74A2}"/>
              </a:ext>
            </a:extLst>
          </p:cNvPr>
          <p:cNvSpPr/>
          <p:nvPr userDrawn="1"/>
        </p:nvSpPr>
        <p:spPr>
          <a:xfrm>
            <a:off x="1207707" y="251560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자유형: 도형 44">
            <a:extLst>
              <a:ext uri="{FF2B5EF4-FFF2-40B4-BE49-F238E27FC236}">
                <a16:creationId xmlns:a16="http://schemas.microsoft.com/office/drawing/2014/main" id="{F703B810-C03F-4242-8684-A6F94386ED9F}"/>
              </a:ext>
            </a:extLst>
          </p:cNvPr>
          <p:cNvSpPr/>
          <p:nvPr userDrawn="1"/>
        </p:nvSpPr>
        <p:spPr>
          <a:xfrm>
            <a:off x="1131302" y="1201504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E0455A92-1297-4AD3-A55B-A98EA7FA612C}"/>
              </a:ext>
            </a:extLst>
          </p:cNvPr>
          <p:cNvSpPr>
            <a:spLocks/>
          </p:cNvSpPr>
          <p:nvPr userDrawn="1"/>
        </p:nvSpPr>
        <p:spPr bwMode="auto">
          <a:xfrm>
            <a:off x="329424" y="644107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7" name="자유형: 도형 46">
            <a:extLst>
              <a:ext uri="{FF2B5EF4-FFF2-40B4-BE49-F238E27FC236}">
                <a16:creationId xmlns:a16="http://schemas.microsoft.com/office/drawing/2014/main" id="{B1DD88D8-63F9-4979-B66A-DF1987AD1127}"/>
              </a:ext>
            </a:extLst>
          </p:cNvPr>
          <p:cNvSpPr/>
          <p:nvPr userDrawn="1"/>
        </p:nvSpPr>
        <p:spPr>
          <a:xfrm>
            <a:off x="1037845" y="6465458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48" name="Graphic 47">
            <a:extLst>
              <a:ext uri="{FF2B5EF4-FFF2-40B4-BE49-F238E27FC236}">
                <a16:creationId xmlns:a16="http://schemas.microsoft.com/office/drawing/2014/main" id="{0B018809-B908-42FF-A2C6-C30FA63B2E83}"/>
              </a:ext>
            </a:extLst>
          </p:cNvPr>
          <p:cNvGrpSpPr/>
          <p:nvPr userDrawn="1"/>
        </p:nvGrpSpPr>
        <p:grpSpPr>
          <a:xfrm>
            <a:off x="719526" y="611810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" name="Freeform: Shape 1145">
              <a:extLst>
                <a:ext uri="{FF2B5EF4-FFF2-40B4-BE49-F238E27FC236}">
                  <a16:creationId xmlns:a16="http://schemas.microsoft.com/office/drawing/2014/main" id="{26D4FC42-B606-499A-B3C2-C44487E34A30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146">
              <a:extLst>
                <a:ext uri="{FF2B5EF4-FFF2-40B4-BE49-F238E27FC236}">
                  <a16:creationId xmlns:a16="http://schemas.microsoft.com/office/drawing/2014/main" id="{BA2CE08B-AB62-4544-8E35-727F09BC66CF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147">
              <a:extLst>
                <a:ext uri="{FF2B5EF4-FFF2-40B4-BE49-F238E27FC236}">
                  <a16:creationId xmlns:a16="http://schemas.microsoft.com/office/drawing/2014/main" id="{8E7D68A6-5BD3-4426-9692-DA76205B52D7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535EBFF9-B216-4FD5-AAED-59729BAC661E}"/>
              </a:ext>
            </a:extLst>
          </p:cNvPr>
          <p:cNvSpPr/>
          <p:nvPr userDrawn="1"/>
        </p:nvSpPr>
        <p:spPr>
          <a:xfrm>
            <a:off x="-29753" y="903740"/>
            <a:ext cx="206293" cy="383308"/>
          </a:xfrm>
          <a:custGeom>
            <a:avLst/>
            <a:gdLst>
              <a:gd name="connsiteX0" fmla="*/ 105750 w 206293"/>
              <a:gd name="connsiteY0" fmla="*/ 189508 h 383308"/>
              <a:gd name="connsiteX1" fmla="*/ 168476 w 206293"/>
              <a:gd name="connsiteY1" fmla="*/ 192357 h 383308"/>
              <a:gd name="connsiteX2" fmla="*/ 196825 w 206293"/>
              <a:gd name="connsiteY2" fmla="*/ 242867 h 383308"/>
              <a:gd name="connsiteX3" fmla="*/ 38422 w 206293"/>
              <a:gd name="connsiteY3" fmla="*/ 339337 h 383308"/>
              <a:gd name="connsiteX4" fmla="*/ 10866 w 206293"/>
              <a:gd name="connsiteY4" fmla="*/ 359752 h 383308"/>
              <a:gd name="connsiteX5" fmla="*/ 1101 w 206293"/>
              <a:gd name="connsiteY5" fmla="*/ 382838 h 383308"/>
              <a:gd name="connsiteX6" fmla="*/ 0 w 206293"/>
              <a:gd name="connsiteY6" fmla="*/ 383308 h 383308"/>
              <a:gd name="connsiteX7" fmla="*/ 0 w 206293"/>
              <a:gd name="connsiteY7" fmla="*/ 304799 h 383308"/>
              <a:gd name="connsiteX8" fmla="*/ 7323 w 206293"/>
              <a:gd name="connsiteY8" fmla="*/ 306492 h 383308"/>
              <a:gd name="connsiteX9" fmla="*/ 79993 w 206293"/>
              <a:gd name="connsiteY9" fmla="*/ 308872 h 383308"/>
              <a:gd name="connsiteX10" fmla="*/ 166943 w 206293"/>
              <a:gd name="connsiteY10" fmla="*/ 245088 h 383308"/>
              <a:gd name="connsiteX11" fmla="*/ 154937 w 206293"/>
              <a:gd name="connsiteY11" fmla="*/ 216052 h 383308"/>
              <a:gd name="connsiteX12" fmla="*/ 99615 w 206293"/>
              <a:gd name="connsiteY12" fmla="*/ 211668 h 383308"/>
              <a:gd name="connsiteX13" fmla="*/ 46514 w 206293"/>
              <a:gd name="connsiteY13" fmla="*/ 222398 h 383308"/>
              <a:gd name="connsiteX14" fmla="*/ 14458 w 206293"/>
              <a:gd name="connsiteY14" fmla="*/ 235360 h 383308"/>
              <a:gd name="connsiteX15" fmla="*/ 0 w 206293"/>
              <a:gd name="connsiteY15" fmla="*/ 244642 h 383308"/>
              <a:gd name="connsiteX16" fmla="*/ 0 w 206293"/>
              <a:gd name="connsiteY16" fmla="*/ 218616 h 383308"/>
              <a:gd name="connsiteX17" fmla="*/ 19348 w 206293"/>
              <a:gd name="connsiteY17" fmla="*/ 208436 h 383308"/>
              <a:gd name="connsiteX18" fmla="*/ 44292 w 206293"/>
              <a:gd name="connsiteY18" fmla="*/ 199550 h 383308"/>
              <a:gd name="connsiteX19" fmla="*/ 105750 w 206293"/>
              <a:gd name="connsiteY19" fmla="*/ 189508 h 383308"/>
              <a:gd name="connsiteX20" fmla="*/ 91522 w 206293"/>
              <a:gd name="connsiteY20" fmla="*/ 110696 h 383308"/>
              <a:gd name="connsiteX21" fmla="*/ 96282 w 206293"/>
              <a:gd name="connsiteY21" fmla="*/ 124606 h 383308"/>
              <a:gd name="connsiteX22" fmla="*/ 70895 w 206293"/>
              <a:gd name="connsiteY22" fmla="*/ 165542 h 383308"/>
              <a:gd name="connsiteX23" fmla="*/ 16472 w 206293"/>
              <a:gd name="connsiteY23" fmla="*/ 193574 h 383308"/>
              <a:gd name="connsiteX24" fmla="*/ 80627 w 206293"/>
              <a:gd name="connsiteY24" fmla="*/ 115721 h 383308"/>
              <a:gd name="connsiteX25" fmla="*/ 91522 w 206293"/>
              <a:gd name="connsiteY25" fmla="*/ 110696 h 383308"/>
              <a:gd name="connsiteX26" fmla="*/ 98979 w 206293"/>
              <a:gd name="connsiteY26" fmla="*/ 71135 h 383308"/>
              <a:gd name="connsiteX27" fmla="*/ 115427 w 206293"/>
              <a:gd name="connsiteY27" fmla="*/ 87584 h 383308"/>
              <a:gd name="connsiteX28" fmla="*/ 98979 w 206293"/>
              <a:gd name="connsiteY28" fmla="*/ 104032 h 383308"/>
              <a:gd name="connsiteX29" fmla="*/ 82530 w 206293"/>
              <a:gd name="connsiteY29" fmla="*/ 87584 h 383308"/>
              <a:gd name="connsiteX30" fmla="*/ 98979 w 206293"/>
              <a:gd name="connsiteY30" fmla="*/ 71135 h 383308"/>
              <a:gd name="connsiteX31" fmla="*/ 2192 w 206293"/>
              <a:gd name="connsiteY31" fmla="*/ 43527 h 383308"/>
              <a:gd name="connsiteX32" fmla="*/ 21328 w 206293"/>
              <a:gd name="connsiteY32" fmla="*/ 161279 h 383308"/>
              <a:gd name="connsiteX33" fmla="*/ 0 w 206293"/>
              <a:gd name="connsiteY33" fmla="*/ 195043 h 383308"/>
              <a:gd name="connsiteX34" fmla="*/ 0 w 206293"/>
              <a:gd name="connsiteY34" fmla="*/ 192798 h 383308"/>
              <a:gd name="connsiteX35" fmla="*/ 8558 w 206293"/>
              <a:gd name="connsiteY35" fmla="*/ 157307 h 383308"/>
              <a:gd name="connsiteX36" fmla="*/ 2192 w 206293"/>
              <a:gd name="connsiteY36" fmla="*/ 43527 h 383308"/>
              <a:gd name="connsiteX37" fmla="*/ 0 w 206293"/>
              <a:gd name="connsiteY37" fmla="*/ 0 h 383308"/>
              <a:gd name="connsiteX38" fmla="*/ 6486 w 206293"/>
              <a:gd name="connsiteY38" fmla="*/ 2686 h 383308"/>
              <a:gd name="connsiteX39" fmla="*/ 11923 w 206293"/>
              <a:gd name="connsiteY39" fmla="*/ 15813 h 383308"/>
              <a:gd name="connsiteX40" fmla="*/ 6486 w 206293"/>
              <a:gd name="connsiteY40" fmla="*/ 28940 h 383308"/>
              <a:gd name="connsiteX41" fmla="*/ 0 w 206293"/>
              <a:gd name="connsiteY41" fmla="*/ 31627 h 38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6293" h="383308">
                <a:moveTo>
                  <a:pt x="105750" y="189508"/>
                </a:moveTo>
                <a:cubicBezTo>
                  <a:pt x="126443" y="188364"/>
                  <a:pt x="147347" y="189369"/>
                  <a:pt x="168476" y="192357"/>
                </a:cubicBezTo>
                <a:cubicBezTo>
                  <a:pt x="209624" y="198175"/>
                  <a:pt x="214014" y="205209"/>
                  <a:pt x="196825" y="242867"/>
                </a:cubicBezTo>
                <a:cubicBezTo>
                  <a:pt x="168159" y="305963"/>
                  <a:pt x="108341" y="343092"/>
                  <a:pt x="38422" y="339337"/>
                </a:cubicBezTo>
                <a:cubicBezTo>
                  <a:pt x="21550" y="338438"/>
                  <a:pt x="11078" y="336586"/>
                  <a:pt x="10866" y="359752"/>
                </a:cubicBezTo>
                <a:cubicBezTo>
                  <a:pt x="10787" y="369193"/>
                  <a:pt x="7190" y="377060"/>
                  <a:pt x="1101" y="382838"/>
                </a:cubicBezTo>
                <a:lnTo>
                  <a:pt x="0" y="383308"/>
                </a:lnTo>
                <a:lnTo>
                  <a:pt x="0" y="304799"/>
                </a:lnTo>
                <a:lnTo>
                  <a:pt x="7323" y="306492"/>
                </a:lnTo>
                <a:cubicBezTo>
                  <a:pt x="31282" y="313527"/>
                  <a:pt x="55240" y="315748"/>
                  <a:pt x="79993" y="308872"/>
                </a:cubicBezTo>
                <a:cubicBezTo>
                  <a:pt x="117280" y="298559"/>
                  <a:pt x="146210" y="277985"/>
                  <a:pt x="166943" y="245088"/>
                </a:cubicBezTo>
                <a:cubicBezTo>
                  <a:pt x="177468" y="228428"/>
                  <a:pt x="178049" y="219489"/>
                  <a:pt x="154937" y="216052"/>
                </a:cubicBezTo>
                <a:cubicBezTo>
                  <a:pt x="134866" y="213090"/>
                  <a:pt x="117055" y="211120"/>
                  <a:pt x="99615" y="211668"/>
                </a:cubicBezTo>
                <a:cubicBezTo>
                  <a:pt x="82174" y="212217"/>
                  <a:pt x="65105" y="215285"/>
                  <a:pt x="46514" y="222398"/>
                </a:cubicBezTo>
                <a:cubicBezTo>
                  <a:pt x="34640" y="226947"/>
                  <a:pt x="24026" y="230854"/>
                  <a:pt x="14458" y="235360"/>
                </a:cubicBezTo>
                <a:lnTo>
                  <a:pt x="0" y="244642"/>
                </a:lnTo>
                <a:lnTo>
                  <a:pt x="0" y="218616"/>
                </a:lnTo>
                <a:lnTo>
                  <a:pt x="19348" y="208436"/>
                </a:lnTo>
                <a:cubicBezTo>
                  <a:pt x="28611" y="204443"/>
                  <a:pt x="37205" y="201507"/>
                  <a:pt x="44292" y="199550"/>
                </a:cubicBezTo>
                <a:cubicBezTo>
                  <a:pt x="64575" y="193944"/>
                  <a:pt x="85057" y="190652"/>
                  <a:pt x="105750" y="189508"/>
                </a:cubicBezTo>
                <a:close/>
                <a:moveTo>
                  <a:pt x="91522" y="110696"/>
                </a:moveTo>
                <a:cubicBezTo>
                  <a:pt x="96546" y="112442"/>
                  <a:pt x="97128" y="116937"/>
                  <a:pt x="96282" y="124606"/>
                </a:cubicBezTo>
                <a:cubicBezTo>
                  <a:pt x="91734" y="143382"/>
                  <a:pt x="83324" y="151157"/>
                  <a:pt x="70895" y="165542"/>
                </a:cubicBezTo>
                <a:cubicBezTo>
                  <a:pt x="62486" y="175221"/>
                  <a:pt x="41013" y="190506"/>
                  <a:pt x="16472" y="193574"/>
                </a:cubicBezTo>
                <a:cubicBezTo>
                  <a:pt x="42123" y="170408"/>
                  <a:pt x="65765" y="146397"/>
                  <a:pt x="80627" y="115721"/>
                </a:cubicBezTo>
                <a:cubicBezTo>
                  <a:pt x="82372" y="112124"/>
                  <a:pt x="86550" y="108951"/>
                  <a:pt x="91522" y="110696"/>
                </a:cubicBezTo>
                <a:close/>
                <a:moveTo>
                  <a:pt x="98979" y="71135"/>
                </a:moveTo>
                <a:cubicBezTo>
                  <a:pt x="108063" y="71135"/>
                  <a:pt x="115427" y="78499"/>
                  <a:pt x="115427" y="87584"/>
                </a:cubicBezTo>
                <a:cubicBezTo>
                  <a:pt x="115427" y="96668"/>
                  <a:pt x="108063" y="104032"/>
                  <a:pt x="98979" y="104032"/>
                </a:cubicBezTo>
                <a:cubicBezTo>
                  <a:pt x="89894" y="104032"/>
                  <a:pt x="82530" y="96668"/>
                  <a:pt x="82530" y="87584"/>
                </a:cubicBezTo>
                <a:cubicBezTo>
                  <a:pt x="82530" y="78499"/>
                  <a:pt x="89894" y="71135"/>
                  <a:pt x="98979" y="71135"/>
                </a:cubicBezTo>
                <a:close/>
                <a:moveTo>
                  <a:pt x="2192" y="43527"/>
                </a:moveTo>
                <a:cubicBezTo>
                  <a:pt x="34639" y="58918"/>
                  <a:pt x="37545" y="118369"/>
                  <a:pt x="21328" y="161279"/>
                </a:cubicBezTo>
                <a:lnTo>
                  <a:pt x="0" y="195043"/>
                </a:lnTo>
                <a:lnTo>
                  <a:pt x="0" y="192798"/>
                </a:lnTo>
                <a:lnTo>
                  <a:pt x="8558" y="157307"/>
                </a:lnTo>
                <a:cubicBezTo>
                  <a:pt x="17741" y="118637"/>
                  <a:pt x="23533" y="81171"/>
                  <a:pt x="2192" y="43527"/>
                </a:cubicBezTo>
                <a:close/>
                <a:moveTo>
                  <a:pt x="0" y="0"/>
                </a:moveTo>
                <a:lnTo>
                  <a:pt x="6486" y="2686"/>
                </a:lnTo>
                <a:cubicBezTo>
                  <a:pt x="9845" y="6046"/>
                  <a:pt x="11923" y="10687"/>
                  <a:pt x="11923" y="15813"/>
                </a:cubicBezTo>
                <a:cubicBezTo>
                  <a:pt x="11923" y="20940"/>
                  <a:pt x="9845" y="25581"/>
                  <a:pt x="6486" y="28940"/>
                </a:cubicBezTo>
                <a:lnTo>
                  <a:pt x="0" y="31627"/>
                </a:ln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3" name="자유형: 도형 52">
            <a:extLst>
              <a:ext uri="{FF2B5EF4-FFF2-40B4-BE49-F238E27FC236}">
                <a16:creationId xmlns:a16="http://schemas.microsoft.com/office/drawing/2014/main" id="{9F1F0641-1D16-42F2-8071-91D1737A4ABD}"/>
              </a:ext>
            </a:extLst>
          </p:cNvPr>
          <p:cNvSpPr>
            <a:spLocks/>
          </p:cNvSpPr>
          <p:nvPr userDrawn="1"/>
        </p:nvSpPr>
        <p:spPr bwMode="auto">
          <a:xfrm>
            <a:off x="-29754" y="1431674"/>
            <a:ext cx="249642" cy="351006"/>
          </a:xfrm>
          <a:custGeom>
            <a:avLst/>
            <a:gdLst>
              <a:gd name="connsiteX0" fmla="*/ 73243 w 249642"/>
              <a:gd name="connsiteY0" fmla="*/ 131656 h 351006"/>
              <a:gd name="connsiteX1" fmla="*/ 30291 w 249642"/>
              <a:gd name="connsiteY1" fmla="*/ 175503 h 351006"/>
              <a:gd name="connsiteX2" fmla="*/ 73243 w 249642"/>
              <a:gd name="connsiteY2" fmla="*/ 219350 h 351006"/>
              <a:gd name="connsiteX3" fmla="*/ 116195 w 249642"/>
              <a:gd name="connsiteY3" fmla="*/ 175503 h 351006"/>
              <a:gd name="connsiteX4" fmla="*/ 73243 w 249642"/>
              <a:gd name="connsiteY4" fmla="*/ 131656 h 351006"/>
              <a:gd name="connsiteX5" fmla="*/ 84940 w 249642"/>
              <a:gd name="connsiteY5" fmla="*/ 19 h 351006"/>
              <a:gd name="connsiteX6" fmla="*/ 106314 w 249642"/>
              <a:gd name="connsiteY6" fmla="*/ 42112 h 351006"/>
              <a:gd name="connsiteX7" fmla="*/ 105167 w 249642"/>
              <a:gd name="connsiteY7" fmla="*/ 70184 h 351006"/>
              <a:gd name="connsiteX8" fmla="*/ 120075 w 249642"/>
              <a:gd name="connsiteY8" fmla="*/ 45343 h 351006"/>
              <a:gd name="connsiteX9" fmla="*/ 164533 w 249642"/>
              <a:gd name="connsiteY9" fmla="*/ 59918 h 351006"/>
              <a:gd name="connsiteX10" fmla="*/ 138155 w 249642"/>
              <a:gd name="connsiteY10" fmla="*/ 111411 h 351006"/>
              <a:gd name="connsiteX11" fmla="*/ 181214 w 249642"/>
              <a:gd name="connsiteY11" fmla="*/ 89740 h 351006"/>
              <a:gd name="connsiteX12" fmla="*/ 203996 w 249642"/>
              <a:gd name="connsiteY12" fmla="*/ 132094 h 351006"/>
              <a:gd name="connsiteX13" fmla="*/ 161301 w 249642"/>
              <a:gd name="connsiteY13" fmla="*/ 156000 h 351006"/>
              <a:gd name="connsiteX14" fmla="*/ 219810 w 249642"/>
              <a:gd name="connsiteY14" fmla="*/ 162330 h 351006"/>
              <a:gd name="connsiteX15" fmla="*/ 207530 w 249642"/>
              <a:gd name="connsiteY15" fmla="*/ 207678 h 351006"/>
              <a:gd name="connsiteX16" fmla="*/ 178935 w 249642"/>
              <a:gd name="connsiteY16" fmla="*/ 206510 h 351006"/>
              <a:gd name="connsiteX17" fmla="*/ 202509 w 249642"/>
              <a:gd name="connsiteY17" fmla="*/ 220704 h 351006"/>
              <a:gd name="connsiteX18" fmla="*/ 187934 w 249642"/>
              <a:gd name="connsiteY18" fmla="*/ 265415 h 351006"/>
              <a:gd name="connsiteX19" fmla="*/ 136030 w 249642"/>
              <a:gd name="connsiteY19" fmla="*/ 238704 h 351006"/>
              <a:gd name="connsiteX20" fmla="*/ 158113 w 249642"/>
              <a:gd name="connsiteY20" fmla="*/ 282567 h 351006"/>
              <a:gd name="connsiteX21" fmla="*/ 115758 w 249642"/>
              <a:gd name="connsiteY21" fmla="*/ 305000 h 351006"/>
              <a:gd name="connsiteX22" fmla="*/ 93402 w 249642"/>
              <a:gd name="connsiteY22" fmla="*/ 264883 h 351006"/>
              <a:gd name="connsiteX23" fmla="*/ 87312 w 249642"/>
              <a:gd name="connsiteY23" fmla="*/ 321175 h 351006"/>
              <a:gd name="connsiteX24" fmla="*/ 41965 w 249642"/>
              <a:gd name="connsiteY24" fmla="*/ 308894 h 351006"/>
              <a:gd name="connsiteX25" fmla="*/ 43285 w 249642"/>
              <a:gd name="connsiteY25" fmla="*/ 276574 h 351006"/>
              <a:gd name="connsiteX26" fmla="*/ 27149 w 249642"/>
              <a:gd name="connsiteY26" fmla="*/ 303499 h 351006"/>
              <a:gd name="connsiteX27" fmla="*/ 4789 w 249642"/>
              <a:gd name="connsiteY27" fmla="*/ 324477 h 351006"/>
              <a:gd name="connsiteX28" fmla="*/ 0 w 249642"/>
              <a:gd name="connsiteY28" fmla="*/ 325430 h 351006"/>
              <a:gd name="connsiteX29" fmla="*/ 0 w 249642"/>
              <a:gd name="connsiteY29" fmla="*/ 254683 h 351006"/>
              <a:gd name="connsiteX30" fmla="*/ 9146 w 249642"/>
              <a:gd name="connsiteY30" fmla="*/ 236831 h 351006"/>
              <a:gd name="connsiteX31" fmla="*/ 0 w 249642"/>
              <a:gd name="connsiteY31" fmla="*/ 241478 h 351006"/>
              <a:gd name="connsiteX32" fmla="*/ 0 w 249642"/>
              <a:gd name="connsiteY32" fmla="*/ 104285 h 351006"/>
              <a:gd name="connsiteX33" fmla="*/ 10661 w 249642"/>
              <a:gd name="connsiteY33" fmla="*/ 109721 h 351006"/>
              <a:gd name="connsiteX34" fmla="*/ 0 w 249642"/>
              <a:gd name="connsiteY34" fmla="*/ 88658 h 351006"/>
              <a:gd name="connsiteX35" fmla="*/ 0 w 249642"/>
              <a:gd name="connsiteY35" fmla="*/ 20505 h 351006"/>
              <a:gd name="connsiteX36" fmla="*/ 8168 w 249642"/>
              <a:gd name="connsiteY36" fmla="*/ 21576 h 351006"/>
              <a:gd name="connsiteX37" fmla="*/ 31103 w 249642"/>
              <a:gd name="connsiteY37" fmla="*/ 43856 h 351006"/>
              <a:gd name="connsiteX38" fmla="*/ 54671 w 249642"/>
              <a:gd name="connsiteY38" fmla="*/ 86163 h 351006"/>
              <a:gd name="connsiteX39" fmla="*/ 56688 w 249642"/>
              <a:gd name="connsiteY39" fmla="*/ 49974 h 351006"/>
              <a:gd name="connsiteX40" fmla="*/ 84940 w 249642"/>
              <a:gd name="connsiteY40" fmla="*/ 19 h 35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9642" h="351006">
                <a:moveTo>
                  <a:pt x="73243" y="131656"/>
                </a:moveTo>
                <a:cubicBezTo>
                  <a:pt x="49521" y="131656"/>
                  <a:pt x="30291" y="151287"/>
                  <a:pt x="30291" y="175503"/>
                </a:cubicBezTo>
                <a:cubicBezTo>
                  <a:pt x="30291" y="199720"/>
                  <a:pt x="49521" y="219350"/>
                  <a:pt x="73243" y="219350"/>
                </a:cubicBezTo>
                <a:cubicBezTo>
                  <a:pt x="96964" y="219350"/>
                  <a:pt x="116195" y="199720"/>
                  <a:pt x="116195" y="175503"/>
                </a:cubicBezTo>
                <a:cubicBezTo>
                  <a:pt x="116195" y="151287"/>
                  <a:pt x="96964" y="131656"/>
                  <a:pt x="73243" y="131656"/>
                </a:cubicBezTo>
                <a:close/>
                <a:moveTo>
                  <a:pt x="84940" y="19"/>
                </a:moveTo>
                <a:cubicBezTo>
                  <a:pt x="94832" y="608"/>
                  <a:pt x="103894" y="14749"/>
                  <a:pt x="106314" y="42112"/>
                </a:cubicBezTo>
                <a:lnTo>
                  <a:pt x="105167" y="70184"/>
                </a:lnTo>
                <a:lnTo>
                  <a:pt x="120075" y="45343"/>
                </a:lnTo>
                <a:cubicBezTo>
                  <a:pt x="151950" y="5047"/>
                  <a:pt x="177811" y="16250"/>
                  <a:pt x="164533" y="59918"/>
                </a:cubicBezTo>
                <a:lnTo>
                  <a:pt x="138155" y="111411"/>
                </a:lnTo>
                <a:lnTo>
                  <a:pt x="181214" y="89740"/>
                </a:lnTo>
                <a:cubicBezTo>
                  <a:pt x="233088" y="71557"/>
                  <a:pt x="247954" y="99366"/>
                  <a:pt x="203996" y="132094"/>
                </a:cubicBezTo>
                <a:lnTo>
                  <a:pt x="161301" y="156000"/>
                </a:lnTo>
                <a:lnTo>
                  <a:pt x="219810" y="162330"/>
                </a:lnTo>
                <a:cubicBezTo>
                  <a:pt x="263663" y="175250"/>
                  <a:pt x="258836" y="203141"/>
                  <a:pt x="207530" y="207678"/>
                </a:cubicBezTo>
                <a:lnTo>
                  <a:pt x="178935" y="206510"/>
                </a:lnTo>
                <a:lnTo>
                  <a:pt x="202509" y="220704"/>
                </a:lnTo>
                <a:cubicBezTo>
                  <a:pt x="242805" y="252704"/>
                  <a:pt x="231603" y="278738"/>
                  <a:pt x="187934" y="265415"/>
                </a:cubicBezTo>
                <a:lnTo>
                  <a:pt x="136030" y="238704"/>
                </a:lnTo>
                <a:lnTo>
                  <a:pt x="158113" y="282567"/>
                </a:lnTo>
                <a:cubicBezTo>
                  <a:pt x="176295" y="334413"/>
                  <a:pt x="148486" y="349200"/>
                  <a:pt x="115758" y="305000"/>
                </a:cubicBezTo>
                <a:lnTo>
                  <a:pt x="93402" y="264883"/>
                </a:lnTo>
                <a:lnTo>
                  <a:pt x="87312" y="321175"/>
                </a:lnTo>
                <a:cubicBezTo>
                  <a:pt x="74394" y="365027"/>
                  <a:pt x="46501" y="360200"/>
                  <a:pt x="41965" y="308894"/>
                </a:cubicBezTo>
                <a:lnTo>
                  <a:pt x="43285" y="276574"/>
                </a:lnTo>
                <a:lnTo>
                  <a:pt x="27149" y="303499"/>
                </a:lnTo>
                <a:cubicBezTo>
                  <a:pt x="19149" y="313623"/>
                  <a:pt x="11522" y="320517"/>
                  <a:pt x="4789" y="324477"/>
                </a:cubicBezTo>
                <a:lnTo>
                  <a:pt x="0" y="325430"/>
                </a:lnTo>
                <a:lnTo>
                  <a:pt x="0" y="254683"/>
                </a:lnTo>
                <a:lnTo>
                  <a:pt x="9146" y="236831"/>
                </a:lnTo>
                <a:lnTo>
                  <a:pt x="0" y="241478"/>
                </a:lnTo>
                <a:lnTo>
                  <a:pt x="0" y="104285"/>
                </a:lnTo>
                <a:lnTo>
                  <a:pt x="10661" y="109721"/>
                </a:lnTo>
                <a:lnTo>
                  <a:pt x="0" y="88658"/>
                </a:lnTo>
                <a:lnTo>
                  <a:pt x="0" y="20505"/>
                </a:lnTo>
                <a:lnTo>
                  <a:pt x="8168" y="21576"/>
                </a:lnTo>
                <a:cubicBezTo>
                  <a:pt x="15086" y="25553"/>
                  <a:pt x="22948" y="32867"/>
                  <a:pt x="31103" y="43856"/>
                </a:cubicBezTo>
                <a:lnTo>
                  <a:pt x="54671" y="86163"/>
                </a:lnTo>
                <a:lnTo>
                  <a:pt x="56688" y="49974"/>
                </a:lnTo>
                <a:cubicBezTo>
                  <a:pt x="61635" y="15851"/>
                  <a:pt x="73812" y="-643"/>
                  <a:pt x="84940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4" name="자유형: 도형 53">
            <a:extLst>
              <a:ext uri="{FF2B5EF4-FFF2-40B4-BE49-F238E27FC236}">
                <a16:creationId xmlns:a16="http://schemas.microsoft.com/office/drawing/2014/main" id="{8D271E73-04DC-469B-9E28-C9DC96E5B5E5}"/>
              </a:ext>
            </a:extLst>
          </p:cNvPr>
          <p:cNvSpPr/>
          <p:nvPr userDrawn="1"/>
        </p:nvSpPr>
        <p:spPr>
          <a:xfrm>
            <a:off x="-29754" y="1953058"/>
            <a:ext cx="152562" cy="316966"/>
          </a:xfrm>
          <a:custGeom>
            <a:avLst/>
            <a:gdLst>
              <a:gd name="connsiteX0" fmla="*/ 72170 w 152562"/>
              <a:gd name="connsiteY0" fmla="*/ 123132 h 316966"/>
              <a:gd name="connsiteX1" fmla="*/ 17893 w 152562"/>
              <a:gd name="connsiteY1" fmla="*/ 141728 h 316966"/>
              <a:gd name="connsiteX2" fmla="*/ 2878 w 152562"/>
              <a:gd name="connsiteY2" fmla="*/ 165823 h 316966"/>
              <a:gd name="connsiteX3" fmla="*/ 28789 w 152562"/>
              <a:gd name="connsiteY3" fmla="*/ 172243 h 316966"/>
              <a:gd name="connsiteX4" fmla="*/ 74830 w 152562"/>
              <a:gd name="connsiteY4" fmla="*/ 159351 h 316966"/>
              <a:gd name="connsiteX5" fmla="*/ 83450 w 152562"/>
              <a:gd name="connsiteY5" fmla="*/ 155028 h 316966"/>
              <a:gd name="connsiteX6" fmla="*/ 105268 w 152562"/>
              <a:gd name="connsiteY6" fmla="*/ 133210 h 316966"/>
              <a:gd name="connsiteX7" fmla="*/ 72170 w 152562"/>
              <a:gd name="connsiteY7" fmla="*/ 123132 h 316966"/>
              <a:gd name="connsiteX8" fmla="*/ 0 w 152562"/>
              <a:gd name="connsiteY8" fmla="*/ 0 h 316966"/>
              <a:gd name="connsiteX9" fmla="*/ 9535 w 152562"/>
              <a:gd name="connsiteY9" fmla="*/ 11189 h 316966"/>
              <a:gd name="connsiteX10" fmla="*/ 20579 w 152562"/>
              <a:gd name="connsiteY10" fmla="*/ 31894 h 316966"/>
              <a:gd name="connsiteX11" fmla="*/ 26666 w 152562"/>
              <a:gd name="connsiteY11" fmla="*/ 81619 h 316966"/>
              <a:gd name="connsiteX12" fmla="*/ 29019 w 152562"/>
              <a:gd name="connsiteY12" fmla="*/ 100623 h 316966"/>
              <a:gd name="connsiteX13" fmla="*/ 126678 w 152562"/>
              <a:gd name="connsiteY13" fmla="*/ 102260 h 316966"/>
              <a:gd name="connsiteX14" fmla="*/ 138904 w 152562"/>
              <a:gd name="connsiteY14" fmla="*/ 147227 h 316966"/>
              <a:gd name="connsiteX15" fmla="*/ 112456 w 152562"/>
              <a:gd name="connsiteY15" fmla="*/ 171066 h 316966"/>
              <a:gd name="connsiteX16" fmla="*/ 63780 w 152562"/>
              <a:gd name="connsiteY16" fmla="*/ 193626 h 316966"/>
              <a:gd name="connsiteX17" fmla="*/ 101202 w 152562"/>
              <a:gd name="connsiteY17" fmla="*/ 231124 h 316966"/>
              <a:gd name="connsiteX18" fmla="*/ 113965 w 152562"/>
              <a:gd name="connsiteY18" fmla="*/ 272126 h 316966"/>
              <a:gd name="connsiteX19" fmla="*/ 73270 w 152562"/>
              <a:gd name="connsiteY19" fmla="*/ 286552 h 316966"/>
              <a:gd name="connsiteX20" fmla="*/ 3927 w 152562"/>
              <a:gd name="connsiteY20" fmla="*/ 269696 h 316966"/>
              <a:gd name="connsiteX21" fmla="*/ 3521 w 152562"/>
              <a:gd name="connsiteY21" fmla="*/ 305292 h 316966"/>
              <a:gd name="connsiteX22" fmla="*/ 0 w 152562"/>
              <a:gd name="connsiteY22" fmla="*/ 316966 h 316966"/>
              <a:gd name="connsiteX23" fmla="*/ 0 w 152562"/>
              <a:gd name="connsiteY23" fmla="*/ 231433 h 316966"/>
              <a:gd name="connsiteX24" fmla="*/ 3172 w 152562"/>
              <a:gd name="connsiteY24" fmla="*/ 237289 h 316966"/>
              <a:gd name="connsiteX25" fmla="*/ 16793 w 152562"/>
              <a:gd name="connsiteY25" fmla="*/ 248799 h 316966"/>
              <a:gd name="connsiteX26" fmla="*/ 76007 w 152562"/>
              <a:gd name="connsiteY26" fmla="*/ 254068 h 316966"/>
              <a:gd name="connsiteX27" fmla="*/ 27842 w 152562"/>
              <a:gd name="connsiteY27" fmla="*/ 209408 h 316966"/>
              <a:gd name="connsiteX28" fmla="*/ 11057 w 152562"/>
              <a:gd name="connsiteY28" fmla="*/ 209296 h 316966"/>
              <a:gd name="connsiteX29" fmla="*/ 0 w 152562"/>
              <a:gd name="connsiteY29" fmla="*/ 218911 h 316966"/>
              <a:gd name="connsiteX30" fmla="*/ 0 w 152562"/>
              <a:gd name="connsiteY30" fmla="*/ 80750 h 316966"/>
              <a:gd name="connsiteX31" fmla="*/ 1394 w 152562"/>
              <a:gd name="connsiteY31" fmla="*/ 73536 h 316966"/>
              <a:gd name="connsiteX32" fmla="*/ 0 w 152562"/>
              <a:gd name="connsiteY32" fmla="*/ 64790 h 31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2562" h="316966">
                <a:moveTo>
                  <a:pt x="72170" y="123132"/>
                </a:moveTo>
                <a:cubicBezTo>
                  <a:pt x="52781" y="123695"/>
                  <a:pt x="33648" y="129731"/>
                  <a:pt x="17893" y="141728"/>
                </a:cubicBezTo>
                <a:cubicBezTo>
                  <a:pt x="11626" y="146587"/>
                  <a:pt x="-1010" y="155975"/>
                  <a:pt x="2878" y="165823"/>
                </a:cubicBezTo>
                <a:cubicBezTo>
                  <a:pt x="6613" y="175184"/>
                  <a:pt x="20322" y="173521"/>
                  <a:pt x="28789" y="172243"/>
                </a:cubicBezTo>
                <a:cubicBezTo>
                  <a:pt x="46669" y="169557"/>
                  <a:pt x="59023" y="168227"/>
                  <a:pt x="74830" y="159351"/>
                </a:cubicBezTo>
                <a:lnTo>
                  <a:pt x="83450" y="155028"/>
                </a:lnTo>
                <a:cubicBezTo>
                  <a:pt x="90638" y="150962"/>
                  <a:pt x="107187" y="138965"/>
                  <a:pt x="105268" y="133210"/>
                </a:cubicBezTo>
                <a:cubicBezTo>
                  <a:pt x="103197" y="127020"/>
                  <a:pt x="82581" y="122212"/>
                  <a:pt x="72170" y="123132"/>
                </a:cubicBezTo>
                <a:close/>
                <a:moveTo>
                  <a:pt x="0" y="0"/>
                </a:moveTo>
                <a:lnTo>
                  <a:pt x="9535" y="11189"/>
                </a:lnTo>
                <a:cubicBezTo>
                  <a:pt x="13640" y="17807"/>
                  <a:pt x="17049" y="24899"/>
                  <a:pt x="20579" y="31894"/>
                </a:cubicBezTo>
                <a:cubicBezTo>
                  <a:pt x="20579" y="31894"/>
                  <a:pt x="31449" y="62128"/>
                  <a:pt x="26666" y="81619"/>
                </a:cubicBezTo>
                <a:cubicBezTo>
                  <a:pt x="20860" y="105176"/>
                  <a:pt x="23647" y="100061"/>
                  <a:pt x="29019" y="100623"/>
                </a:cubicBezTo>
                <a:cubicBezTo>
                  <a:pt x="30272" y="100751"/>
                  <a:pt x="76007" y="86274"/>
                  <a:pt x="126678" y="102260"/>
                </a:cubicBezTo>
                <a:cubicBezTo>
                  <a:pt x="157270" y="111904"/>
                  <a:pt x="159955" y="123976"/>
                  <a:pt x="138904" y="147227"/>
                </a:cubicBezTo>
                <a:cubicBezTo>
                  <a:pt x="132152" y="154696"/>
                  <a:pt x="112482" y="171092"/>
                  <a:pt x="112456" y="171066"/>
                </a:cubicBezTo>
                <a:cubicBezTo>
                  <a:pt x="84115" y="194598"/>
                  <a:pt x="64983" y="186183"/>
                  <a:pt x="63780" y="193626"/>
                </a:cubicBezTo>
                <a:cubicBezTo>
                  <a:pt x="62629" y="200916"/>
                  <a:pt x="87057" y="208973"/>
                  <a:pt x="101202" y="231124"/>
                </a:cubicBezTo>
                <a:cubicBezTo>
                  <a:pt x="108517" y="242583"/>
                  <a:pt x="116753" y="262790"/>
                  <a:pt x="113965" y="272126"/>
                </a:cubicBezTo>
                <a:cubicBezTo>
                  <a:pt x="111765" y="279493"/>
                  <a:pt x="88489" y="285708"/>
                  <a:pt x="73270" y="286552"/>
                </a:cubicBezTo>
                <a:cubicBezTo>
                  <a:pt x="49303" y="287883"/>
                  <a:pt x="28252" y="277498"/>
                  <a:pt x="3927" y="269696"/>
                </a:cubicBezTo>
                <a:cubicBezTo>
                  <a:pt x="5218" y="282255"/>
                  <a:pt x="5206" y="293855"/>
                  <a:pt x="3521" y="305292"/>
                </a:cubicBezTo>
                <a:lnTo>
                  <a:pt x="0" y="316966"/>
                </a:lnTo>
                <a:lnTo>
                  <a:pt x="0" y="231433"/>
                </a:lnTo>
                <a:lnTo>
                  <a:pt x="3172" y="237289"/>
                </a:lnTo>
                <a:cubicBezTo>
                  <a:pt x="7501" y="242616"/>
                  <a:pt x="13506" y="246855"/>
                  <a:pt x="16793" y="248799"/>
                </a:cubicBezTo>
                <a:cubicBezTo>
                  <a:pt x="34979" y="259644"/>
                  <a:pt x="74344" y="262944"/>
                  <a:pt x="76007" y="254068"/>
                </a:cubicBezTo>
                <a:cubicBezTo>
                  <a:pt x="78923" y="245448"/>
                  <a:pt x="53805" y="214038"/>
                  <a:pt x="27842" y="209408"/>
                </a:cubicBezTo>
                <a:cubicBezTo>
                  <a:pt x="21282" y="208231"/>
                  <a:pt x="15725" y="207924"/>
                  <a:pt x="11057" y="209296"/>
                </a:cubicBezTo>
                <a:lnTo>
                  <a:pt x="0" y="218911"/>
                </a:lnTo>
                <a:lnTo>
                  <a:pt x="0" y="80750"/>
                </a:lnTo>
                <a:lnTo>
                  <a:pt x="1394" y="73536"/>
                </a:lnTo>
                <a:lnTo>
                  <a:pt x="0" y="64790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71E6D64D-9C1D-4791-ADAE-BC6D8E6DC9B9}"/>
              </a:ext>
            </a:extLst>
          </p:cNvPr>
          <p:cNvSpPr/>
          <p:nvPr userDrawn="1"/>
        </p:nvSpPr>
        <p:spPr>
          <a:xfrm>
            <a:off x="1250071" y="651741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A18B068D-5017-4200-9E54-F3C3D5CD2ED2}"/>
              </a:ext>
            </a:extLst>
          </p:cNvPr>
          <p:cNvSpPr/>
          <p:nvPr userDrawn="1"/>
        </p:nvSpPr>
        <p:spPr>
          <a:xfrm>
            <a:off x="2055320" y="40512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C857FA1E-9AAB-480A-BDD6-AA7C51B8EF14}"/>
              </a:ext>
            </a:extLst>
          </p:cNvPr>
          <p:cNvSpPr/>
          <p:nvPr userDrawn="1"/>
        </p:nvSpPr>
        <p:spPr>
          <a:xfrm flipH="1">
            <a:off x="761042" y="79470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8" name="Freeform: Shape 17">
            <a:extLst>
              <a:ext uri="{FF2B5EF4-FFF2-40B4-BE49-F238E27FC236}">
                <a16:creationId xmlns:a16="http://schemas.microsoft.com/office/drawing/2014/main" id="{B0F172C9-09BE-4DA0-8A89-92BDE8DE10FB}"/>
              </a:ext>
            </a:extLst>
          </p:cNvPr>
          <p:cNvSpPr/>
          <p:nvPr userDrawn="1"/>
        </p:nvSpPr>
        <p:spPr>
          <a:xfrm>
            <a:off x="2223785" y="5274509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655FDE2E-C954-4E9B-8E82-BB9C9D55A034}"/>
              </a:ext>
            </a:extLst>
          </p:cNvPr>
          <p:cNvSpPr/>
          <p:nvPr userDrawn="1"/>
        </p:nvSpPr>
        <p:spPr>
          <a:xfrm>
            <a:off x="1524612" y="2291806"/>
            <a:ext cx="275411" cy="282067"/>
          </a:xfrm>
          <a:custGeom>
            <a:avLst/>
            <a:gdLst>
              <a:gd name="connsiteX0" fmla="*/ 188867 w 275411"/>
              <a:gd name="connsiteY0" fmla="*/ 102816 h 282067"/>
              <a:gd name="connsiteX1" fmla="*/ 188867 w 275411"/>
              <a:gd name="connsiteY1" fmla="*/ 282067 h 282067"/>
              <a:gd name="connsiteX2" fmla="*/ 188867 w 275411"/>
              <a:gd name="connsiteY2" fmla="*/ 102816 h 282067"/>
              <a:gd name="connsiteX3" fmla="*/ 194785 w 275411"/>
              <a:gd name="connsiteY3" fmla="*/ 96899 h 282067"/>
              <a:gd name="connsiteX4" fmla="*/ 275411 w 275411"/>
              <a:gd name="connsiteY4" fmla="*/ 178511 h 282067"/>
              <a:gd name="connsiteX5" fmla="*/ 194785 w 275411"/>
              <a:gd name="connsiteY5" fmla="*/ 96899 h 282067"/>
              <a:gd name="connsiteX6" fmla="*/ 180731 w 275411"/>
              <a:gd name="connsiteY6" fmla="*/ 96652 h 282067"/>
              <a:gd name="connsiteX7" fmla="*/ 100598 w 275411"/>
              <a:gd name="connsiteY7" fmla="*/ 178511 h 282067"/>
              <a:gd name="connsiteX8" fmla="*/ 180731 w 275411"/>
              <a:gd name="connsiteY8" fmla="*/ 96652 h 282067"/>
              <a:gd name="connsiteX9" fmla="*/ 207362 w 275411"/>
              <a:gd name="connsiteY9" fmla="*/ 86851 h 282067"/>
              <a:gd name="connsiteX10" fmla="*/ 215322 w 275411"/>
              <a:gd name="connsiteY10" fmla="*/ 94856 h 282067"/>
              <a:gd name="connsiteX11" fmla="*/ 201688 w 275411"/>
              <a:gd name="connsiteY11" fmla="*/ 89256 h 282067"/>
              <a:gd name="connsiteX12" fmla="*/ 197029 w 275411"/>
              <a:gd name="connsiteY12" fmla="*/ 76460 h 282067"/>
              <a:gd name="connsiteX13" fmla="*/ 200153 w 275411"/>
              <a:gd name="connsiteY13" fmla="*/ 79601 h 282067"/>
              <a:gd name="connsiteX14" fmla="*/ 194785 w 275411"/>
              <a:gd name="connsiteY14" fmla="*/ 81859 h 282067"/>
              <a:gd name="connsiteX15" fmla="*/ 85157 w 275411"/>
              <a:gd name="connsiteY15" fmla="*/ 66510 h 282067"/>
              <a:gd name="connsiteX16" fmla="*/ 174567 w 275411"/>
              <a:gd name="connsiteY16" fmla="*/ 89009 h 282067"/>
              <a:gd name="connsiteX17" fmla="*/ 0 w 275411"/>
              <a:gd name="connsiteY17" fmla="*/ 88762 h 282067"/>
              <a:gd name="connsiteX18" fmla="*/ 85157 w 275411"/>
              <a:gd name="connsiteY18" fmla="*/ 66510 h 282067"/>
              <a:gd name="connsiteX19" fmla="*/ 182775 w 275411"/>
              <a:gd name="connsiteY19" fmla="*/ 62125 h 282067"/>
              <a:gd name="connsiteX20" fmla="*/ 189928 w 275411"/>
              <a:gd name="connsiteY20" fmla="*/ 69318 h 282067"/>
              <a:gd name="connsiteX21" fmla="*/ 187881 w 275411"/>
              <a:gd name="connsiteY21" fmla="*/ 74462 h 282067"/>
              <a:gd name="connsiteX22" fmla="*/ 100598 w 275411"/>
              <a:gd name="connsiteY22" fmla="*/ 0 h 282067"/>
              <a:gd name="connsiteX23" fmla="*/ 125847 w 275411"/>
              <a:gd name="connsiteY23" fmla="*/ 9739 h 282067"/>
              <a:gd name="connsiteX24" fmla="*/ 149703 w 275411"/>
              <a:gd name="connsiteY24" fmla="*/ 28866 h 282067"/>
              <a:gd name="connsiteX25" fmla="*/ 150588 w 275411"/>
              <a:gd name="connsiteY25" fmla="*/ 29756 h 282067"/>
              <a:gd name="connsiteX26" fmla="*/ 169874 w 275411"/>
              <a:gd name="connsiteY26" fmla="*/ 54645 h 282067"/>
              <a:gd name="connsiteX27" fmla="*/ 180977 w 275411"/>
              <a:gd name="connsiteY27" fmla="*/ 81859 h 282067"/>
              <a:gd name="connsiteX28" fmla="*/ 100598 w 275411"/>
              <a:gd name="connsiteY28" fmla="*/ 0 h 28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5411" h="282067">
                <a:moveTo>
                  <a:pt x="188867" y="102816"/>
                </a:moveTo>
                <a:cubicBezTo>
                  <a:pt x="217222" y="162731"/>
                  <a:pt x="217468" y="221906"/>
                  <a:pt x="188867" y="282067"/>
                </a:cubicBezTo>
                <a:cubicBezTo>
                  <a:pt x="159033" y="244589"/>
                  <a:pt x="159033" y="141280"/>
                  <a:pt x="188867" y="102816"/>
                </a:cubicBezTo>
                <a:close/>
                <a:moveTo>
                  <a:pt x="194785" y="96899"/>
                </a:moveTo>
                <a:cubicBezTo>
                  <a:pt x="223386" y="97639"/>
                  <a:pt x="267028" y="141280"/>
                  <a:pt x="275411" y="178511"/>
                </a:cubicBezTo>
                <a:cubicBezTo>
                  <a:pt x="240646" y="171114"/>
                  <a:pt x="202675" y="132404"/>
                  <a:pt x="194785" y="96899"/>
                </a:cubicBezTo>
                <a:close/>
                <a:moveTo>
                  <a:pt x="180731" y="96652"/>
                </a:moveTo>
                <a:cubicBezTo>
                  <a:pt x="174567" y="130925"/>
                  <a:pt x="133144" y="173333"/>
                  <a:pt x="100598" y="178511"/>
                </a:cubicBezTo>
                <a:cubicBezTo>
                  <a:pt x="106762" y="143992"/>
                  <a:pt x="147691" y="102323"/>
                  <a:pt x="180731" y="96652"/>
                </a:cubicBezTo>
                <a:close/>
                <a:moveTo>
                  <a:pt x="207362" y="86851"/>
                </a:moveTo>
                <a:lnTo>
                  <a:pt x="215322" y="94856"/>
                </a:lnTo>
                <a:lnTo>
                  <a:pt x="201688" y="89256"/>
                </a:lnTo>
                <a:close/>
                <a:moveTo>
                  <a:pt x="197029" y="76460"/>
                </a:moveTo>
                <a:lnTo>
                  <a:pt x="200153" y="79601"/>
                </a:lnTo>
                <a:lnTo>
                  <a:pt x="194785" y="81859"/>
                </a:lnTo>
                <a:close/>
                <a:moveTo>
                  <a:pt x="85157" y="66510"/>
                </a:moveTo>
                <a:cubicBezTo>
                  <a:pt x="116625" y="66510"/>
                  <a:pt x="148801" y="73969"/>
                  <a:pt x="174567" y="89009"/>
                </a:cubicBezTo>
                <a:cubicBezTo>
                  <a:pt x="124761" y="120322"/>
                  <a:pt x="45368" y="118843"/>
                  <a:pt x="0" y="88762"/>
                </a:cubicBezTo>
                <a:cubicBezTo>
                  <a:pt x="22930" y="73969"/>
                  <a:pt x="53689" y="66510"/>
                  <a:pt x="85157" y="66510"/>
                </a:cubicBezTo>
                <a:close/>
                <a:moveTo>
                  <a:pt x="182775" y="62125"/>
                </a:moveTo>
                <a:lnTo>
                  <a:pt x="189928" y="69318"/>
                </a:lnTo>
                <a:lnTo>
                  <a:pt x="187881" y="74462"/>
                </a:lnTo>
                <a:close/>
                <a:moveTo>
                  <a:pt x="100598" y="0"/>
                </a:moveTo>
                <a:cubicBezTo>
                  <a:pt x="108734" y="1171"/>
                  <a:pt x="117364" y="4639"/>
                  <a:pt x="125847" y="9739"/>
                </a:cubicBezTo>
                <a:lnTo>
                  <a:pt x="149703" y="28866"/>
                </a:lnTo>
                <a:lnTo>
                  <a:pt x="150588" y="29756"/>
                </a:lnTo>
                <a:lnTo>
                  <a:pt x="169874" y="54645"/>
                </a:lnTo>
                <a:cubicBezTo>
                  <a:pt x="175214" y="63629"/>
                  <a:pt x="179128" y="72921"/>
                  <a:pt x="180977" y="81859"/>
                </a:cubicBezTo>
                <a:cubicBezTo>
                  <a:pt x="148678" y="77174"/>
                  <a:pt x="107255" y="35012"/>
                  <a:pt x="100598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68F88C2C-42A0-4146-98AA-CD1736C3C601}"/>
              </a:ext>
            </a:extLst>
          </p:cNvPr>
          <p:cNvSpPr/>
          <p:nvPr userDrawn="1"/>
        </p:nvSpPr>
        <p:spPr>
          <a:xfrm>
            <a:off x="1540446" y="6543158"/>
            <a:ext cx="337073" cy="301341"/>
          </a:xfrm>
          <a:custGeom>
            <a:avLst/>
            <a:gdLst>
              <a:gd name="connsiteX0" fmla="*/ 194806 w 337073"/>
              <a:gd name="connsiteY0" fmla="*/ 157216 h 301341"/>
              <a:gd name="connsiteX1" fmla="*/ 181634 w 337073"/>
              <a:gd name="connsiteY1" fmla="*/ 162620 h 301341"/>
              <a:gd name="connsiteX2" fmla="*/ 133682 w 337073"/>
              <a:gd name="connsiteY2" fmla="*/ 221019 h 301341"/>
              <a:gd name="connsiteX3" fmla="*/ 156606 w 337073"/>
              <a:gd name="connsiteY3" fmla="*/ 276428 h 301341"/>
              <a:gd name="connsiteX4" fmla="*/ 215485 w 337073"/>
              <a:gd name="connsiteY4" fmla="*/ 255017 h 301341"/>
              <a:gd name="connsiteX5" fmla="*/ 225250 w 337073"/>
              <a:gd name="connsiteY5" fmla="*/ 213839 h 301341"/>
              <a:gd name="connsiteX6" fmla="*/ 205168 w 337073"/>
              <a:gd name="connsiteY6" fmla="*/ 168618 h 301341"/>
              <a:gd name="connsiteX7" fmla="*/ 194806 w 337073"/>
              <a:gd name="connsiteY7" fmla="*/ 157216 h 301341"/>
              <a:gd name="connsiteX8" fmla="*/ 56584 w 337073"/>
              <a:gd name="connsiteY8" fmla="*/ 87719 h 301341"/>
              <a:gd name="connsiteX9" fmla="*/ 24875 w 337073"/>
              <a:gd name="connsiteY9" fmla="*/ 106989 h 301341"/>
              <a:gd name="connsiteX10" fmla="*/ 32571 w 337073"/>
              <a:gd name="connsiteY10" fmla="*/ 142777 h 301341"/>
              <a:gd name="connsiteX11" fmla="*/ 60424 w 337073"/>
              <a:gd name="connsiteY11" fmla="*/ 157931 h 301341"/>
              <a:gd name="connsiteX12" fmla="*/ 179143 w 337073"/>
              <a:gd name="connsiteY12" fmla="*/ 136761 h 301341"/>
              <a:gd name="connsiteX13" fmla="*/ 56584 w 337073"/>
              <a:gd name="connsiteY13" fmla="*/ 87719 h 301341"/>
              <a:gd name="connsiteX14" fmla="*/ 175486 w 337073"/>
              <a:gd name="connsiteY14" fmla="*/ 0 h 301341"/>
              <a:gd name="connsiteX15" fmla="*/ 189759 w 337073"/>
              <a:gd name="connsiteY15" fmla="*/ 18281 h 301341"/>
              <a:gd name="connsiteX16" fmla="*/ 186156 w 337073"/>
              <a:gd name="connsiteY16" fmla="*/ 23007 h 301341"/>
              <a:gd name="connsiteX17" fmla="*/ 176651 w 337073"/>
              <a:gd name="connsiteY17" fmla="*/ 64389 h 301341"/>
              <a:gd name="connsiteX18" fmla="*/ 189313 w 337073"/>
              <a:gd name="connsiteY18" fmla="*/ 113190 h 301341"/>
              <a:gd name="connsiteX19" fmla="*/ 202362 w 337073"/>
              <a:gd name="connsiteY19" fmla="*/ 119539 h 301341"/>
              <a:gd name="connsiteX20" fmla="*/ 238151 w 337073"/>
              <a:gd name="connsiteY20" fmla="*/ 88201 h 301341"/>
              <a:gd name="connsiteX21" fmla="*/ 243170 w 337073"/>
              <a:gd name="connsiteY21" fmla="*/ 80435 h 301341"/>
              <a:gd name="connsiteX22" fmla="*/ 268913 w 337073"/>
              <a:gd name="connsiteY22" fmla="*/ 109568 h 301341"/>
              <a:gd name="connsiteX23" fmla="*/ 250322 w 337073"/>
              <a:gd name="connsiteY23" fmla="*/ 118684 h 301341"/>
              <a:gd name="connsiteX24" fmla="*/ 222721 w 337073"/>
              <a:gd name="connsiteY24" fmla="*/ 141652 h 301341"/>
              <a:gd name="connsiteX25" fmla="*/ 302679 w 337073"/>
              <a:gd name="connsiteY25" fmla="*/ 176241 h 301341"/>
              <a:gd name="connsiteX26" fmla="*/ 321451 w 337073"/>
              <a:gd name="connsiteY26" fmla="*/ 169432 h 301341"/>
              <a:gd name="connsiteX27" fmla="*/ 337073 w 337073"/>
              <a:gd name="connsiteY27" fmla="*/ 187448 h 301341"/>
              <a:gd name="connsiteX28" fmla="*/ 324731 w 337073"/>
              <a:gd name="connsiteY28" fmla="*/ 194735 h 301341"/>
              <a:gd name="connsiteX29" fmla="*/ 293598 w 337073"/>
              <a:gd name="connsiteY29" fmla="*/ 203170 h 301341"/>
              <a:gd name="connsiteX30" fmla="*/ 281268 w 337073"/>
              <a:gd name="connsiteY30" fmla="*/ 200273 h 301341"/>
              <a:gd name="connsiteX31" fmla="*/ 297953 w 337073"/>
              <a:gd name="connsiteY31" fmla="*/ 235286 h 301341"/>
              <a:gd name="connsiteX32" fmla="*/ 270341 w 337073"/>
              <a:gd name="connsiteY32" fmla="*/ 224563 h 301341"/>
              <a:gd name="connsiteX33" fmla="*/ 243670 w 337073"/>
              <a:gd name="connsiteY33" fmla="*/ 197966 h 301341"/>
              <a:gd name="connsiteX34" fmla="*/ 228830 w 337073"/>
              <a:gd name="connsiteY34" fmla="*/ 273918 h 301341"/>
              <a:gd name="connsiteX35" fmla="*/ 165004 w 337073"/>
              <a:gd name="connsiteY35" fmla="*/ 300848 h 301341"/>
              <a:gd name="connsiteX36" fmla="*/ 114707 w 337073"/>
              <a:gd name="connsiteY36" fmla="*/ 203262 h 301341"/>
              <a:gd name="connsiteX37" fmla="*/ 49054 w 337073"/>
              <a:gd name="connsiteY37" fmla="*/ 250440 h 301341"/>
              <a:gd name="connsiteX38" fmla="*/ 28658 w 337073"/>
              <a:gd name="connsiteY38" fmla="*/ 249167 h 301341"/>
              <a:gd name="connsiteX39" fmla="*/ 94626 w 337073"/>
              <a:gd name="connsiteY39" fmla="*/ 187648 h 301341"/>
              <a:gd name="connsiteX40" fmla="*/ 73510 w 337073"/>
              <a:gd name="connsiteY40" fmla="*/ 184307 h 301341"/>
              <a:gd name="connsiteX41" fmla="*/ 5347 w 337073"/>
              <a:gd name="connsiteY41" fmla="*/ 140581 h 301341"/>
              <a:gd name="connsiteX42" fmla="*/ 51915 w 337073"/>
              <a:gd name="connsiteY42" fmla="*/ 65662 h 301341"/>
              <a:gd name="connsiteX43" fmla="*/ 139404 w 337073"/>
              <a:gd name="connsiteY43" fmla="*/ 84285 h 301341"/>
              <a:gd name="connsiteX44" fmla="*/ 106273 w 337073"/>
              <a:gd name="connsiteY44" fmla="*/ 37441 h 301341"/>
              <a:gd name="connsiteX45" fmla="*/ 104999 w 337073"/>
              <a:gd name="connsiteY45" fmla="*/ 11508 h 301341"/>
              <a:gd name="connsiteX46" fmla="*/ 128827 w 337073"/>
              <a:gd name="connsiteY46" fmla="*/ 20201 h 301341"/>
              <a:gd name="connsiteX47" fmla="*/ 158101 w 337073"/>
              <a:gd name="connsiteY47" fmla="*/ 61565 h 301341"/>
              <a:gd name="connsiteX48" fmla="*/ 161922 w 337073"/>
              <a:gd name="connsiteY48" fmla="*/ 22243 h 301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37073" h="301341">
                <a:moveTo>
                  <a:pt x="194806" y="157216"/>
                </a:moveTo>
                <a:cubicBezTo>
                  <a:pt x="191698" y="156491"/>
                  <a:pt x="188122" y="158568"/>
                  <a:pt x="181634" y="162620"/>
                </a:cubicBezTo>
                <a:cubicBezTo>
                  <a:pt x="158969" y="176721"/>
                  <a:pt x="140862" y="195123"/>
                  <a:pt x="133682" y="221019"/>
                </a:cubicBezTo>
                <a:cubicBezTo>
                  <a:pt x="126631" y="246343"/>
                  <a:pt x="136229" y="268197"/>
                  <a:pt x="156606" y="276428"/>
                </a:cubicBezTo>
                <a:cubicBezTo>
                  <a:pt x="177426" y="284789"/>
                  <a:pt x="202731" y="275727"/>
                  <a:pt x="215485" y="255017"/>
                </a:cubicBezTo>
                <a:cubicBezTo>
                  <a:pt x="222130" y="244183"/>
                  <a:pt x="226726" y="226759"/>
                  <a:pt x="225250" y="213839"/>
                </a:cubicBezTo>
                <a:cubicBezTo>
                  <a:pt x="222721" y="195843"/>
                  <a:pt x="214747" y="183458"/>
                  <a:pt x="205168" y="168618"/>
                </a:cubicBezTo>
                <a:cubicBezTo>
                  <a:pt x="200553" y="161466"/>
                  <a:pt x="197914" y="157940"/>
                  <a:pt x="194806" y="157216"/>
                </a:cubicBezTo>
                <a:close/>
                <a:moveTo>
                  <a:pt x="56584" y="87719"/>
                </a:moveTo>
                <a:cubicBezTo>
                  <a:pt x="42169" y="87442"/>
                  <a:pt x="30947" y="93994"/>
                  <a:pt x="24875" y="106989"/>
                </a:cubicBezTo>
                <a:cubicBezTo>
                  <a:pt x="18802" y="119946"/>
                  <a:pt x="24561" y="132848"/>
                  <a:pt x="32571" y="142777"/>
                </a:cubicBezTo>
                <a:cubicBezTo>
                  <a:pt x="39622" y="151490"/>
                  <a:pt x="49202" y="155292"/>
                  <a:pt x="60424" y="157931"/>
                </a:cubicBezTo>
                <a:cubicBezTo>
                  <a:pt x="101344" y="167584"/>
                  <a:pt x="137097" y="150825"/>
                  <a:pt x="179143" y="136761"/>
                </a:cubicBezTo>
                <a:cubicBezTo>
                  <a:pt x="138850" y="108483"/>
                  <a:pt x="101492" y="88476"/>
                  <a:pt x="56584" y="87719"/>
                </a:cubicBezTo>
                <a:close/>
                <a:moveTo>
                  <a:pt x="175486" y="0"/>
                </a:moveTo>
                <a:lnTo>
                  <a:pt x="189759" y="18281"/>
                </a:lnTo>
                <a:lnTo>
                  <a:pt x="186156" y="23007"/>
                </a:lnTo>
                <a:cubicBezTo>
                  <a:pt x="179715" y="35281"/>
                  <a:pt x="175950" y="48681"/>
                  <a:pt x="176651" y="64389"/>
                </a:cubicBezTo>
                <a:cubicBezTo>
                  <a:pt x="177500" y="80908"/>
                  <a:pt x="183019" y="98258"/>
                  <a:pt x="189313" y="113190"/>
                </a:cubicBezTo>
                <a:cubicBezTo>
                  <a:pt x="191546" y="118487"/>
                  <a:pt x="195441" y="124560"/>
                  <a:pt x="202362" y="119539"/>
                </a:cubicBezTo>
                <a:cubicBezTo>
                  <a:pt x="215439" y="110024"/>
                  <a:pt x="228156" y="100117"/>
                  <a:pt x="238151" y="88201"/>
                </a:cubicBezTo>
                <a:lnTo>
                  <a:pt x="243170" y="80435"/>
                </a:lnTo>
                <a:lnTo>
                  <a:pt x="268913" y="109568"/>
                </a:lnTo>
                <a:lnTo>
                  <a:pt x="250322" y="118684"/>
                </a:lnTo>
                <a:cubicBezTo>
                  <a:pt x="240888" y="125206"/>
                  <a:pt x="232171" y="132949"/>
                  <a:pt x="222721" y="141652"/>
                </a:cubicBezTo>
                <a:cubicBezTo>
                  <a:pt x="246309" y="162158"/>
                  <a:pt x="268938" y="180800"/>
                  <a:pt x="302679" y="176241"/>
                </a:cubicBezTo>
                <a:lnTo>
                  <a:pt x="321451" y="169432"/>
                </a:lnTo>
                <a:lnTo>
                  <a:pt x="337073" y="187448"/>
                </a:lnTo>
                <a:lnTo>
                  <a:pt x="324731" y="194735"/>
                </a:lnTo>
                <a:cubicBezTo>
                  <a:pt x="315724" y="198398"/>
                  <a:pt x="305341" y="201214"/>
                  <a:pt x="293598" y="203170"/>
                </a:cubicBezTo>
                <a:cubicBezTo>
                  <a:pt x="286122" y="203503"/>
                  <a:pt x="280382" y="199516"/>
                  <a:pt x="281268" y="200273"/>
                </a:cubicBezTo>
                <a:cubicBezTo>
                  <a:pt x="292804" y="210184"/>
                  <a:pt x="307570" y="226334"/>
                  <a:pt x="297953" y="235286"/>
                </a:cubicBezTo>
                <a:cubicBezTo>
                  <a:pt x="287783" y="244737"/>
                  <a:pt x="277983" y="232518"/>
                  <a:pt x="270341" y="224563"/>
                </a:cubicBezTo>
                <a:cubicBezTo>
                  <a:pt x="263844" y="217752"/>
                  <a:pt x="253379" y="208283"/>
                  <a:pt x="243670" y="197966"/>
                </a:cubicBezTo>
                <a:cubicBezTo>
                  <a:pt x="249909" y="229805"/>
                  <a:pt x="245516" y="254058"/>
                  <a:pt x="228830" y="273918"/>
                </a:cubicBezTo>
                <a:cubicBezTo>
                  <a:pt x="212181" y="293778"/>
                  <a:pt x="190457" y="303745"/>
                  <a:pt x="165004" y="300848"/>
                </a:cubicBezTo>
                <a:cubicBezTo>
                  <a:pt x="125062" y="296270"/>
                  <a:pt x="99480" y="267864"/>
                  <a:pt x="114707" y="203262"/>
                </a:cubicBezTo>
                <a:cubicBezTo>
                  <a:pt x="94312" y="217051"/>
                  <a:pt x="70779" y="240160"/>
                  <a:pt x="49054" y="250440"/>
                </a:cubicBezTo>
                <a:cubicBezTo>
                  <a:pt x="40490" y="254261"/>
                  <a:pt x="32590" y="257011"/>
                  <a:pt x="28658" y="249167"/>
                </a:cubicBezTo>
                <a:cubicBezTo>
                  <a:pt x="24284" y="238554"/>
                  <a:pt x="70003" y="205755"/>
                  <a:pt x="94626" y="187648"/>
                </a:cubicBezTo>
                <a:cubicBezTo>
                  <a:pt x="86578" y="186190"/>
                  <a:pt x="80099" y="184916"/>
                  <a:pt x="73510" y="184307"/>
                </a:cubicBezTo>
                <a:cubicBezTo>
                  <a:pt x="43147" y="181575"/>
                  <a:pt x="18433" y="169799"/>
                  <a:pt x="5347" y="140581"/>
                </a:cubicBezTo>
                <a:cubicBezTo>
                  <a:pt x="-10933" y="104294"/>
                  <a:pt x="11493" y="69040"/>
                  <a:pt x="51915" y="65662"/>
                </a:cubicBezTo>
                <a:cubicBezTo>
                  <a:pt x="80893" y="63244"/>
                  <a:pt x="107491" y="72768"/>
                  <a:pt x="139404" y="84285"/>
                </a:cubicBezTo>
                <a:cubicBezTo>
                  <a:pt x="126114" y="65570"/>
                  <a:pt x="115889" y="51671"/>
                  <a:pt x="106273" y="37441"/>
                </a:cubicBezTo>
                <a:cubicBezTo>
                  <a:pt x="100735" y="29208"/>
                  <a:pt x="96434" y="18503"/>
                  <a:pt x="104999" y="11508"/>
                </a:cubicBezTo>
                <a:cubicBezTo>
                  <a:pt x="114744" y="3589"/>
                  <a:pt x="122367" y="13575"/>
                  <a:pt x="128827" y="20201"/>
                </a:cubicBezTo>
                <a:cubicBezTo>
                  <a:pt x="137207" y="28858"/>
                  <a:pt x="149592" y="51856"/>
                  <a:pt x="158101" y="61565"/>
                </a:cubicBezTo>
                <a:cubicBezTo>
                  <a:pt x="156426" y="46683"/>
                  <a:pt x="158066" y="33526"/>
                  <a:pt x="161922" y="222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69C904D7-ECB9-4D70-9252-45B0D43A2607}"/>
              </a:ext>
            </a:extLst>
          </p:cNvPr>
          <p:cNvSpPr/>
          <p:nvPr userDrawn="1"/>
        </p:nvSpPr>
        <p:spPr>
          <a:xfrm>
            <a:off x="2161847" y="3823875"/>
            <a:ext cx="234803" cy="302038"/>
          </a:xfrm>
          <a:custGeom>
            <a:avLst/>
            <a:gdLst>
              <a:gd name="connsiteX0" fmla="*/ 159198 w 234803"/>
              <a:gd name="connsiteY0" fmla="*/ 173748 h 302038"/>
              <a:gd name="connsiteX1" fmla="*/ 143698 w 234803"/>
              <a:gd name="connsiteY1" fmla="*/ 189991 h 302038"/>
              <a:gd name="connsiteX2" fmla="*/ 164800 w 234803"/>
              <a:gd name="connsiteY2" fmla="*/ 264705 h 302038"/>
              <a:gd name="connsiteX3" fmla="*/ 174673 w 234803"/>
              <a:gd name="connsiteY3" fmla="*/ 188021 h 302038"/>
              <a:gd name="connsiteX4" fmla="*/ 159198 w 234803"/>
              <a:gd name="connsiteY4" fmla="*/ 173748 h 302038"/>
              <a:gd name="connsiteX5" fmla="*/ 103485 w 234803"/>
              <a:gd name="connsiteY5" fmla="*/ 144662 h 302038"/>
              <a:gd name="connsiteX6" fmla="*/ 85660 w 234803"/>
              <a:gd name="connsiteY6" fmla="*/ 148195 h 302038"/>
              <a:gd name="connsiteX7" fmla="*/ 35092 w 234803"/>
              <a:gd name="connsiteY7" fmla="*/ 198252 h 302038"/>
              <a:gd name="connsiteX8" fmla="*/ 112108 w 234803"/>
              <a:gd name="connsiteY8" fmla="*/ 178353 h 302038"/>
              <a:gd name="connsiteX9" fmla="*/ 119219 w 234803"/>
              <a:gd name="connsiteY9" fmla="*/ 151316 h 302038"/>
              <a:gd name="connsiteX10" fmla="*/ 103485 w 234803"/>
              <a:gd name="connsiteY10" fmla="*/ 144662 h 302038"/>
              <a:gd name="connsiteX11" fmla="*/ 53661 w 234803"/>
              <a:gd name="connsiteY11" fmla="*/ 34628 h 302038"/>
              <a:gd name="connsiteX12" fmla="*/ 34503 w 234803"/>
              <a:gd name="connsiteY12" fmla="*/ 49361 h 302038"/>
              <a:gd name="connsiteX13" fmla="*/ 85890 w 234803"/>
              <a:gd name="connsiteY13" fmla="*/ 110083 h 302038"/>
              <a:gd name="connsiteX14" fmla="*/ 112210 w 234803"/>
              <a:gd name="connsiteY14" fmla="*/ 105761 h 302038"/>
              <a:gd name="connsiteX15" fmla="*/ 108706 w 234803"/>
              <a:gd name="connsiteY15" fmla="*/ 78929 h 302038"/>
              <a:gd name="connsiteX16" fmla="*/ 53661 w 234803"/>
              <a:gd name="connsiteY16" fmla="*/ 34628 h 302038"/>
              <a:gd name="connsiteX17" fmla="*/ 29844 w 234803"/>
              <a:gd name="connsiteY17" fmla="*/ 73 h 302038"/>
              <a:gd name="connsiteX18" fmla="*/ 58342 w 234803"/>
              <a:gd name="connsiteY18" fmla="*/ 5520 h 302038"/>
              <a:gd name="connsiteX19" fmla="*/ 87729 w 234803"/>
              <a:gd name="connsiteY19" fmla="*/ 18894 h 302038"/>
              <a:gd name="connsiteX20" fmla="*/ 104077 w 234803"/>
              <a:gd name="connsiteY20" fmla="*/ 31096 h 302038"/>
              <a:gd name="connsiteX21" fmla="*/ 136198 w 234803"/>
              <a:gd name="connsiteY21" fmla="*/ 76378 h 302038"/>
              <a:gd name="connsiteX22" fmla="*/ 234803 w 234803"/>
              <a:gd name="connsiteY22" fmla="*/ 214176 h 302038"/>
              <a:gd name="connsiteX23" fmla="*/ 206595 w 234803"/>
              <a:gd name="connsiteY23" fmla="*/ 204570 h 302038"/>
              <a:gd name="connsiteX24" fmla="*/ 195750 w 234803"/>
              <a:gd name="connsiteY24" fmla="*/ 274783 h 302038"/>
              <a:gd name="connsiteX25" fmla="*/ 167307 w 234803"/>
              <a:gd name="connsiteY25" fmla="*/ 301998 h 302038"/>
              <a:gd name="connsiteX26" fmla="*/ 130755 w 234803"/>
              <a:gd name="connsiteY26" fmla="*/ 271918 h 302038"/>
              <a:gd name="connsiteX27" fmla="*/ 90827 w 234803"/>
              <a:gd name="connsiteY27" fmla="*/ 222756 h 302038"/>
              <a:gd name="connsiteX28" fmla="*/ 1891 w 234803"/>
              <a:gd name="connsiteY28" fmla="*/ 215646 h 302038"/>
              <a:gd name="connsiteX29" fmla="*/ 22840 w 234803"/>
              <a:gd name="connsiteY29" fmla="*/ 153362 h 302038"/>
              <a:gd name="connsiteX30" fmla="*/ 57191 w 234803"/>
              <a:gd name="connsiteY30" fmla="*/ 133232 h 302038"/>
              <a:gd name="connsiteX31" fmla="*/ 4014 w 234803"/>
              <a:gd name="connsiteY31" fmla="*/ 46649 h 302038"/>
              <a:gd name="connsiteX32" fmla="*/ 29844 w 234803"/>
              <a:gd name="connsiteY32" fmla="*/ 73 h 30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4803" h="302038">
                <a:moveTo>
                  <a:pt x="159198" y="173748"/>
                </a:moveTo>
                <a:cubicBezTo>
                  <a:pt x="148737" y="173799"/>
                  <a:pt x="144286" y="183263"/>
                  <a:pt x="143698" y="189991"/>
                </a:cubicBezTo>
                <a:cubicBezTo>
                  <a:pt x="140347" y="228282"/>
                  <a:pt x="150655" y="261866"/>
                  <a:pt x="164800" y="264705"/>
                </a:cubicBezTo>
                <a:cubicBezTo>
                  <a:pt x="171271" y="264705"/>
                  <a:pt x="187590" y="226593"/>
                  <a:pt x="174673" y="188021"/>
                </a:cubicBezTo>
                <a:cubicBezTo>
                  <a:pt x="172857" y="182573"/>
                  <a:pt x="167051" y="173697"/>
                  <a:pt x="159198" y="173748"/>
                </a:cubicBezTo>
                <a:close/>
                <a:moveTo>
                  <a:pt x="103485" y="144662"/>
                </a:moveTo>
                <a:cubicBezTo>
                  <a:pt x="97087" y="144544"/>
                  <a:pt x="90341" y="146124"/>
                  <a:pt x="85660" y="148195"/>
                </a:cubicBezTo>
                <a:cubicBezTo>
                  <a:pt x="63509" y="158043"/>
                  <a:pt x="30743" y="187510"/>
                  <a:pt x="35092" y="198252"/>
                </a:cubicBezTo>
                <a:cubicBezTo>
                  <a:pt x="39849" y="208842"/>
                  <a:pt x="92285" y="200938"/>
                  <a:pt x="112108" y="178353"/>
                </a:cubicBezTo>
                <a:cubicBezTo>
                  <a:pt x="118503" y="171114"/>
                  <a:pt x="125972" y="161036"/>
                  <a:pt x="119219" y="151316"/>
                </a:cubicBezTo>
                <a:cubicBezTo>
                  <a:pt x="115932" y="146597"/>
                  <a:pt x="109883" y="144781"/>
                  <a:pt x="103485" y="144662"/>
                </a:cubicBezTo>
                <a:close/>
                <a:moveTo>
                  <a:pt x="53661" y="34628"/>
                </a:moveTo>
                <a:cubicBezTo>
                  <a:pt x="38749" y="29230"/>
                  <a:pt x="33045" y="35779"/>
                  <a:pt x="34503" y="49361"/>
                </a:cubicBezTo>
                <a:cubicBezTo>
                  <a:pt x="35526" y="77344"/>
                  <a:pt x="59749" y="105275"/>
                  <a:pt x="85890" y="110083"/>
                </a:cubicBezTo>
                <a:cubicBezTo>
                  <a:pt x="94229" y="111619"/>
                  <a:pt x="106788" y="114330"/>
                  <a:pt x="112210" y="105761"/>
                </a:cubicBezTo>
                <a:cubicBezTo>
                  <a:pt x="117377" y="97601"/>
                  <a:pt x="114845" y="88419"/>
                  <a:pt x="108706" y="78929"/>
                </a:cubicBezTo>
                <a:cubicBezTo>
                  <a:pt x="95150" y="57930"/>
                  <a:pt x="76963" y="43094"/>
                  <a:pt x="53661" y="34628"/>
                </a:cubicBezTo>
                <a:close/>
                <a:moveTo>
                  <a:pt x="29844" y="73"/>
                </a:moveTo>
                <a:cubicBezTo>
                  <a:pt x="37263" y="458"/>
                  <a:pt x="46621" y="2380"/>
                  <a:pt x="58342" y="5520"/>
                </a:cubicBezTo>
                <a:cubicBezTo>
                  <a:pt x="69495" y="8512"/>
                  <a:pt x="78850" y="13168"/>
                  <a:pt x="87729" y="18894"/>
                </a:cubicBezTo>
                <a:lnTo>
                  <a:pt x="104077" y="31096"/>
                </a:lnTo>
                <a:lnTo>
                  <a:pt x="136198" y="76378"/>
                </a:lnTo>
                <a:lnTo>
                  <a:pt x="234803" y="214176"/>
                </a:lnTo>
                <a:lnTo>
                  <a:pt x="206595" y="204570"/>
                </a:lnTo>
                <a:cubicBezTo>
                  <a:pt x="209178" y="229688"/>
                  <a:pt x="206544" y="250969"/>
                  <a:pt x="195750" y="274783"/>
                </a:cubicBezTo>
                <a:cubicBezTo>
                  <a:pt x="190506" y="286370"/>
                  <a:pt x="180863" y="300847"/>
                  <a:pt x="167307" y="301998"/>
                </a:cubicBezTo>
                <a:cubicBezTo>
                  <a:pt x="151908" y="303277"/>
                  <a:pt x="131855" y="273606"/>
                  <a:pt x="130755" y="271918"/>
                </a:cubicBezTo>
                <a:cubicBezTo>
                  <a:pt x="110446" y="240994"/>
                  <a:pt x="138505" y="181524"/>
                  <a:pt x="90827" y="222756"/>
                </a:cubicBezTo>
                <a:cubicBezTo>
                  <a:pt x="69469" y="241198"/>
                  <a:pt x="9027" y="226695"/>
                  <a:pt x="1891" y="215646"/>
                </a:cubicBezTo>
                <a:cubicBezTo>
                  <a:pt x="-5298" y="204519"/>
                  <a:pt x="9385" y="170219"/>
                  <a:pt x="22840" y="153362"/>
                </a:cubicBezTo>
                <a:cubicBezTo>
                  <a:pt x="30257" y="144103"/>
                  <a:pt x="39466" y="138783"/>
                  <a:pt x="57191" y="133232"/>
                </a:cubicBezTo>
                <a:cubicBezTo>
                  <a:pt x="24706" y="112667"/>
                  <a:pt x="5369" y="85094"/>
                  <a:pt x="4014" y="46649"/>
                </a:cubicBezTo>
                <a:cubicBezTo>
                  <a:pt x="2786" y="11581"/>
                  <a:pt x="7587" y="-1085"/>
                  <a:pt x="29844" y="7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2" name="자유형: 도형 61">
            <a:extLst>
              <a:ext uri="{FF2B5EF4-FFF2-40B4-BE49-F238E27FC236}">
                <a16:creationId xmlns:a16="http://schemas.microsoft.com/office/drawing/2014/main" id="{2C989A14-5A7C-425A-AC61-54EFB51EE566}"/>
              </a:ext>
            </a:extLst>
          </p:cNvPr>
          <p:cNvSpPr/>
          <p:nvPr userDrawn="1"/>
        </p:nvSpPr>
        <p:spPr>
          <a:xfrm>
            <a:off x="636145" y="217408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A3C4B9EB-1F3E-4C11-B062-A9D19058E5A9}"/>
              </a:ext>
            </a:extLst>
          </p:cNvPr>
          <p:cNvSpPr>
            <a:spLocks/>
          </p:cNvSpPr>
          <p:nvPr userDrawn="1"/>
        </p:nvSpPr>
        <p:spPr bwMode="auto">
          <a:xfrm>
            <a:off x="2092077" y="4834494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64" name="Graphic 5">
            <a:extLst>
              <a:ext uri="{FF2B5EF4-FFF2-40B4-BE49-F238E27FC236}">
                <a16:creationId xmlns:a16="http://schemas.microsoft.com/office/drawing/2014/main" id="{CA27F25E-6593-4F97-89B1-F82B6A16C2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92282" y="3139712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65" name="Freeform: Shape 17">
            <a:extLst>
              <a:ext uri="{FF2B5EF4-FFF2-40B4-BE49-F238E27FC236}">
                <a16:creationId xmlns:a16="http://schemas.microsoft.com/office/drawing/2014/main" id="{2AB77898-0997-44A1-81AF-5AB949E11B8C}"/>
              </a:ext>
            </a:extLst>
          </p:cNvPr>
          <p:cNvSpPr/>
          <p:nvPr userDrawn="1"/>
        </p:nvSpPr>
        <p:spPr>
          <a:xfrm>
            <a:off x="2184834" y="4209978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66" name="Graphic 47">
            <a:extLst>
              <a:ext uri="{FF2B5EF4-FFF2-40B4-BE49-F238E27FC236}">
                <a16:creationId xmlns:a16="http://schemas.microsoft.com/office/drawing/2014/main" id="{6DBEDDC6-0020-4391-B15B-19592179CE4F}"/>
              </a:ext>
            </a:extLst>
          </p:cNvPr>
          <p:cNvGrpSpPr/>
          <p:nvPr userDrawn="1"/>
        </p:nvGrpSpPr>
        <p:grpSpPr>
          <a:xfrm>
            <a:off x="1646914" y="269181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7" name="Freeform: Shape 1145">
              <a:extLst>
                <a:ext uri="{FF2B5EF4-FFF2-40B4-BE49-F238E27FC236}">
                  <a16:creationId xmlns:a16="http://schemas.microsoft.com/office/drawing/2014/main" id="{C06E6722-0BDC-4240-80EC-AE1256EF1B6C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1146">
              <a:extLst>
                <a:ext uri="{FF2B5EF4-FFF2-40B4-BE49-F238E27FC236}">
                  <a16:creationId xmlns:a16="http://schemas.microsoft.com/office/drawing/2014/main" id="{37D80DB8-B546-4DED-A4AF-DE24E927C7C1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1147">
              <a:extLst>
                <a:ext uri="{FF2B5EF4-FFF2-40B4-BE49-F238E27FC236}">
                  <a16:creationId xmlns:a16="http://schemas.microsoft.com/office/drawing/2014/main" id="{CB676C04-573B-4E00-9916-C552B422FA34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0" name="Freeform: Shape 264">
            <a:extLst>
              <a:ext uri="{FF2B5EF4-FFF2-40B4-BE49-F238E27FC236}">
                <a16:creationId xmlns:a16="http://schemas.microsoft.com/office/drawing/2014/main" id="{E8AF59FD-E10F-4C17-BDEF-25629FF88F96}"/>
              </a:ext>
            </a:extLst>
          </p:cNvPr>
          <p:cNvSpPr/>
          <p:nvPr userDrawn="1"/>
        </p:nvSpPr>
        <p:spPr>
          <a:xfrm>
            <a:off x="1780564" y="501748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자유형: 도형 70">
            <a:extLst>
              <a:ext uri="{FF2B5EF4-FFF2-40B4-BE49-F238E27FC236}">
                <a16:creationId xmlns:a16="http://schemas.microsoft.com/office/drawing/2014/main" id="{F0DB25F4-5FEF-46A6-9B16-34200171425C}"/>
              </a:ext>
            </a:extLst>
          </p:cNvPr>
          <p:cNvSpPr/>
          <p:nvPr userDrawn="1"/>
        </p:nvSpPr>
        <p:spPr>
          <a:xfrm>
            <a:off x="1047605" y="639791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2" name="자유형: 도형 71">
            <a:extLst>
              <a:ext uri="{FF2B5EF4-FFF2-40B4-BE49-F238E27FC236}">
                <a16:creationId xmlns:a16="http://schemas.microsoft.com/office/drawing/2014/main" id="{0ED6E3CA-4725-4451-95AC-ACCE76180C1C}"/>
              </a:ext>
            </a:extLst>
          </p:cNvPr>
          <p:cNvSpPr/>
          <p:nvPr userDrawn="1"/>
        </p:nvSpPr>
        <p:spPr>
          <a:xfrm>
            <a:off x="2459617" y="4560120"/>
            <a:ext cx="170427" cy="343683"/>
          </a:xfrm>
          <a:custGeom>
            <a:avLst/>
            <a:gdLst>
              <a:gd name="connsiteX0" fmla="*/ 77762 w 170427"/>
              <a:gd name="connsiteY0" fmla="*/ 173817 h 343683"/>
              <a:gd name="connsiteX1" fmla="*/ 34386 w 170427"/>
              <a:gd name="connsiteY1" fmla="*/ 211431 h 343683"/>
              <a:gd name="connsiteX2" fmla="*/ 69649 w 170427"/>
              <a:gd name="connsiteY2" fmla="*/ 250370 h 343683"/>
              <a:gd name="connsiteX3" fmla="*/ 121998 w 170427"/>
              <a:gd name="connsiteY3" fmla="*/ 211828 h 343683"/>
              <a:gd name="connsiteX4" fmla="*/ 77762 w 170427"/>
              <a:gd name="connsiteY4" fmla="*/ 173817 h 343683"/>
              <a:gd name="connsiteX5" fmla="*/ 101540 w 170427"/>
              <a:gd name="connsiteY5" fmla="*/ 88 h 343683"/>
              <a:gd name="connsiteX6" fmla="*/ 139889 w 170427"/>
              <a:gd name="connsiteY6" fmla="*/ 16286 h 343683"/>
              <a:gd name="connsiteX7" fmla="*/ 147668 w 170427"/>
              <a:gd name="connsiteY7" fmla="*/ 65810 h 343683"/>
              <a:gd name="connsiteX8" fmla="*/ 138243 w 170427"/>
              <a:gd name="connsiteY8" fmla="*/ 55946 h 343683"/>
              <a:gd name="connsiteX9" fmla="*/ 86569 w 170427"/>
              <a:gd name="connsiteY9" fmla="*/ 38691 h 343683"/>
              <a:gd name="connsiteX10" fmla="*/ 50048 w 170427"/>
              <a:gd name="connsiteY10" fmla="*/ 79318 h 343683"/>
              <a:gd name="connsiteX11" fmla="*/ 114349 w 170427"/>
              <a:gd name="connsiteY11" fmla="*/ 132395 h 343683"/>
              <a:gd name="connsiteX12" fmla="*/ 148110 w 170427"/>
              <a:gd name="connsiteY12" fmla="*/ 119474 h 343683"/>
              <a:gd name="connsiteX13" fmla="*/ 154494 w 170427"/>
              <a:gd name="connsiteY13" fmla="*/ 109264 h 343683"/>
              <a:gd name="connsiteX14" fmla="*/ 160247 w 170427"/>
              <a:gd name="connsiteY14" fmla="*/ 145889 h 343683"/>
              <a:gd name="connsiteX15" fmla="*/ 159984 w 170427"/>
              <a:gd name="connsiteY15" fmla="*/ 146049 h 343683"/>
              <a:gd name="connsiteX16" fmla="*/ 153387 w 170427"/>
              <a:gd name="connsiteY16" fmla="*/ 183187 h 343683"/>
              <a:gd name="connsiteX17" fmla="*/ 160274 w 170427"/>
              <a:gd name="connsiteY17" fmla="*/ 193944 h 343683"/>
              <a:gd name="connsiteX18" fmla="*/ 163731 w 170427"/>
              <a:gd name="connsiteY18" fmla="*/ 196606 h 343683"/>
              <a:gd name="connsiteX19" fmla="*/ 166126 w 170427"/>
              <a:gd name="connsiteY19" fmla="*/ 239335 h 343683"/>
              <a:gd name="connsiteX20" fmla="*/ 159413 w 170427"/>
              <a:gd name="connsiteY20" fmla="*/ 241417 h 343683"/>
              <a:gd name="connsiteX21" fmla="*/ 143520 w 170427"/>
              <a:gd name="connsiteY21" fmla="*/ 275136 h 343683"/>
              <a:gd name="connsiteX22" fmla="*/ 153664 w 170427"/>
              <a:gd name="connsiteY22" fmla="*/ 297693 h 343683"/>
              <a:gd name="connsiteX23" fmla="*/ 169728 w 170427"/>
              <a:gd name="connsiteY23" fmla="*/ 303595 h 343683"/>
              <a:gd name="connsiteX24" fmla="*/ 170427 w 170427"/>
              <a:gd name="connsiteY24" fmla="*/ 316077 h 343683"/>
              <a:gd name="connsiteX25" fmla="*/ 168740 w 170427"/>
              <a:gd name="connsiteY25" fmla="*/ 343093 h 343683"/>
              <a:gd name="connsiteX26" fmla="*/ 164970 w 170427"/>
              <a:gd name="connsiteY26" fmla="*/ 343683 h 343683"/>
              <a:gd name="connsiteX27" fmla="*/ 110132 w 170427"/>
              <a:gd name="connsiteY27" fmla="*/ 274737 h 343683"/>
              <a:gd name="connsiteX28" fmla="*/ 49419 w 170427"/>
              <a:gd name="connsiteY28" fmla="*/ 281295 h 343683"/>
              <a:gd name="connsiteX29" fmla="*/ 25248 w 170427"/>
              <a:gd name="connsiteY29" fmla="*/ 159446 h 343683"/>
              <a:gd name="connsiteX30" fmla="*/ 36969 w 170427"/>
              <a:gd name="connsiteY30" fmla="*/ 127826 h 343683"/>
              <a:gd name="connsiteX31" fmla="*/ 40346 w 170427"/>
              <a:gd name="connsiteY31" fmla="*/ 20413 h 343683"/>
              <a:gd name="connsiteX32" fmla="*/ 101540 w 170427"/>
              <a:gd name="connsiteY32" fmla="*/ 88 h 343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0427" h="343683">
                <a:moveTo>
                  <a:pt x="77762" y="173817"/>
                </a:moveTo>
                <a:cubicBezTo>
                  <a:pt x="52101" y="174513"/>
                  <a:pt x="36042" y="188154"/>
                  <a:pt x="34386" y="211431"/>
                </a:cubicBezTo>
                <a:cubicBezTo>
                  <a:pt x="32897" y="233086"/>
                  <a:pt x="46605" y="250038"/>
                  <a:pt x="69649" y="250370"/>
                </a:cubicBezTo>
                <a:cubicBezTo>
                  <a:pt x="95244" y="250667"/>
                  <a:pt x="118455" y="235999"/>
                  <a:pt x="121998" y="211828"/>
                </a:cubicBezTo>
                <a:cubicBezTo>
                  <a:pt x="126236" y="183353"/>
                  <a:pt x="98556" y="179115"/>
                  <a:pt x="77762" y="173817"/>
                </a:cubicBezTo>
                <a:close/>
                <a:moveTo>
                  <a:pt x="101540" y="88"/>
                </a:moveTo>
                <a:lnTo>
                  <a:pt x="139889" y="16286"/>
                </a:lnTo>
                <a:lnTo>
                  <a:pt x="147668" y="65810"/>
                </a:lnTo>
                <a:lnTo>
                  <a:pt x="138243" y="55946"/>
                </a:lnTo>
                <a:cubicBezTo>
                  <a:pt x="124879" y="45793"/>
                  <a:pt x="106635" y="38459"/>
                  <a:pt x="86569" y="38691"/>
                </a:cubicBezTo>
                <a:cubicBezTo>
                  <a:pt x="70444" y="39188"/>
                  <a:pt x="51803" y="51009"/>
                  <a:pt x="50048" y="79318"/>
                </a:cubicBezTo>
                <a:cubicBezTo>
                  <a:pt x="48690" y="100609"/>
                  <a:pt x="91768" y="127461"/>
                  <a:pt x="114349" y="132395"/>
                </a:cubicBezTo>
                <a:cubicBezTo>
                  <a:pt x="128107" y="135392"/>
                  <a:pt x="139878" y="128803"/>
                  <a:pt x="148110" y="119474"/>
                </a:cubicBezTo>
                <a:lnTo>
                  <a:pt x="154494" y="109264"/>
                </a:lnTo>
                <a:lnTo>
                  <a:pt x="160247" y="145889"/>
                </a:lnTo>
                <a:lnTo>
                  <a:pt x="159984" y="146049"/>
                </a:lnTo>
                <a:cubicBezTo>
                  <a:pt x="152443" y="157063"/>
                  <a:pt x="149149" y="171002"/>
                  <a:pt x="153387" y="183187"/>
                </a:cubicBezTo>
                <a:cubicBezTo>
                  <a:pt x="154927" y="187525"/>
                  <a:pt x="157120" y="190819"/>
                  <a:pt x="160274" y="193944"/>
                </a:cubicBezTo>
                <a:lnTo>
                  <a:pt x="163731" y="196606"/>
                </a:lnTo>
                <a:lnTo>
                  <a:pt x="166126" y="239335"/>
                </a:lnTo>
                <a:lnTo>
                  <a:pt x="159413" y="241417"/>
                </a:lnTo>
                <a:cubicBezTo>
                  <a:pt x="150639" y="249542"/>
                  <a:pt x="145258" y="261412"/>
                  <a:pt x="143520" y="275136"/>
                </a:cubicBezTo>
                <a:cubicBezTo>
                  <a:pt x="142427" y="283779"/>
                  <a:pt x="146715" y="291816"/>
                  <a:pt x="153664" y="297693"/>
                </a:cubicBezTo>
                <a:lnTo>
                  <a:pt x="169728" y="303595"/>
                </a:lnTo>
                <a:lnTo>
                  <a:pt x="170427" y="316077"/>
                </a:lnTo>
                <a:lnTo>
                  <a:pt x="168740" y="343093"/>
                </a:lnTo>
                <a:lnTo>
                  <a:pt x="164970" y="343683"/>
                </a:lnTo>
                <a:cubicBezTo>
                  <a:pt x="128111" y="333087"/>
                  <a:pt x="128412" y="297719"/>
                  <a:pt x="110132" y="274737"/>
                </a:cubicBezTo>
                <a:cubicBezTo>
                  <a:pt x="89894" y="276924"/>
                  <a:pt x="84276" y="288674"/>
                  <a:pt x="49419" y="281295"/>
                </a:cubicBezTo>
                <a:cubicBezTo>
                  <a:pt x="-2975" y="270204"/>
                  <a:pt x="-17962" y="199676"/>
                  <a:pt x="25248" y="159446"/>
                </a:cubicBezTo>
                <a:cubicBezTo>
                  <a:pt x="34055" y="151235"/>
                  <a:pt x="52862" y="149513"/>
                  <a:pt x="36969" y="127826"/>
                </a:cubicBezTo>
                <a:cubicBezTo>
                  <a:pt x="4785" y="83888"/>
                  <a:pt x="7765" y="46902"/>
                  <a:pt x="40346" y="20413"/>
                </a:cubicBezTo>
                <a:cubicBezTo>
                  <a:pt x="58226" y="5861"/>
                  <a:pt x="79914" y="-860"/>
                  <a:pt x="101540" y="88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3" name="하트 72">
            <a:extLst>
              <a:ext uri="{FF2B5EF4-FFF2-40B4-BE49-F238E27FC236}">
                <a16:creationId xmlns:a16="http://schemas.microsoft.com/office/drawing/2014/main" id="{E8078C5C-0F8A-400C-856D-282F5FD52697}"/>
              </a:ext>
            </a:extLst>
          </p:cNvPr>
          <p:cNvSpPr/>
          <p:nvPr userDrawn="1"/>
        </p:nvSpPr>
        <p:spPr>
          <a:xfrm>
            <a:off x="1665354" y="3831528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Freeform: Shape 264">
            <a:extLst>
              <a:ext uri="{FF2B5EF4-FFF2-40B4-BE49-F238E27FC236}">
                <a16:creationId xmlns:a16="http://schemas.microsoft.com/office/drawing/2014/main" id="{2EF30D1F-BBC8-40F5-A68C-9F0234B2AC93}"/>
              </a:ext>
            </a:extLst>
          </p:cNvPr>
          <p:cNvSpPr/>
          <p:nvPr userDrawn="1"/>
        </p:nvSpPr>
        <p:spPr>
          <a:xfrm>
            <a:off x="901601" y="4492955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8AF34D91-766F-49B7-A2A4-30C73D337A6A}"/>
              </a:ext>
            </a:extLst>
          </p:cNvPr>
          <p:cNvSpPr/>
          <p:nvPr userDrawn="1"/>
        </p:nvSpPr>
        <p:spPr>
          <a:xfrm rot="768186">
            <a:off x="1224808" y="5911021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76" name="자유형: 도형 75">
            <a:extLst>
              <a:ext uri="{FF2B5EF4-FFF2-40B4-BE49-F238E27FC236}">
                <a16:creationId xmlns:a16="http://schemas.microsoft.com/office/drawing/2014/main" id="{7C3FAB44-6DA5-4876-839E-75A7F9DA1690}"/>
              </a:ext>
            </a:extLst>
          </p:cNvPr>
          <p:cNvSpPr/>
          <p:nvPr userDrawn="1"/>
        </p:nvSpPr>
        <p:spPr>
          <a:xfrm>
            <a:off x="1243841" y="475717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7" name="자유형: 도형 76">
            <a:extLst>
              <a:ext uri="{FF2B5EF4-FFF2-40B4-BE49-F238E27FC236}">
                <a16:creationId xmlns:a16="http://schemas.microsoft.com/office/drawing/2014/main" id="{DC4E069C-DFD4-40FC-BB8C-DBB9288C415E}"/>
              </a:ext>
            </a:extLst>
          </p:cNvPr>
          <p:cNvSpPr/>
          <p:nvPr userDrawn="1"/>
        </p:nvSpPr>
        <p:spPr>
          <a:xfrm>
            <a:off x="1443544" y="4202460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8" name="자유형: 도형 77">
            <a:extLst>
              <a:ext uri="{FF2B5EF4-FFF2-40B4-BE49-F238E27FC236}">
                <a16:creationId xmlns:a16="http://schemas.microsoft.com/office/drawing/2014/main" id="{6B103ED6-2A64-4DCB-A417-4D5FE303C292}"/>
              </a:ext>
            </a:extLst>
          </p:cNvPr>
          <p:cNvSpPr/>
          <p:nvPr userDrawn="1"/>
        </p:nvSpPr>
        <p:spPr>
          <a:xfrm>
            <a:off x="1832816" y="4560716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9" name="자유형: 도형 78">
            <a:extLst>
              <a:ext uri="{FF2B5EF4-FFF2-40B4-BE49-F238E27FC236}">
                <a16:creationId xmlns:a16="http://schemas.microsoft.com/office/drawing/2014/main" id="{2FAA22FA-9FE9-44FF-A7AD-2D44BD3E12C1}"/>
              </a:ext>
            </a:extLst>
          </p:cNvPr>
          <p:cNvSpPr/>
          <p:nvPr userDrawn="1"/>
        </p:nvSpPr>
        <p:spPr>
          <a:xfrm>
            <a:off x="2058586" y="2826693"/>
            <a:ext cx="234803" cy="302038"/>
          </a:xfrm>
          <a:custGeom>
            <a:avLst/>
            <a:gdLst>
              <a:gd name="connsiteX0" fmla="*/ 159198 w 234803"/>
              <a:gd name="connsiteY0" fmla="*/ 173748 h 302038"/>
              <a:gd name="connsiteX1" fmla="*/ 143698 w 234803"/>
              <a:gd name="connsiteY1" fmla="*/ 189991 h 302038"/>
              <a:gd name="connsiteX2" fmla="*/ 164800 w 234803"/>
              <a:gd name="connsiteY2" fmla="*/ 264705 h 302038"/>
              <a:gd name="connsiteX3" fmla="*/ 174673 w 234803"/>
              <a:gd name="connsiteY3" fmla="*/ 188021 h 302038"/>
              <a:gd name="connsiteX4" fmla="*/ 159198 w 234803"/>
              <a:gd name="connsiteY4" fmla="*/ 173748 h 302038"/>
              <a:gd name="connsiteX5" fmla="*/ 103485 w 234803"/>
              <a:gd name="connsiteY5" fmla="*/ 144662 h 302038"/>
              <a:gd name="connsiteX6" fmla="*/ 85660 w 234803"/>
              <a:gd name="connsiteY6" fmla="*/ 148195 h 302038"/>
              <a:gd name="connsiteX7" fmla="*/ 35092 w 234803"/>
              <a:gd name="connsiteY7" fmla="*/ 198252 h 302038"/>
              <a:gd name="connsiteX8" fmla="*/ 112108 w 234803"/>
              <a:gd name="connsiteY8" fmla="*/ 178353 h 302038"/>
              <a:gd name="connsiteX9" fmla="*/ 119219 w 234803"/>
              <a:gd name="connsiteY9" fmla="*/ 151316 h 302038"/>
              <a:gd name="connsiteX10" fmla="*/ 103485 w 234803"/>
              <a:gd name="connsiteY10" fmla="*/ 144662 h 302038"/>
              <a:gd name="connsiteX11" fmla="*/ 53661 w 234803"/>
              <a:gd name="connsiteY11" fmla="*/ 34628 h 302038"/>
              <a:gd name="connsiteX12" fmla="*/ 34503 w 234803"/>
              <a:gd name="connsiteY12" fmla="*/ 49361 h 302038"/>
              <a:gd name="connsiteX13" fmla="*/ 85890 w 234803"/>
              <a:gd name="connsiteY13" fmla="*/ 110083 h 302038"/>
              <a:gd name="connsiteX14" fmla="*/ 112210 w 234803"/>
              <a:gd name="connsiteY14" fmla="*/ 105761 h 302038"/>
              <a:gd name="connsiteX15" fmla="*/ 108706 w 234803"/>
              <a:gd name="connsiteY15" fmla="*/ 78929 h 302038"/>
              <a:gd name="connsiteX16" fmla="*/ 53661 w 234803"/>
              <a:gd name="connsiteY16" fmla="*/ 34628 h 302038"/>
              <a:gd name="connsiteX17" fmla="*/ 29844 w 234803"/>
              <a:gd name="connsiteY17" fmla="*/ 73 h 302038"/>
              <a:gd name="connsiteX18" fmla="*/ 58342 w 234803"/>
              <a:gd name="connsiteY18" fmla="*/ 5520 h 302038"/>
              <a:gd name="connsiteX19" fmla="*/ 87729 w 234803"/>
              <a:gd name="connsiteY19" fmla="*/ 18894 h 302038"/>
              <a:gd name="connsiteX20" fmla="*/ 104077 w 234803"/>
              <a:gd name="connsiteY20" fmla="*/ 31096 h 302038"/>
              <a:gd name="connsiteX21" fmla="*/ 136198 w 234803"/>
              <a:gd name="connsiteY21" fmla="*/ 76378 h 302038"/>
              <a:gd name="connsiteX22" fmla="*/ 234803 w 234803"/>
              <a:gd name="connsiteY22" fmla="*/ 214176 h 302038"/>
              <a:gd name="connsiteX23" fmla="*/ 206595 w 234803"/>
              <a:gd name="connsiteY23" fmla="*/ 204570 h 302038"/>
              <a:gd name="connsiteX24" fmla="*/ 195750 w 234803"/>
              <a:gd name="connsiteY24" fmla="*/ 274783 h 302038"/>
              <a:gd name="connsiteX25" fmla="*/ 167307 w 234803"/>
              <a:gd name="connsiteY25" fmla="*/ 301998 h 302038"/>
              <a:gd name="connsiteX26" fmla="*/ 130755 w 234803"/>
              <a:gd name="connsiteY26" fmla="*/ 271918 h 302038"/>
              <a:gd name="connsiteX27" fmla="*/ 90827 w 234803"/>
              <a:gd name="connsiteY27" fmla="*/ 222756 h 302038"/>
              <a:gd name="connsiteX28" fmla="*/ 1891 w 234803"/>
              <a:gd name="connsiteY28" fmla="*/ 215646 h 302038"/>
              <a:gd name="connsiteX29" fmla="*/ 22840 w 234803"/>
              <a:gd name="connsiteY29" fmla="*/ 153362 h 302038"/>
              <a:gd name="connsiteX30" fmla="*/ 57191 w 234803"/>
              <a:gd name="connsiteY30" fmla="*/ 133232 h 302038"/>
              <a:gd name="connsiteX31" fmla="*/ 4014 w 234803"/>
              <a:gd name="connsiteY31" fmla="*/ 46649 h 302038"/>
              <a:gd name="connsiteX32" fmla="*/ 29844 w 234803"/>
              <a:gd name="connsiteY32" fmla="*/ 73 h 30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4803" h="302038">
                <a:moveTo>
                  <a:pt x="159198" y="173748"/>
                </a:moveTo>
                <a:cubicBezTo>
                  <a:pt x="148737" y="173799"/>
                  <a:pt x="144286" y="183263"/>
                  <a:pt x="143698" y="189991"/>
                </a:cubicBezTo>
                <a:cubicBezTo>
                  <a:pt x="140347" y="228282"/>
                  <a:pt x="150655" y="261866"/>
                  <a:pt x="164800" y="264705"/>
                </a:cubicBezTo>
                <a:cubicBezTo>
                  <a:pt x="171271" y="264705"/>
                  <a:pt x="187590" y="226593"/>
                  <a:pt x="174673" y="188021"/>
                </a:cubicBezTo>
                <a:cubicBezTo>
                  <a:pt x="172857" y="182573"/>
                  <a:pt x="167051" y="173697"/>
                  <a:pt x="159198" y="173748"/>
                </a:cubicBezTo>
                <a:close/>
                <a:moveTo>
                  <a:pt x="103485" y="144662"/>
                </a:moveTo>
                <a:cubicBezTo>
                  <a:pt x="97087" y="144544"/>
                  <a:pt x="90341" y="146124"/>
                  <a:pt x="85660" y="148195"/>
                </a:cubicBezTo>
                <a:cubicBezTo>
                  <a:pt x="63509" y="158043"/>
                  <a:pt x="30743" y="187510"/>
                  <a:pt x="35092" y="198252"/>
                </a:cubicBezTo>
                <a:cubicBezTo>
                  <a:pt x="39849" y="208842"/>
                  <a:pt x="92285" y="200938"/>
                  <a:pt x="112108" y="178353"/>
                </a:cubicBezTo>
                <a:cubicBezTo>
                  <a:pt x="118503" y="171114"/>
                  <a:pt x="125972" y="161036"/>
                  <a:pt x="119219" y="151316"/>
                </a:cubicBezTo>
                <a:cubicBezTo>
                  <a:pt x="115932" y="146597"/>
                  <a:pt x="109883" y="144781"/>
                  <a:pt x="103485" y="144662"/>
                </a:cubicBezTo>
                <a:close/>
                <a:moveTo>
                  <a:pt x="53661" y="34628"/>
                </a:moveTo>
                <a:cubicBezTo>
                  <a:pt x="38749" y="29230"/>
                  <a:pt x="33045" y="35779"/>
                  <a:pt x="34503" y="49361"/>
                </a:cubicBezTo>
                <a:cubicBezTo>
                  <a:pt x="35526" y="77344"/>
                  <a:pt x="59749" y="105275"/>
                  <a:pt x="85890" y="110083"/>
                </a:cubicBezTo>
                <a:cubicBezTo>
                  <a:pt x="94229" y="111619"/>
                  <a:pt x="106788" y="114330"/>
                  <a:pt x="112210" y="105761"/>
                </a:cubicBezTo>
                <a:cubicBezTo>
                  <a:pt x="117377" y="97601"/>
                  <a:pt x="114845" y="88419"/>
                  <a:pt x="108706" y="78929"/>
                </a:cubicBezTo>
                <a:cubicBezTo>
                  <a:pt x="95150" y="57930"/>
                  <a:pt x="76963" y="43094"/>
                  <a:pt x="53661" y="34628"/>
                </a:cubicBezTo>
                <a:close/>
                <a:moveTo>
                  <a:pt x="29844" y="73"/>
                </a:moveTo>
                <a:cubicBezTo>
                  <a:pt x="37263" y="458"/>
                  <a:pt x="46621" y="2380"/>
                  <a:pt x="58342" y="5520"/>
                </a:cubicBezTo>
                <a:cubicBezTo>
                  <a:pt x="69495" y="8512"/>
                  <a:pt x="78850" y="13168"/>
                  <a:pt x="87729" y="18894"/>
                </a:cubicBezTo>
                <a:lnTo>
                  <a:pt x="104077" y="31096"/>
                </a:lnTo>
                <a:lnTo>
                  <a:pt x="136198" y="76378"/>
                </a:lnTo>
                <a:lnTo>
                  <a:pt x="234803" y="214176"/>
                </a:lnTo>
                <a:lnTo>
                  <a:pt x="206595" y="204570"/>
                </a:lnTo>
                <a:cubicBezTo>
                  <a:pt x="209178" y="229688"/>
                  <a:pt x="206544" y="250969"/>
                  <a:pt x="195750" y="274783"/>
                </a:cubicBezTo>
                <a:cubicBezTo>
                  <a:pt x="190506" y="286370"/>
                  <a:pt x="180863" y="300847"/>
                  <a:pt x="167307" y="301998"/>
                </a:cubicBezTo>
                <a:cubicBezTo>
                  <a:pt x="151908" y="303277"/>
                  <a:pt x="131855" y="273606"/>
                  <a:pt x="130755" y="271918"/>
                </a:cubicBezTo>
                <a:cubicBezTo>
                  <a:pt x="110446" y="240994"/>
                  <a:pt x="138505" y="181524"/>
                  <a:pt x="90827" y="222756"/>
                </a:cubicBezTo>
                <a:cubicBezTo>
                  <a:pt x="69469" y="241198"/>
                  <a:pt x="9027" y="226695"/>
                  <a:pt x="1891" y="215646"/>
                </a:cubicBezTo>
                <a:cubicBezTo>
                  <a:pt x="-5298" y="204519"/>
                  <a:pt x="9385" y="170219"/>
                  <a:pt x="22840" y="153362"/>
                </a:cubicBezTo>
                <a:cubicBezTo>
                  <a:pt x="30257" y="144103"/>
                  <a:pt x="39466" y="138783"/>
                  <a:pt x="57191" y="133232"/>
                </a:cubicBezTo>
                <a:cubicBezTo>
                  <a:pt x="24706" y="112667"/>
                  <a:pt x="5369" y="85094"/>
                  <a:pt x="4014" y="46649"/>
                </a:cubicBezTo>
                <a:cubicBezTo>
                  <a:pt x="2786" y="11581"/>
                  <a:pt x="7587" y="-1085"/>
                  <a:pt x="29844" y="7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0" name="자유형: 도형 79">
            <a:extLst>
              <a:ext uri="{FF2B5EF4-FFF2-40B4-BE49-F238E27FC236}">
                <a16:creationId xmlns:a16="http://schemas.microsoft.com/office/drawing/2014/main" id="{9364CB3F-1222-4FCA-8F41-4CE7BB075130}"/>
              </a:ext>
            </a:extLst>
          </p:cNvPr>
          <p:cNvSpPr/>
          <p:nvPr userDrawn="1"/>
        </p:nvSpPr>
        <p:spPr>
          <a:xfrm rot="5400000">
            <a:off x="1404835" y="-53978"/>
            <a:ext cx="132982" cy="256531"/>
          </a:xfrm>
          <a:custGeom>
            <a:avLst/>
            <a:gdLst>
              <a:gd name="connsiteX0" fmla="*/ 0 w 132982"/>
              <a:gd name="connsiteY0" fmla="*/ 0 h 256531"/>
              <a:gd name="connsiteX1" fmla="*/ 999 w 132982"/>
              <a:gd name="connsiteY1" fmla="*/ 1872 h 256531"/>
              <a:gd name="connsiteX2" fmla="*/ 7086 w 132982"/>
              <a:gd name="connsiteY2" fmla="*/ 51597 h 256531"/>
              <a:gd name="connsiteX3" fmla="*/ 9439 w 132982"/>
              <a:gd name="connsiteY3" fmla="*/ 70601 h 256531"/>
              <a:gd name="connsiteX4" fmla="*/ 107098 w 132982"/>
              <a:gd name="connsiteY4" fmla="*/ 72238 h 256531"/>
              <a:gd name="connsiteX5" fmla="*/ 119324 w 132982"/>
              <a:gd name="connsiteY5" fmla="*/ 117205 h 256531"/>
              <a:gd name="connsiteX6" fmla="*/ 92876 w 132982"/>
              <a:gd name="connsiteY6" fmla="*/ 141044 h 256531"/>
              <a:gd name="connsiteX7" fmla="*/ 44200 w 132982"/>
              <a:gd name="connsiteY7" fmla="*/ 163604 h 256531"/>
              <a:gd name="connsiteX8" fmla="*/ 81622 w 132982"/>
              <a:gd name="connsiteY8" fmla="*/ 201102 h 256531"/>
              <a:gd name="connsiteX9" fmla="*/ 94385 w 132982"/>
              <a:gd name="connsiteY9" fmla="*/ 242104 h 256531"/>
              <a:gd name="connsiteX10" fmla="*/ 53690 w 132982"/>
              <a:gd name="connsiteY10" fmla="*/ 256531 h 256531"/>
              <a:gd name="connsiteX11" fmla="*/ 0 w 132982"/>
              <a:gd name="connsiteY11" fmla="*/ 243479 h 256531"/>
              <a:gd name="connsiteX12" fmla="*/ 0 w 132982"/>
              <a:gd name="connsiteY12" fmla="*/ 219887 h 256531"/>
              <a:gd name="connsiteX13" fmla="*/ 13903 w 132982"/>
              <a:gd name="connsiteY13" fmla="*/ 225423 h 256531"/>
              <a:gd name="connsiteX14" fmla="*/ 56427 w 132982"/>
              <a:gd name="connsiteY14" fmla="*/ 224046 h 256531"/>
              <a:gd name="connsiteX15" fmla="*/ 8262 w 132982"/>
              <a:gd name="connsiteY15" fmla="*/ 179386 h 256531"/>
              <a:gd name="connsiteX16" fmla="*/ 0 w 132982"/>
              <a:gd name="connsiteY16" fmla="*/ 182268 h 256531"/>
              <a:gd name="connsiteX17" fmla="*/ 0 w 132982"/>
              <a:gd name="connsiteY17" fmla="*/ 142708 h 256531"/>
              <a:gd name="connsiteX18" fmla="*/ 9209 w 132982"/>
              <a:gd name="connsiteY18" fmla="*/ 142221 h 256531"/>
              <a:gd name="connsiteX19" fmla="*/ 55250 w 132982"/>
              <a:gd name="connsiteY19" fmla="*/ 129329 h 256531"/>
              <a:gd name="connsiteX20" fmla="*/ 63870 w 132982"/>
              <a:gd name="connsiteY20" fmla="*/ 125006 h 256531"/>
              <a:gd name="connsiteX21" fmla="*/ 85688 w 132982"/>
              <a:gd name="connsiteY21" fmla="*/ 103188 h 256531"/>
              <a:gd name="connsiteX22" fmla="*/ 52590 w 132982"/>
              <a:gd name="connsiteY22" fmla="*/ 93110 h 256531"/>
              <a:gd name="connsiteX23" fmla="*/ 0 w 132982"/>
              <a:gd name="connsiteY23" fmla="*/ 111128 h 2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2982" h="256531">
                <a:moveTo>
                  <a:pt x="0" y="0"/>
                </a:moveTo>
                <a:lnTo>
                  <a:pt x="999" y="1872"/>
                </a:lnTo>
                <a:cubicBezTo>
                  <a:pt x="999" y="1872"/>
                  <a:pt x="11869" y="32106"/>
                  <a:pt x="7086" y="51597"/>
                </a:cubicBezTo>
                <a:cubicBezTo>
                  <a:pt x="1280" y="75154"/>
                  <a:pt x="4067" y="70039"/>
                  <a:pt x="9439" y="70601"/>
                </a:cubicBezTo>
                <a:cubicBezTo>
                  <a:pt x="10692" y="70729"/>
                  <a:pt x="56427" y="56252"/>
                  <a:pt x="107098" y="72238"/>
                </a:cubicBezTo>
                <a:cubicBezTo>
                  <a:pt x="137690" y="81882"/>
                  <a:pt x="140375" y="93954"/>
                  <a:pt x="119324" y="117205"/>
                </a:cubicBezTo>
                <a:cubicBezTo>
                  <a:pt x="112572" y="124674"/>
                  <a:pt x="92901" y="141070"/>
                  <a:pt x="92876" y="141044"/>
                </a:cubicBezTo>
                <a:cubicBezTo>
                  <a:pt x="64535" y="164576"/>
                  <a:pt x="45403" y="156161"/>
                  <a:pt x="44200" y="163604"/>
                </a:cubicBezTo>
                <a:cubicBezTo>
                  <a:pt x="43049" y="170894"/>
                  <a:pt x="67477" y="178951"/>
                  <a:pt x="81622" y="201102"/>
                </a:cubicBezTo>
                <a:cubicBezTo>
                  <a:pt x="88937" y="212561"/>
                  <a:pt x="97173" y="232768"/>
                  <a:pt x="94385" y="242104"/>
                </a:cubicBezTo>
                <a:cubicBezTo>
                  <a:pt x="92185" y="249471"/>
                  <a:pt x="68909" y="255686"/>
                  <a:pt x="53690" y="256531"/>
                </a:cubicBezTo>
                <a:lnTo>
                  <a:pt x="0" y="243479"/>
                </a:lnTo>
                <a:lnTo>
                  <a:pt x="0" y="219887"/>
                </a:lnTo>
                <a:lnTo>
                  <a:pt x="13903" y="225423"/>
                </a:lnTo>
                <a:cubicBezTo>
                  <a:pt x="32725" y="230511"/>
                  <a:pt x="55180" y="230703"/>
                  <a:pt x="56427" y="224046"/>
                </a:cubicBezTo>
                <a:cubicBezTo>
                  <a:pt x="59343" y="215426"/>
                  <a:pt x="34225" y="184016"/>
                  <a:pt x="8262" y="179386"/>
                </a:cubicBezTo>
                <a:lnTo>
                  <a:pt x="0" y="182268"/>
                </a:lnTo>
                <a:lnTo>
                  <a:pt x="0" y="142708"/>
                </a:lnTo>
                <a:lnTo>
                  <a:pt x="9209" y="142221"/>
                </a:lnTo>
                <a:cubicBezTo>
                  <a:pt x="27089" y="139535"/>
                  <a:pt x="39443" y="138205"/>
                  <a:pt x="55250" y="129329"/>
                </a:cubicBezTo>
                <a:lnTo>
                  <a:pt x="63870" y="125006"/>
                </a:lnTo>
                <a:cubicBezTo>
                  <a:pt x="71058" y="120940"/>
                  <a:pt x="87607" y="108944"/>
                  <a:pt x="85688" y="103188"/>
                </a:cubicBezTo>
                <a:cubicBezTo>
                  <a:pt x="83617" y="96998"/>
                  <a:pt x="63001" y="92190"/>
                  <a:pt x="52590" y="93110"/>
                </a:cubicBezTo>
                <a:lnTo>
                  <a:pt x="0" y="111128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81" name="자유형: 도형 80">
            <a:extLst>
              <a:ext uri="{FF2B5EF4-FFF2-40B4-BE49-F238E27FC236}">
                <a16:creationId xmlns:a16="http://schemas.microsoft.com/office/drawing/2014/main" id="{2E006EAD-1DA0-4BE8-8631-6EDBFE982997}"/>
              </a:ext>
            </a:extLst>
          </p:cNvPr>
          <p:cNvSpPr/>
          <p:nvPr userDrawn="1"/>
        </p:nvSpPr>
        <p:spPr>
          <a:xfrm rot="301580" flipH="1">
            <a:off x="-164331" y="2489577"/>
            <a:ext cx="2723806" cy="3343561"/>
          </a:xfrm>
          <a:custGeom>
            <a:avLst/>
            <a:gdLst>
              <a:gd name="connsiteX0" fmla="*/ 2575248 w 2723806"/>
              <a:gd name="connsiteY0" fmla="*/ 367 h 3343561"/>
              <a:gd name="connsiteX1" fmla="*/ 2393543 w 2723806"/>
              <a:gd name="connsiteY1" fmla="*/ 43512 h 3343561"/>
              <a:gd name="connsiteX2" fmla="*/ 2092267 w 2723806"/>
              <a:gd name="connsiteY2" fmla="*/ 234141 h 3343561"/>
              <a:gd name="connsiteX3" fmla="*/ 2032280 w 2723806"/>
              <a:gd name="connsiteY3" fmla="*/ 454428 h 3343561"/>
              <a:gd name="connsiteX4" fmla="*/ 2196338 w 2723806"/>
              <a:gd name="connsiteY4" fmla="*/ 872658 h 3343561"/>
              <a:gd name="connsiteX5" fmla="*/ 2261559 w 2723806"/>
              <a:gd name="connsiteY5" fmla="*/ 1334233 h 3343561"/>
              <a:gd name="connsiteX6" fmla="*/ 2280883 w 2723806"/>
              <a:gd name="connsiteY6" fmla="*/ 1533653 h 3343561"/>
              <a:gd name="connsiteX7" fmla="*/ 2296987 w 2723806"/>
              <a:gd name="connsiteY7" fmla="*/ 1658725 h 3343561"/>
              <a:gd name="connsiteX8" fmla="*/ 2324498 w 2723806"/>
              <a:gd name="connsiteY8" fmla="*/ 1907999 h 3343561"/>
              <a:gd name="connsiteX9" fmla="*/ 2302757 w 2723806"/>
              <a:gd name="connsiteY9" fmla="*/ 1954902 h 3343561"/>
              <a:gd name="connsiteX10" fmla="*/ 1715639 w 2723806"/>
              <a:gd name="connsiteY10" fmla="*/ 2408829 h 3343561"/>
              <a:gd name="connsiteX11" fmla="*/ 1414498 w 2723806"/>
              <a:gd name="connsiteY11" fmla="*/ 2591003 h 3343561"/>
              <a:gd name="connsiteX12" fmla="*/ 1105572 w 2723806"/>
              <a:gd name="connsiteY12" fmla="*/ 2737817 h 3343561"/>
              <a:gd name="connsiteX13" fmla="*/ 1001233 w 2723806"/>
              <a:gd name="connsiteY13" fmla="*/ 2747144 h 3343561"/>
              <a:gd name="connsiteX14" fmla="*/ 926686 w 2723806"/>
              <a:gd name="connsiteY14" fmla="*/ 2714466 h 3343561"/>
              <a:gd name="connsiteX15" fmla="*/ 781684 w 2723806"/>
              <a:gd name="connsiteY15" fmla="*/ 2665416 h 3343561"/>
              <a:gd name="connsiteX16" fmla="*/ 303803 w 2723806"/>
              <a:gd name="connsiteY16" fmla="*/ 2692323 h 3343561"/>
              <a:gd name="connsiteX17" fmla="*/ 194162 w 2723806"/>
              <a:gd name="connsiteY17" fmla="*/ 2719364 h 3343561"/>
              <a:gd name="connsiteX18" fmla="*/ 178394 w 2723806"/>
              <a:gd name="connsiteY18" fmla="*/ 2779485 h 3343561"/>
              <a:gd name="connsiteX19" fmla="*/ 264751 w 2723806"/>
              <a:gd name="connsiteY19" fmla="*/ 2851818 h 3343561"/>
              <a:gd name="connsiteX20" fmla="*/ 317357 w 2723806"/>
              <a:gd name="connsiteY20" fmla="*/ 2858193 h 3343561"/>
              <a:gd name="connsiteX21" fmla="*/ 379692 w 2723806"/>
              <a:gd name="connsiteY21" fmla="*/ 2839807 h 3343561"/>
              <a:gd name="connsiteX22" fmla="*/ 370365 w 2723806"/>
              <a:gd name="connsiteY22" fmla="*/ 2849537 h 3343561"/>
              <a:gd name="connsiteX23" fmla="*/ 266160 w 2723806"/>
              <a:gd name="connsiteY23" fmla="*/ 2868056 h 3343561"/>
              <a:gd name="connsiteX24" fmla="*/ 91501 w 2723806"/>
              <a:gd name="connsiteY24" fmla="*/ 2834641 h 3343561"/>
              <a:gd name="connsiteX25" fmla="*/ 24670 w 2723806"/>
              <a:gd name="connsiteY25" fmla="*/ 2895902 h 3343561"/>
              <a:gd name="connsiteX26" fmla="*/ 5613 w 2723806"/>
              <a:gd name="connsiteY26" fmla="*/ 2969510 h 3343561"/>
              <a:gd name="connsiteX27" fmla="*/ 12928 w 2723806"/>
              <a:gd name="connsiteY27" fmla="*/ 3009099 h 3343561"/>
              <a:gd name="connsiteX28" fmla="*/ 77477 w 2723806"/>
              <a:gd name="connsiteY28" fmla="*/ 3056807 h 3343561"/>
              <a:gd name="connsiteX29" fmla="*/ 56609 w 2723806"/>
              <a:gd name="connsiteY29" fmla="*/ 3070495 h 3343561"/>
              <a:gd name="connsiteX30" fmla="*/ 54462 w 2723806"/>
              <a:gd name="connsiteY30" fmla="*/ 3137929 h 3343561"/>
              <a:gd name="connsiteX31" fmla="*/ 203892 w 2723806"/>
              <a:gd name="connsiteY31" fmla="*/ 3202076 h 3343561"/>
              <a:gd name="connsiteX32" fmla="*/ 215299 w 2723806"/>
              <a:gd name="connsiteY32" fmla="*/ 3211202 h 3343561"/>
              <a:gd name="connsiteX33" fmla="*/ 262805 w 2723806"/>
              <a:gd name="connsiteY33" fmla="*/ 3284877 h 3343561"/>
              <a:gd name="connsiteX34" fmla="*/ 520869 w 2723806"/>
              <a:gd name="connsiteY34" fmla="*/ 3343119 h 3343561"/>
              <a:gd name="connsiteX35" fmla="*/ 738137 w 2723806"/>
              <a:gd name="connsiteY35" fmla="*/ 3308496 h 3343561"/>
              <a:gd name="connsiteX36" fmla="*/ 1055314 w 2723806"/>
              <a:gd name="connsiteY36" fmla="*/ 3179866 h 3343561"/>
              <a:gd name="connsiteX37" fmla="*/ 1180052 w 2723806"/>
              <a:gd name="connsiteY37" fmla="*/ 3110084 h 3343561"/>
              <a:gd name="connsiteX38" fmla="*/ 1329751 w 2723806"/>
              <a:gd name="connsiteY38" fmla="*/ 3072575 h 3343561"/>
              <a:gd name="connsiteX39" fmla="*/ 1646258 w 2723806"/>
              <a:gd name="connsiteY39" fmla="*/ 2985077 h 3343561"/>
              <a:gd name="connsiteX40" fmla="*/ 2289472 w 2723806"/>
              <a:gd name="connsiteY40" fmla="*/ 2678971 h 3343561"/>
              <a:gd name="connsiteX41" fmla="*/ 2504215 w 2723806"/>
              <a:gd name="connsiteY41" fmla="*/ 2558016 h 3343561"/>
              <a:gd name="connsiteX42" fmla="*/ 2723806 w 2723806"/>
              <a:gd name="connsiteY42" fmla="*/ 61290 h 3343561"/>
              <a:gd name="connsiteX43" fmla="*/ 2684318 w 2723806"/>
              <a:gd name="connsiteY43" fmla="*/ 28339 h 3343561"/>
              <a:gd name="connsiteX44" fmla="*/ 2575248 w 2723806"/>
              <a:gd name="connsiteY44" fmla="*/ 367 h 3343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23806" h="3343561">
                <a:moveTo>
                  <a:pt x="2575248" y="367"/>
                </a:moveTo>
                <a:cubicBezTo>
                  <a:pt x="2511906" y="4527"/>
                  <a:pt x="2451651" y="19692"/>
                  <a:pt x="2393543" y="43512"/>
                </a:cubicBezTo>
                <a:cubicBezTo>
                  <a:pt x="2281957" y="89274"/>
                  <a:pt x="2177953" y="147449"/>
                  <a:pt x="2092267" y="234141"/>
                </a:cubicBezTo>
                <a:cubicBezTo>
                  <a:pt x="2030938" y="296141"/>
                  <a:pt x="2003428" y="369145"/>
                  <a:pt x="2032280" y="454428"/>
                </a:cubicBezTo>
                <a:cubicBezTo>
                  <a:pt x="2080793" y="597819"/>
                  <a:pt x="2159232" y="724570"/>
                  <a:pt x="2196338" y="872658"/>
                </a:cubicBezTo>
                <a:cubicBezTo>
                  <a:pt x="2234182" y="1023765"/>
                  <a:pt x="2248072" y="1179435"/>
                  <a:pt x="2261559" y="1334233"/>
                </a:cubicBezTo>
                <a:cubicBezTo>
                  <a:pt x="2267061" y="1400864"/>
                  <a:pt x="2273301" y="1467292"/>
                  <a:pt x="2280883" y="1533653"/>
                </a:cubicBezTo>
                <a:cubicBezTo>
                  <a:pt x="2285647" y="1575389"/>
                  <a:pt x="2290881" y="1617057"/>
                  <a:pt x="2296987" y="1658725"/>
                </a:cubicBezTo>
                <a:cubicBezTo>
                  <a:pt x="2308797" y="1741526"/>
                  <a:pt x="2327988" y="1823857"/>
                  <a:pt x="2324498" y="1907999"/>
                </a:cubicBezTo>
                <a:cubicBezTo>
                  <a:pt x="2323760" y="1927056"/>
                  <a:pt x="2317788" y="1941885"/>
                  <a:pt x="2302757" y="1954902"/>
                </a:cubicBezTo>
                <a:cubicBezTo>
                  <a:pt x="2115685" y="2116948"/>
                  <a:pt x="1922841" y="2272416"/>
                  <a:pt x="1715639" y="2408829"/>
                </a:cubicBezTo>
                <a:cubicBezTo>
                  <a:pt x="1617607" y="2473378"/>
                  <a:pt x="1517159" y="2534171"/>
                  <a:pt x="1414498" y="2591003"/>
                </a:cubicBezTo>
                <a:cubicBezTo>
                  <a:pt x="1316868" y="2645085"/>
                  <a:pt x="1213602" y="2707287"/>
                  <a:pt x="1105572" y="2737817"/>
                </a:cubicBezTo>
                <a:cubicBezTo>
                  <a:pt x="1071486" y="2747412"/>
                  <a:pt x="1037131" y="2754860"/>
                  <a:pt x="1001233" y="2747144"/>
                </a:cubicBezTo>
                <a:cubicBezTo>
                  <a:pt x="974058" y="2741306"/>
                  <a:pt x="950506" y="2727618"/>
                  <a:pt x="926686" y="2714466"/>
                </a:cubicBezTo>
                <a:cubicBezTo>
                  <a:pt x="881259" y="2689371"/>
                  <a:pt x="833887" y="2671522"/>
                  <a:pt x="781684" y="2665416"/>
                </a:cubicBezTo>
                <a:cubicBezTo>
                  <a:pt x="717135" y="2657901"/>
                  <a:pt x="398278" y="2678166"/>
                  <a:pt x="303803" y="2692323"/>
                </a:cubicBezTo>
                <a:cubicBezTo>
                  <a:pt x="266429" y="2697959"/>
                  <a:pt x="228920" y="2703663"/>
                  <a:pt x="194162" y="2719364"/>
                </a:cubicBezTo>
                <a:cubicBezTo>
                  <a:pt x="162761" y="2733522"/>
                  <a:pt x="157929" y="2751773"/>
                  <a:pt x="178394" y="2779485"/>
                </a:cubicBezTo>
                <a:cubicBezTo>
                  <a:pt x="201207" y="2810418"/>
                  <a:pt x="231403" y="2833500"/>
                  <a:pt x="264751" y="2851818"/>
                </a:cubicBezTo>
                <a:cubicBezTo>
                  <a:pt x="280721" y="2860608"/>
                  <a:pt x="298971" y="2861078"/>
                  <a:pt x="317357" y="2858193"/>
                </a:cubicBezTo>
                <a:cubicBezTo>
                  <a:pt x="337487" y="2855106"/>
                  <a:pt x="356006" y="2846719"/>
                  <a:pt x="379692" y="2839807"/>
                </a:cubicBezTo>
                <a:cubicBezTo>
                  <a:pt x="374459" y="2845376"/>
                  <a:pt x="372781" y="2848195"/>
                  <a:pt x="370365" y="2849537"/>
                </a:cubicBezTo>
                <a:cubicBezTo>
                  <a:pt x="337755" y="2867385"/>
                  <a:pt x="304340" y="2880469"/>
                  <a:pt x="266160" y="2868056"/>
                </a:cubicBezTo>
                <a:cubicBezTo>
                  <a:pt x="253277" y="2863830"/>
                  <a:pt x="137598" y="2835312"/>
                  <a:pt x="91501" y="2834641"/>
                </a:cubicBezTo>
                <a:cubicBezTo>
                  <a:pt x="46880" y="2833970"/>
                  <a:pt x="27086" y="2851617"/>
                  <a:pt x="24670" y="2895902"/>
                </a:cubicBezTo>
                <a:cubicBezTo>
                  <a:pt x="23194" y="2922071"/>
                  <a:pt x="21919" y="2946898"/>
                  <a:pt x="5613" y="2969510"/>
                </a:cubicBezTo>
                <a:cubicBezTo>
                  <a:pt x="-4116" y="2982931"/>
                  <a:pt x="-895" y="2997961"/>
                  <a:pt x="12928" y="3009099"/>
                </a:cubicBezTo>
                <a:cubicBezTo>
                  <a:pt x="23060" y="3017285"/>
                  <a:pt x="65198" y="3048553"/>
                  <a:pt x="77477" y="3056807"/>
                </a:cubicBezTo>
                <a:cubicBezTo>
                  <a:pt x="68889" y="3062443"/>
                  <a:pt x="62313" y="3065932"/>
                  <a:pt x="56609" y="3070495"/>
                </a:cubicBezTo>
                <a:cubicBezTo>
                  <a:pt x="30910" y="3091027"/>
                  <a:pt x="30037" y="3116122"/>
                  <a:pt x="54462" y="3137929"/>
                </a:cubicBezTo>
                <a:cubicBezTo>
                  <a:pt x="63654" y="3146116"/>
                  <a:pt x="161083" y="3196172"/>
                  <a:pt x="203892" y="3202076"/>
                </a:cubicBezTo>
                <a:cubicBezTo>
                  <a:pt x="208924" y="3202747"/>
                  <a:pt x="216305" y="3199593"/>
                  <a:pt x="215299" y="3211202"/>
                </a:cubicBezTo>
                <a:cubicBezTo>
                  <a:pt x="212011" y="3249314"/>
                  <a:pt x="224223" y="3270652"/>
                  <a:pt x="262805" y="3284877"/>
                </a:cubicBezTo>
                <a:cubicBezTo>
                  <a:pt x="346075" y="3315675"/>
                  <a:pt x="431627" y="3339228"/>
                  <a:pt x="520869" y="3343119"/>
                </a:cubicBezTo>
                <a:cubicBezTo>
                  <a:pt x="595283" y="3346339"/>
                  <a:pt x="667750" y="3331713"/>
                  <a:pt x="738137" y="3308496"/>
                </a:cubicBezTo>
                <a:cubicBezTo>
                  <a:pt x="844489" y="3265955"/>
                  <a:pt x="951781" y="3229923"/>
                  <a:pt x="1055314" y="3179866"/>
                </a:cubicBezTo>
                <a:cubicBezTo>
                  <a:pt x="1097990" y="3159200"/>
                  <a:pt x="1136840" y="3129072"/>
                  <a:pt x="1180052" y="3110084"/>
                </a:cubicBezTo>
                <a:cubicBezTo>
                  <a:pt x="1225814" y="3089954"/>
                  <a:pt x="1280769" y="3083982"/>
                  <a:pt x="1329751" y="3072575"/>
                </a:cubicBezTo>
                <a:cubicBezTo>
                  <a:pt x="1436372" y="3047681"/>
                  <a:pt x="1542523" y="3020304"/>
                  <a:pt x="1646258" y="2985077"/>
                </a:cubicBezTo>
                <a:cubicBezTo>
                  <a:pt x="1871779" y="2908384"/>
                  <a:pt x="2082537" y="2795589"/>
                  <a:pt x="2289472" y="2678971"/>
                </a:cubicBezTo>
                <a:lnTo>
                  <a:pt x="2504215" y="2558016"/>
                </a:lnTo>
                <a:lnTo>
                  <a:pt x="2723806" y="61290"/>
                </a:lnTo>
                <a:lnTo>
                  <a:pt x="2684318" y="28339"/>
                </a:lnTo>
                <a:cubicBezTo>
                  <a:pt x="2651640" y="8386"/>
                  <a:pt x="2613092" y="-2149"/>
                  <a:pt x="2575248" y="367"/>
                </a:cubicBezTo>
                <a:close/>
              </a:path>
            </a:pathLst>
          </a:custGeom>
          <a:solidFill>
            <a:schemeClr val="bg1"/>
          </a:solidFill>
          <a:ln w="6645" cap="flat">
            <a:noFill/>
            <a:prstDash val="solid"/>
            <a:miter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ko-KR" altLang="en-US"/>
          </a:p>
        </p:txBody>
      </p: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275B2A7E-AF70-4A86-B827-5AD341F743C6}"/>
              </a:ext>
            </a:extLst>
          </p:cNvPr>
          <p:cNvGrpSpPr/>
          <p:nvPr userDrawn="1"/>
        </p:nvGrpSpPr>
        <p:grpSpPr>
          <a:xfrm>
            <a:off x="643666" y="545338"/>
            <a:ext cx="1770934" cy="5649548"/>
            <a:chOff x="4106394" y="557653"/>
            <a:chExt cx="1770934" cy="5649548"/>
          </a:xfrm>
        </p:grpSpPr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E4C7835A-0A18-4B60-8DD7-147EE4BDFB15}"/>
                </a:ext>
              </a:extLst>
            </p:cNvPr>
            <p:cNvSpPr/>
            <p:nvPr/>
          </p:nvSpPr>
          <p:spPr>
            <a:xfrm flipH="1">
              <a:off x="5225886" y="5981866"/>
              <a:ext cx="257686" cy="225335"/>
            </a:xfrm>
            <a:custGeom>
              <a:avLst/>
              <a:gdLst>
                <a:gd name="connsiteX0" fmla="*/ 42552 w 230163"/>
                <a:gd name="connsiteY0" fmla="*/ 127 h 201267"/>
                <a:gd name="connsiteX1" fmla="*/ 2275 w 230163"/>
                <a:gd name="connsiteY1" fmla="*/ 24672 h 201267"/>
                <a:gd name="connsiteX2" fmla="*/ 0 w 230163"/>
                <a:gd name="connsiteY2" fmla="*/ 27715 h 201267"/>
                <a:gd name="connsiteX3" fmla="*/ 11794 w 230163"/>
                <a:gd name="connsiteY3" fmla="*/ 45177 h 201267"/>
                <a:gd name="connsiteX4" fmla="*/ 73588 w 230163"/>
                <a:gd name="connsiteY4" fmla="*/ 109518 h 201267"/>
                <a:gd name="connsiteX5" fmla="*/ 147997 w 230163"/>
                <a:gd name="connsiteY5" fmla="*/ 166337 h 201267"/>
                <a:gd name="connsiteX6" fmla="*/ 186994 w 230163"/>
                <a:gd name="connsiteY6" fmla="*/ 199665 h 201267"/>
                <a:gd name="connsiteX7" fmla="*/ 221320 w 230163"/>
                <a:gd name="connsiteY7" fmla="*/ 199419 h 201267"/>
                <a:gd name="connsiteX8" fmla="*/ 228741 w 230163"/>
                <a:gd name="connsiteY8" fmla="*/ 198903 h 201267"/>
                <a:gd name="connsiteX9" fmla="*/ 228829 w 230163"/>
                <a:gd name="connsiteY9" fmla="*/ 198543 h 201267"/>
                <a:gd name="connsiteX10" fmla="*/ 230145 w 230163"/>
                <a:gd name="connsiteY10" fmla="*/ 190555 h 201267"/>
                <a:gd name="connsiteX11" fmla="*/ 183310 w 230163"/>
                <a:gd name="connsiteY11" fmla="*/ 149566 h 201267"/>
                <a:gd name="connsiteX12" fmla="*/ 160945 w 230163"/>
                <a:gd name="connsiteY12" fmla="*/ 155026 h 201267"/>
                <a:gd name="connsiteX13" fmla="*/ 169390 w 230163"/>
                <a:gd name="connsiteY13" fmla="*/ 81466 h 201267"/>
                <a:gd name="connsiteX14" fmla="*/ 147291 w 230163"/>
                <a:gd name="connsiteY14" fmla="*/ 51619 h 201267"/>
                <a:gd name="connsiteX15" fmla="*/ 85652 w 230163"/>
                <a:gd name="connsiteY15" fmla="*/ 18150 h 201267"/>
                <a:gd name="connsiteX16" fmla="*/ 42552 w 230163"/>
                <a:gd name="connsiteY16" fmla="*/ 127 h 20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0163" h="201267">
                  <a:moveTo>
                    <a:pt x="42552" y="127"/>
                  </a:moveTo>
                  <a:cubicBezTo>
                    <a:pt x="29085" y="1223"/>
                    <a:pt x="16088" y="9413"/>
                    <a:pt x="2275" y="24672"/>
                  </a:cubicBezTo>
                  <a:lnTo>
                    <a:pt x="0" y="27715"/>
                  </a:lnTo>
                  <a:lnTo>
                    <a:pt x="11794" y="45177"/>
                  </a:lnTo>
                  <a:cubicBezTo>
                    <a:pt x="17233" y="84289"/>
                    <a:pt x="43154" y="97945"/>
                    <a:pt x="73588" y="109518"/>
                  </a:cubicBezTo>
                  <a:cubicBezTo>
                    <a:pt x="103907" y="120973"/>
                    <a:pt x="141865" y="119932"/>
                    <a:pt x="147997" y="166337"/>
                  </a:cubicBezTo>
                  <a:cubicBezTo>
                    <a:pt x="149155" y="175363"/>
                    <a:pt x="172529" y="196078"/>
                    <a:pt x="186994" y="199665"/>
                  </a:cubicBezTo>
                  <a:cubicBezTo>
                    <a:pt x="198219" y="202442"/>
                    <a:pt x="209733" y="201111"/>
                    <a:pt x="221320" y="199419"/>
                  </a:cubicBezTo>
                  <a:lnTo>
                    <a:pt x="228741" y="198903"/>
                  </a:lnTo>
                  <a:lnTo>
                    <a:pt x="228829" y="198543"/>
                  </a:lnTo>
                  <a:cubicBezTo>
                    <a:pt x="229653" y="194734"/>
                    <a:pt x="230112" y="191974"/>
                    <a:pt x="230145" y="190555"/>
                  </a:cubicBezTo>
                  <a:cubicBezTo>
                    <a:pt x="230807" y="160358"/>
                    <a:pt x="213331" y="145154"/>
                    <a:pt x="183310" y="149566"/>
                  </a:cubicBezTo>
                  <a:cubicBezTo>
                    <a:pt x="176643" y="150541"/>
                    <a:pt x="170152" y="152781"/>
                    <a:pt x="160945" y="155026"/>
                  </a:cubicBezTo>
                  <a:cubicBezTo>
                    <a:pt x="163106" y="141551"/>
                    <a:pt x="168535" y="93452"/>
                    <a:pt x="169390" y="81466"/>
                  </a:cubicBezTo>
                  <a:cubicBezTo>
                    <a:pt x="170576" y="65134"/>
                    <a:pt x="162465" y="53503"/>
                    <a:pt x="147291" y="51619"/>
                  </a:cubicBezTo>
                  <a:cubicBezTo>
                    <a:pt x="121778" y="48387"/>
                    <a:pt x="104231" y="33622"/>
                    <a:pt x="85652" y="18150"/>
                  </a:cubicBezTo>
                  <a:cubicBezTo>
                    <a:pt x="69957" y="5030"/>
                    <a:pt x="56019" y="-969"/>
                    <a:pt x="42552" y="127"/>
                  </a:cubicBezTo>
                  <a:close/>
                </a:path>
              </a:pathLst>
            </a:custGeom>
            <a:solidFill>
              <a:schemeClr val="bg1"/>
            </a:solidFill>
            <a:ln w="6645" cap="flat">
              <a:noFill/>
              <a:prstDash val="solid"/>
              <a:miter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ko-KR" altLang="en-US" dirty="0"/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AAF476BD-C358-4F2C-8219-7EA2EE8C1D22}"/>
                </a:ext>
              </a:extLst>
            </p:cNvPr>
            <p:cNvGrpSpPr/>
            <p:nvPr/>
          </p:nvGrpSpPr>
          <p:grpSpPr>
            <a:xfrm>
              <a:off x="4106394" y="557653"/>
              <a:ext cx="1770934" cy="2101780"/>
              <a:chOff x="4106394" y="557653"/>
              <a:chExt cx="1770934" cy="2101780"/>
            </a:xfrm>
          </p:grpSpPr>
          <p:sp>
            <p:nvSpPr>
              <p:cNvPr id="85" name="자유형: 도형 84">
                <a:extLst>
                  <a:ext uri="{FF2B5EF4-FFF2-40B4-BE49-F238E27FC236}">
                    <a16:creationId xmlns:a16="http://schemas.microsoft.com/office/drawing/2014/main" id="{EC86375A-43C9-43F0-B7D4-D2C93A31EDE5}"/>
                  </a:ext>
                </a:extLst>
              </p:cNvPr>
              <p:cNvSpPr/>
              <p:nvPr/>
            </p:nvSpPr>
            <p:spPr>
              <a:xfrm flipH="1">
                <a:off x="4106394" y="688299"/>
                <a:ext cx="585904" cy="1135237"/>
              </a:xfrm>
              <a:custGeom>
                <a:avLst/>
                <a:gdLst>
                  <a:gd name="connsiteX0" fmla="*/ 61330 w 540480"/>
                  <a:gd name="connsiteY0" fmla="*/ 471850 h 1047225"/>
                  <a:gd name="connsiteX1" fmla="*/ 61792 w 540480"/>
                  <a:gd name="connsiteY1" fmla="*/ 494151 h 1047225"/>
                  <a:gd name="connsiteX2" fmla="*/ 115301 w 540480"/>
                  <a:gd name="connsiteY2" fmla="*/ 757480 h 1047225"/>
                  <a:gd name="connsiteX3" fmla="*/ 215526 w 540480"/>
                  <a:gd name="connsiteY3" fmla="*/ 959182 h 1047225"/>
                  <a:gd name="connsiteX4" fmla="*/ 540480 w 540480"/>
                  <a:gd name="connsiteY4" fmla="*/ 1021534 h 1047225"/>
                  <a:gd name="connsiteX5" fmla="*/ 473114 w 540480"/>
                  <a:gd name="connsiteY5" fmla="*/ 983859 h 1047225"/>
                  <a:gd name="connsiteX6" fmla="*/ 258875 w 540480"/>
                  <a:gd name="connsiteY6" fmla="*/ 783805 h 1047225"/>
                  <a:gd name="connsiteX7" fmla="*/ 111145 w 540480"/>
                  <a:gd name="connsiteY7" fmla="*/ 548256 h 1047225"/>
                  <a:gd name="connsiteX8" fmla="*/ 61330 w 540480"/>
                  <a:gd name="connsiteY8" fmla="*/ 471850 h 1047225"/>
                  <a:gd name="connsiteX9" fmla="*/ 39622 w 540480"/>
                  <a:gd name="connsiteY9" fmla="*/ 814 h 1047225"/>
                  <a:gd name="connsiteX10" fmla="*/ 13187 w 540480"/>
                  <a:gd name="connsiteY10" fmla="*/ 13654 h 1047225"/>
                  <a:gd name="connsiteX11" fmla="*/ 10594 w 540480"/>
                  <a:gd name="connsiteY11" fmla="*/ 20777 h 1047225"/>
                  <a:gd name="connsiteX12" fmla="*/ 0 w 540480"/>
                  <a:gd name="connsiteY12" fmla="*/ 71641 h 1047225"/>
                  <a:gd name="connsiteX13" fmla="*/ 6895 w 540480"/>
                  <a:gd name="connsiteY13" fmla="*/ 96091 h 1047225"/>
                  <a:gd name="connsiteX14" fmla="*/ 182338 w 540480"/>
                  <a:gd name="connsiteY14" fmla="*/ 362058 h 1047225"/>
                  <a:gd name="connsiteX15" fmla="*/ 201407 w 540480"/>
                  <a:gd name="connsiteY15" fmla="*/ 371031 h 1047225"/>
                  <a:gd name="connsiteX16" fmla="*/ 205365 w 540480"/>
                  <a:gd name="connsiteY16" fmla="*/ 346091 h 1047225"/>
                  <a:gd name="connsiteX17" fmla="*/ 186033 w 540480"/>
                  <a:gd name="connsiteY17" fmla="*/ 315146 h 1047225"/>
                  <a:gd name="connsiteX18" fmla="*/ 182140 w 540480"/>
                  <a:gd name="connsiteY18" fmla="*/ 238410 h 1047225"/>
                  <a:gd name="connsiteX19" fmla="*/ 198635 w 540480"/>
                  <a:gd name="connsiteY19" fmla="*/ 172496 h 1047225"/>
                  <a:gd name="connsiteX20" fmla="*/ 120118 w 540480"/>
                  <a:gd name="connsiteY20" fmla="*/ 23907 h 1047225"/>
                  <a:gd name="connsiteX21" fmla="*/ 39622 w 540480"/>
                  <a:gd name="connsiteY21" fmla="*/ 814 h 104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40480" h="1047225">
                    <a:moveTo>
                      <a:pt x="61330" y="471850"/>
                    </a:moveTo>
                    <a:cubicBezTo>
                      <a:pt x="58294" y="481615"/>
                      <a:pt x="60538" y="487883"/>
                      <a:pt x="61792" y="494151"/>
                    </a:cubicBezTo>
                    <a:cubicBezTo>
                      <a:pt x="79541" y="581906"/>
                      <a:pt x="97355" y="669725"/>
                      <a:pt x="115301" y="757480"/>
                    </a:cubicBezTo>
                    <a:cubicBezTo>
                      <a:pt x="130873" y="833555"/>
                      <a:pt x="159904" y="902769"/>
                      <a:pt x="215526" y="959182"/>
                    </a:cubicBezTo>
                    <a:cubicBezTo>
                      <a:pt x="308096" y="1053073"/>
                      <a:pt x="411686" y="1068446"/>
                      <a:pt x="540480" y="1021534"/>
                    </a:cubicBezTo>
                    <a:cubicBezTo>
                      <a:pt x="517651" y="1008733"/>
                      <a:pt x="495613" y="995868"/>
                      <a:pt x="473114" y="983859"/>
                    </a:cubicBezTo>
                    <a:cubicBezTo>
                      <a:pt x="383777" y="936287"/>
                      <a:pt x="313573" y="868789"/>
                      <a:pt x="258875" y="783805"/>
                    </a:cubicBezTo>
                    <a:cubicBezTo>
                      <a:pt x="208664" y="705817"/>
                      <a:pt x="160631" y="626640"/>
                      <a:pt x="111145" y="548256"/>
                    </a:cubicBezTo>
                    <a:cubicBezTo>
                      <a:pt x="95375" y="523249"/>
                      <a:pt x="78814" y="498638"/>
                      <a:pt x="61330" y="471850"/>
                    </a:cubicBezTo>
                    <a:close/>
                    <a:moveTo>
                      <a:pt x="39622" y="814"/>
                    </a:moveTo>
                    <a:lnTo>
                      <a:pt x="13187" y="13654"/>
                    </a:lnTo>
                    <a:lnTo>
                      <a:pt x="10594" y="20777"/>
                    </a:lnTo>
                    <a:lnTo>
                      <a:pt x="0" y="71641"/>
                    </a:lnTo>
                    <a:lnTo>
                      <a:pt x="6895" y="96091"/>
                    </a:lnTo>
                    <a:cubicBezTo>
                      <a:pt x="51235" y="194072"/>
                      <a:pt x="111805" y="281364"/>
                      <a:pt x="182338" y="362058"/>
                    </a:cubicBezTo>
                    <a:cubicBezTo>
                      <a:pt x="186957" y="367336"/>
                      <a:pt x="192235" y="377036"/>
                      <a:pt x="201407" y="371031"/>
                    </a:cubicBezTo>
                    <a:cubicBezTo>
                      <a:pt x="210578" y="365027"/>
                      <a:pt x="209390" y="354404"/>
                      <a:pt x="205365" y="346091"/>
                    </a:cubicBezTo>
                    <a:cubicBezTo>
                      <a:pt x="200087" y="335204"/>
                      <a:pt x="192961" y="325109"/>
                      <a:pt x="186033" y="315146"/>
                    </a:cubicBezTo>
                    <a:cubicBezTo>
                      <a:pt x="168746" y="290271"/>
                      <a:pt x="165909" y="265199"/>
                      <a:pt x="182140" y="238410"/>
                    </a:cubicBezTo>
                    <a:cubicBezTo>
                      <a:pt x="192697" y="220991"/>
                      <a:pt x="199031" y="201923"/>
                      <a:pt x="198635" y="172496"/>
                    </a:cubicBezTo>
                    <a:cubicBezTo>
                      <a:pt x="192499" y="118788"/>
                      <a:pt x="169736" y="64288"/>
                      <a:pt x="120118" y="23907"/>
                    </a:cubicBezTo>
                    <a:cubicBezTo>
                      <a:pt x="97025" y="5103"/>
                      <a:pt x="69643" y="-2682"/>
                      <a:pt x="39622" y="814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ko-KR" altLang="en-US" dirty="0"/>
              </a:p>
            </p:txBody>
          </p:sp>
          <p:sp>
            <p:nvSpPr>
              <p:cNvPr id="86" name="자유형: 도형 85">
                <a:extLst>
                  <a:ext uri="{FF2B5EF4-FFF2-40B4-BE49-F238E27FC236}">
                    <a16:creationId xmlns:a16="http://schemas.microsoft.com/office/drawing/2014/main" id="{4733AEAD-980E-4DC0-89E1-8978BBE64276}"/>
                  </a:ext>
                </a:extLst>
              </p:cNvPr>
              <p:cNvSpPr/>
              <p:nvPr/>
            </p:nvSpPr>
            <p:spPr>
              <a:xfrm flipH="1">
                <a:off x="4186373" y="557653"/>
                <a:ext cx="1690955" cy="2101780"/>
              </a:xfrm>
              <a:custGeom>
                <a:avLst/>
                <a:gdLst>
                  <a:gd name="connsiteX0" fmla="*/ 1544068 w 1559859"/>
                  <a:gd name="connsiteY0" fmla="*/ 1308371 h 1938834"/>
                  <a:gd name="connsiteX1" fmla="*/ 1541964 w 1559859"/>
                  <a:gd name="connsiteY1" fmla="*/ 1312896 h 1938834"/>
                  <a:gd name="connsiteX2" fmla="*/ 1541713 w 1559859"/>
                  <a:gd name="connsiteY2" fmla="*/ 1313236 h 1938834"/>
                  <a:gd name="connsiteX3" fmla="*/ 1541534 w 1559859"/>
                  <a:gd name="connsiteY3" fmla="*/ 1313609 h 1938834"/>
                  <a:gd name="connsiteX4" fmla="*/ 1541362 w 1559859"/>
                  <a:gd name="connsiteY4" fmla="*/ 1313712 h 1938834"/>
                  <a:gd name="connsiteX5" fmla="*/ 1535015 w 1559859"/>
                  <a:gd name="connsiteY5" fmla="*/ 1322320 h 1938834"/>
                  <a:gd name="connsiteX6" fmla="*/ 1559019 w 1559859"/>
                  <a:gd name="connsiteY6" fmla="*/ 1309320 h 1938834"/>
                  <a:gd name="connsiteX7" fmla="*/ 1559859 w 1559859"/>
                  <a:gd name="connsiteY7" fmla="*/ 1308835 h 1938834"/>
                  <a:gd name="connsiteX8" fmla="*/ 369859 w 1559859"/>
                  <a:gd name="connsiteY8" fmla="*/ 66 h 1938834"/>
                  <a:gd name="connsiteX9" fmla="*/ 157468 w 1559859"/>
                  <a:gd name="connsiteY9" fmla="*/ 88547 h 1938834"/>
                  <a:gd name="connsiteX10" fmla="*/ 13433 w 1559859"/>
                  <a:gd name="connsiteY10" fmla="*/ 281606 h 1938834"/>
                  <a:gd name="connsiteX11" fmla="*/ 11519 w 1559859"/>
                  <a:gd name="connsiteY11" fmla="*/ 376024 h 1938834"/>
                  <a:gd name="connsiteX12" fmla="*/ 82250 w 1559859"/>
                  <a:gd name="connsiteY12" fmla="*/ 489313 h 1938834"/>
                  <a:gd name="connsiteX13" fmla="*/ 170862 w 1559859"/>
                  <a:gd name="connsiteY13" fmla="*/ 671287 h 1938834"/>
                  <a:gd name="connsiteX14" fmla="*/ 184783 w 1559859"/>
                  <a:gd name="connsiteY14" fmla="*/ 750464 h 1938834"/>
                  <a:gd name="connsiteX15" fmla="*/ 198046 w 1559859"/>
                  <a:gd name="connsiteY15" fmla="*/ 789788 h 1938834"/>
                  <a:gd name="connsiteX16" fmla="*/ 436433 w 1559859"/>
                  <a:gd name="connsiteY16" fmla="*/ 1039788 h 1938834"/>
                  <a:gd name="connsiteX17" fmla="*/ 635959 w 1559859"/>
                  <a:gd name="connsiteY17" fmla="*/ 1221895 h 1938834"/>
                  <a:gd name="connsiteX18" fmla="*/ 722195 w 1559859"/>
                  <a:gd name="connsiteY18" fmla="*/ 1288931 h 1938834"/>
                  <a:gd name="connsiteX19" fmla="*/ 869992 w 1559859"/>
                  <a:gd name="connsiteY19" fmla="*/ 1277912 h 1938834"/>
                  <a:gd name="connsiteX20" fmla="*/ 925943 w 1559859"/>
                  <a:gd name="connsiteY20" fmla="*/ 1239709 h 1938834"/>
                  <a:gd name="connsiteX21" fmla="*/ 959990 w 1559859"/>
                  <a:gd name="connsiteY21" fmla="*/ 1247891 h 1938834"/>
                  <a:gd name="connsiteX22" fmla="*/ 994431 w 1559859"/>
                  <a:gd name="connsiteY22" fmla="*/ 1370747 h 1938834"/>
                  <a:gd name="connsiteX23" fmla="*/ 993243 w 1559859"/>
                  <a:gd name="connsiteY23" fmla="*/ 1402153 h 1938834"/>
                  <a:gd name="connsiteX24" fmla="*/ 984474 w 1559859"/>
                  <a:gd name="connsiteY24" fmla="*/ 1400195 h 1938834"/>
                  <a:gd name="connsiteX25" fmla="*/ 994227 w 1559859"/>
                  <a:gd name="connsiteY25" fmla="*/ 1404926 h 1938834"/>
                  <a:gd name="connsiteX26" fmla="*/ 983208 w 1559859"/>
                  <a:gd name="connsiteY26" fmla="*/ 1475459 h 1938834"/>
                  <a:gd name="connsiteX27" fmla="*/ 756961 w 1559859"/>
                  <a:gd name="connsiteY27" fmla="*/ 1770590 h 1938834"/>
                  <a:gd name="connsiteX28" fmla="*/ 718627 w 1559859"/>
                  <a:gd name="connsiteY28" fmla="*/ 1925183 h 1938834"/>
                  <a:gd name="connsiteX29" fmla="*/ 735782 w 1559859"/>
                  <a:gd name="connsiteY29" fmla="*/ 1934948 h 1938834"/>
                  <a:gd name="connsiteX30" fmla="*/ 821226 w 1559859"/>
                  <a:gd name="connsiteY30" fmla="*/ 1872332 h 1938834"/>
                  <a:gd name="connsiteX31" fmla="*/ 1176531 w 1559859"/>
                  <a:gd name="connsiteY31" fmla="*/ 1561893 h 1938834"/>
                  <a:gd name="connsiteX32" fmla="*/ 1351857 w 1559859"/>
                  <a:gd name="connsiteY32" fmla="*/ 1427310 h 1938834"/>
                  <a:gd name="connsiteX33" fmla="*/ 1541362 w 1559859"/>
                  <a:gd name="connsiteY33" fmla="*/ 1313712 h 1938834"/>
                  <a:gd name="connsiteX34" fmla="*/ 1541713 w 1559859"/>
                  <a:gd name="connsiteY34" fmla="*/ 1313236 h 1938834"/>
                  <a:gd name="connsiteX35" fmla="*/ 1544048 w 1559859"/>
                  <a:gd name="connsiteY35" fmla="*/ 1308371 h 1938834"/>
                  <a:gd name="connsiteX36" fmla="*/ 1543661 w 1559859"/>
                  <a:gd name="connsiteY36" fmla="*/ 1308359 h 1938834"/>
                  <a:gd name="connsiteX37" fmla="*/ 1522342 w 1559859"/>
                  <a:gd name="connsiteY37" fmla="*/ 1306349 h 1938834"/>
                  <a:gd name="connsiteX38" fmla="*/ 1248984 w 1559859"/>
                  <a:gd name="connsiteY38" fmla="*/ 1171816 h 1938834"/>
                  <a:gd name="connsiteX39" fmla="*/ 1009342 w 1559859"/>
                  <a:gd name="connsiteY39" fmla="*/ 734100 h 1938834"/>
                  <a:gd name="connsiteX40" fmla="*/ 964212 w 1559859"/>
                  <a:gd name="connsiteY40" fmla="*/ 500463 h 1938834"/>
                  <a:gd name="connsiteX41" fmla="*/ 778081 w 1559859"/>
                  <a:gd name="connsiteY41" fmla="*/ 169307 h 1938834"/>
                  <a:gd name="connsiteX42" fmla="*/ 514225 w 1559859"/>
                  <a:gd name="connsiteY42" fmla="*/ 21444 h 1938834"/>
                  <a:gd name="connsiteX43" fmla="*/ 369859 w 1559859"/>
                  <a:gd name="connsiteY43" fmla="*/ 66 h 1938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559859" h="1938834">
                    <a:moveTo>
                      <a:pt x="1544068" y="1308371"/>
                    </a:moveTo>
                    <a:lnTo>
                      <a:pt x="1541964" y="1312896"/>
                    </a:lnTo>
                    <a:lnTo>
                      <a:pt x="1541713" y="1313236"/>
                    </a:lnTo>
                    <a:lnTo>
                      <a:pt x="1541534" y="1313609"/>
                    </a:lnTo>
                    <a:lnTo>
                      <a:pt x="1541362" y="1313712"/>
                    </a:lnTo>
                    <a:lnTo>
                      <a:pt x="1535015" y="1322320"/>
                    </a:lnTo>
                    <a:cubicBezTo>
                      <a:pt x="1531786" y="1327422"/>
                      <a:pt x="1534172" y="1327807"/>
                      <a:pt x="1559019" y="1309320"/>
                    </a:cubicBezTo>
                    <a:lnTo>
                      <a:pt x="1559859" y="1308835"/>
                    </a:lnTo>
                    <a:close/>
                    <a:moveTo>
                      <a:pt x="369859" y="66"/>
                    </a:moveTo>
                    <a:cubicBezTo>
                      <a:pt x="287648" y="1584"/>
                      <a:pt x="216191" y="29824"/>
                      <a:pt x="157468" y="88547"/>
                    </a:cubicBezTo>
                    <a:cubicBezTo>
                      <a:pt x="100064" y="145884"/>
                      <a:pt x="53549" y="211270"/>
                      <a:pt x="13433" y="281606"/>
                    </a:cubicBezTo>
                    <a:cubicBezTo>
                      <a:pt x="-4448" y="313012"/>
                      <a:pt x="-3854" y="344221"/>
                      <a:pt x="11519" y="376024"/>
                    </a:cubicBezTo>
                    <a:cubicBezTo>
                      <a:pt x="31049" y="416338"/>
                      <a:pt x="58695" y="451505"/>
                      <a:pt x="82250" y="489313"/>
                    </a:cubicBezTo>
                    <a:cubicBezTo>
                      <a:pt x="118143" y="546979"/>
                      <a:pt x="153245" y="604778"/>
                      <a:pt x="170862" y="671287"/>
                    </a:cubicBezTo>
                    <a:cubicBezTo>
                      <a:pt x="177790" y="697350"/>
                      <a:pt x="182738" y="723675"/>
                      <a:pt x="184783" y="750464"/>
                    </a:cubicBezTo>
                    <a:cubicBezTo>
                      <a:pt x="185840" y="764979"/>
                      <a:pt x="189864" y="777911"/>
                      <a:pt x="198046" y="789788"/>
                    </a:cubicBezTo>
                    <a:cubicBezTo>
                      <a:pt x="264290" y="885724"/>
                      <a:pt x="337133" y="975127"/>
                      <a:pt x="436433" y="1039788"/>
                    </a:cubicBezTo>
                    <a:cubicBezTo>
                      <a:pt x="512773" y="1089471"/>
                      <a:pt x="575190" y="1154858"/>
                      <a:pt x="635959" y="1221895"/>
                    </a:cubicBezTo>
                    <a:cubicBezTo>
                      <a:pt x="660768" y="1249211"/>
                      <a:pt x="688875" y="1272567"/>
                      <a:pt x="722195" y="1288931"/>
                    </a:cubicBezTo>
                    <a:cubicBezTo>
                      <a:pt x="773528" y="1314202"/>
                      <a:pt x="822750" y="1307537"/>
                      <a:pt x="869992" y="1277912"/>
                    </a:cubicBezTo>
                    <a:cubicBezTo>
                      <a:pt x="889126" y="1265903"/>
                      <a:pt x="907732" y="1253103"/>
                      <a:pt x="925943" y="1239709"/>
                    </a:cubicBezTo>
                    <a:cubicBezTo>
                      <a:pt x="943099" y="1227041"/>
                      <a:pt x="950488" y="1228493"/>
                      <a:pt x="959990" y="1247891"/>
                    </a:cubicBezTo>
                    <a:cubicBezTo>
                      <a:pt x="978926" y="1286621"/>
                      <a:pt x="988691" y="1328255"/>
                      <a:pt x="994431" y="1370747"/>
                    </a:cubicBezTo>
                    <a:cubicBezTo>
                      <a:pt x="995817" y="1380973"/>
                      <a:pt x="1002349" y="1392058"/>
                      <a:pt x="993243" y="1402153"/>
                    </a:cubicBezTo>
                    <a:lnTo>
                      <a:pt x="984474" y="1400195"/>
                    </a:lnTo>
                    <a:lnTo>
                      <a:pt x="994227" y="1404926"/>
                    </a:lnTo>
                    <a:cubicBezTo>
                      <a:pt x="1011579" y="1429141"/>
                      <a:pt x="1006961" y="1454609"/>
                      <a:pt x="983208" y="1475459"/>
                    </a:cubicBezTo>
                    <a:cubicBezTo>
                      <a:pt x="888263" y="1558793"/>
                      <a:pt x="808492" y="1653937"/>
                      <a:pt x="756961" y="1770590"/>
                    </a:cubicBezTo>
                    <a:cubicBezTo>
                      <a:pt x="735254" y="1819746"/>
                      <a:pt x="716581" y="1869891"/>
                      <a:pt x="718627" y="1925183"/>
                    </a:cubicBezTo>
                    <a:cubicBezTo>
                      <a:pt x="719155" y="1939962"/>
                      <a:pt x="723641" y="1941942"/>
                      <a:pt x="735782" y="1934948"/>
                    </a:cubicBezTo>
                    <a:cubicBezTo>
                      <a:pt x="766529" y="1917133"/>
                      <a:pt x="794768" y="1895689"/>
                      <a:pt x="821226" y="1872332"/>
                    </a:cubicBezTo>
                    <a:cubicBezTo>
                      <a:pt x="939133" y="1768215"/>
                      <a:pt x="1055325" y="1662184"/>
                      <a:pt x="1176531" y="1561893"/>
                    </a:cubicBezTo>
                    <a:cubicBezTo>
                      <a:pt x="1233406" y="1514816"/>
                      <a:pt x="1291436" y="1469323"/>
                      <a:pt x="1351857" y="1427310"/>
                    </a:cubicBezTo>
                    <a:lnTo>
                      <a:pt x="1541362" y="1313712"/>
                    </a:lnTo>
                    <a:lnTo>
                      <a:pt x="1541713" y="1313236"/>
                    </a:lnTo>
                    <a:lnTo>
                      <a:pt x="1544048" y="1308371"/>
                    </a:lnTo>
                    <a:lnTo>
                      <a:pt x="1543661" y="1308359"/>
                    </a:lnTo>
                    <a:cubicBezTo>
                      <a:pt x="1534369" y="1307861"/>
                      <a:pt x="1527092" y="1307191"/>
                      <a:pt x="1522342" y="1306349"/>
                    </a:cubicBezTo>
                    <a:cubicBezTo>
                      <a:pt x="1417762" y="1287875"/>
                      <a:pt x="1326973" y="1243998"/>
                      <a:pt x="1248984" y="1171816"/>
                    </a:cubicBezTo>
                    <a:cubicBezTo>
                      <a:pt x="1120125" y="1052457"/>
                      <a:pt x="1047809" y="902615"/>
                      <a:pt x="1009342" y="734100"/>
                    </a:cubicBezTo>
                    <a:cubicBezTo>
                      <a:pt x="991660" y="656705"/>
                      <a:pt x="984534" y="577199"/>
                      <a:pt x="964212" y="500463"/>
                    </a:cubicBezTo>
                    <a:cubicBezTo>
                      <a:pt x="930826" y="374374"/>
                      <a:pt x="871905" y="261811"/>
                      <a:pt x="778081" y="169307"/>
                    </a:cubicBezTo>
                    <a:cubicBezTo>
                      <a:pt x="703654" y="95937"/>
                      <a:pt x="613856" y="49750"/>
                      <a:pt x="514225" y="21444"/>
                    </a:cubicBezTo>
                    <a:cubicBezTo>
                      <a:pt x="467115" y="8050"/>
                      <a:pt x="419014" y="-857"/>
                      <a:pt x="369859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5" cap="flat">
                <a:noFill/>
                <a:prstDash val="solid"/>
                <a:miter/>
              </a:ln>
              <a:effectLst>
                <a:outerShdw blurRad="50800" dist="38100" dir="3000000" algn="l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endParaRPr lang="ko-KR" alt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42">
            <a:extLst>
              <a:ext uri="{FF2B5EF4-FFF2-40B4-BE49-F238E27FC236}">
                <a16:creationId xmlns:a16="http://schemas.microsoft.com/office/drawing/2014/main" id="{FA55CC06-2918-4D1D-8BD6-2D29078EFA7C}"/>
              </a:ext>
            </a:extLst>
          </p:cNvPr>
          <p:cNvSpPr/>
          <p:nvPr userDrawn="1"/>
        </p:nvSpPr>
        <p:spPr>
          <a:xfrm>
            <a:off x="10998150" y="2287341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4A9DD788-06E6-45FF-A6C1-847C2CBDD68D}"/>
              </a:ext>
            </a:extLst>
          </p:cNvPr>
          <p:cNvSpPr/>
          <p:nvPr userDrawn="1"/>
        </p:nvSpPr>
        <p:spPr>
          <a:xfrm>
            <a:off x="2540213" y="458453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" name="Freeform: Shape 42">
            <a:extLst>
              <a:ext uri="{FF2B5EF4-FFF2-40B4-BE49-F238E27FC236}">
                <a16:creationId xmlns:a16="http://schemas.microsoft.com/office/drawing/2014/main" id="{4569B73E-16A2-4799-9FA8-714668A87610}"/>
              </a:ext>
            </a:extLst>
          </p:cNvPr>
          <p:cNvSpPr/>
          <p:nvPr userDrawn="1"/>
        </p:nvSpPr>
        <p:spPr>
          <a:xfrm>
            <a:off x="2040101" y="4592369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47EC4683-A42F-4CED-BF60-D3F4FBD09DF0}"/>
              </a:ext>
            </a:extLst>
          </p:cNvPr>
          <p:cNvSpPr/>
          <p:nvPr userDrawn="1"/>
        </p:nvSpPr>
        <p:spPr>
          <a:xfrm>
            <a:off x="3183732" y="4469176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Freeform: Shape 44">
            <a:extLst>
              <a:ext uri="{FF2B5EF4-FFF2-40B4-BE49-F238E27FC236}">
                <a16:creationId xmlns:a16="http://schemas.microsoft.com/office/drawing/2014/main" id="{4CED4F25-FCD8-4967-A5DE-15303F3D276A}"/>
              </a:ext>
            </a:extLst>
          </p:cNvPr>
          <p:cNvSpPr/>
          <p:nvPr userDrawn="1"/>
        </p:nvSpPr>
        <p:spPr>
          <a:xfrm>
            <a:off x="1375250" y="4696610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4230313F-831C-496C-A27B-037584EE8F74}"/>
              </a:ext>
            </a:extLst>
          </p:cNvPr>
          <p:cNvSpPr/>
          <p:nvPr userDrawn="1"/>
        </p:nvSpPr>
        <p:spPr>
          <a:xfrm>
            <a:off x="1778598" y="4943639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" name="자유형: 도형 8">
            <a:extLst>
              <a:ext uri="{FF2B5EF4-FFF2-40B4-BE49-F238E27FC236}">
                <a16:creationId xmlns:a16="http://schemas.microsoft.com/office/drawing/2014/main" id="{1BCE4DAA-1080-4B51-891B-B261C94AAE49}"/>
              </a:ext>
            </a:extLst>
          </p:cNvPr>
          <p:cNvSpPr>
            <a:spLocks/>
          </p:cNvSpPr>
          <p:nvPr userDrawn="1"/>
        </p:nvSpPr>
        <p:spPr bwMode="auto">
          <a:xfrm>
            <a:off x="1696179" y="418826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10" name="Graphic 5">
            <a:extLst>
              <a:ext uri="{FF2B5EF4-FFF2-40B4-BE49-F238E27FC236}">
                <a16:creationId xmlns:a16="http://schemas.microsoft.com/office/drawing/2014/main" id="{B4788AD6-0F50-4BCE-8907-8AB139FCA4B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87589" y="3640736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1" name="Freeform: Shape 17">
            <a:extLst>
              <a:ext uri="{FF2B5EF4-FFF2-40B4-BE49-F238E27FC236}">
                <a16:creationId xmlns:a16="http://schemas.microsoft.com/office/drawing/2014/main" id="{BBBEB622-B9D3-4001-B3D8-E488BA6AC848}"/>
              </a:ext>
            </a:extLst>
          </p:cNvPr>
          <p:cNvSpPr/>
          <p:nvPr userDrawn="1"/>
        </p:nvSpPr>
        <p:spPr>
          <a:xfrm>
            <a:off x="1741257" y="3593966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하트 11">
            <a:extLst>
              <a:ext uri="{FF2B5EF4-FFF2-40B4-BE49-F238E27FC236}">
                <a16:creationId xmlns:a16="http://schemas.microsoft.com/office/drawing/2014/main" id="{52356353-7742-402F-96CC-48BB804C27A4}"/>
              </a:ext>
            </a:extLst>
          </p:cNvPr>
          <p:cNvSpPr/>
          <p:nvPr userDrawn="1"/>
        </p:nvSpPr>
        <p:spPr>
          <a:xfrm>
            <a:off x="2697639" y="3611135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" name="Graphic 47">
            <a:extLst>
              <a:ext uri="{FF2B5EF4-FFF2-40B4-BE49-F238E27FC236}">
                <a16:creationId xmlns:a16="http://schemas.microsoft.com/office/drawing/2014/main" id="{E8CB8371-39F3-4C86-92F3-5240FCD7DBDC}"/>
              </a:ext>
            </a:extLst>
          </p:cNvPr>
          <p:cNvGrpSpPr/>
          <p:nvPr userDrawn="1"/>
        </p:nvGrpSpPr>
        <p:grpSpPr>
          <a:xfrm>
            <a:off x="2335292" y="412667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4" name="Freeform: Shape 1145">
              <a:extLst>
                <a:ext uri="{FF2B5EF4-FFF2-40B4-BE49-F238E27FC236}">
                  <a16:creationId xmlns:a16="http://schemas.microsoft.com/office/drawing/2014/main" id="{EE93F9C7-7339-4F92-A9D4-5480C9E121E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146">
              <a:extLst>
                <a:ext uri="{FF2B5EF4-FFF2-40B4-BE49-F238E27FC236}">
                  <a16:creationId xmlns:a16="http://schemas.microsoft.com/office/drawing/2014/main" id="{DC80F437-F9FD-4FF6-A8BA-AD7E4EEF3481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147">
              <a:extLst>
                <a:ext uri="{FF2B5EF4-FFF2-40B4-BE49-F238E27FC236}">
                  <a16:creationId xmlns:a16="http://schemas.microsoft.com/office/drawing/2014/main" id="{496E46B3-43BC-4D04-A6E1-2A229AC2208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Freeform: Shape 264">
            <a:extLst>
              <a:ext uri="{FF2B5EF4-FFF2-40B4-BE49-F238E27FC236}">
                <a16:creationId xmlns:a16="http://schemas.microsoft.com/office/drawing/2014/main" id="{AECCABA2-BF2F-48DB-A028-D2E6D7D2ED7E}"/>
              </a:ext>
            </a:extLst>
          </p:cNvPr>
          <p:cNvSpPr/>
          <p:nvPr userDrawn="1"/>
        </p:nvSpPr>
        <p:spPr>
          <a:xfrm>
            <a:off x="1156576" y="430337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361">
            <a:extLst>
              <a:ext uri="{FF2B5EF4-FFF2-40B4-BE49-F238E27FC236}">
                <a16:creationId xmlns:a16="http://schemas.microsoft.com/office/drawing/2014/main" id="{FA01F379-67C2-49B8-A970-92D49FA83E0A}"/>
              </a:ext>
            </a:extLst>
          </p:cNvPr>
          <p:cNvSpPr/>
          <p:nvPr userDrawn="1"/>
        </p:nvSpPr>
        <p:spPr>
          <a:xfrm>
            <a:off x="2888497" y="4978740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84193D3C-914B-4E67-BF2C-7AC6C19172C8}"/>
              </a:ext>
            </a:extLst>
          </p:cNvPr>
          <p:cNvSpPr/>
          <p:nvPr userDrawn="1"/>
        </p:nvSpPr>
        <p:spPr>
          <a:xfrm>
            <a:off x="1286686" y="3855079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6E24F2D7-0840-4104-B0C2-53368C30B8CA}"/>
              </a:ext>
            </a:extLst>
          </p:cNvPr>
          <p:cNvSpPr/>
          <p:nvPr userDrawn="1"/>
        </p:nvSpPr>
        <p:spPr>
          <a:xfrm>
            <a:off x="2887356" y="3961013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71F19FE1-0B70-40A4-9241-6FD66A47637E}"/>
              </a:ext>
            </a:extLst>
          </p:cNvPr>
          <p:cNvSpPr/>
          <p:nvPr userDrawn="1"/>
        </p:nvSpPr>
        <p:spPr>
          <a:xfrm>
            <a:off x="1832278" y="626284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2" name="Freeform: Shape 42">
            <a:extLst>
              <a:ext uri="{FF2B5EF4-FFF2-40B4-BE49-F238E27FC236}">
                <a16:creationId xmlns:a16="http://schemas.microsoft.com/office/drawing/2014/main" id="{6B928BC9-F406-4A25-802C-2AB0743967A1}"/>
              </a:ext>
            </a:extLst>
          </p:cNvPr>
          <p:cNvSpPr/>
          <p:nvPr userDrawn="1"/>
        </p:nvSpPr>
        <p:spPr>
          <a:xfrm>
            <a:off x="1332166" y="6270679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7DBDA10-28A5-42E8-A173-0C298753AEEF}"/>
              </a:ext>
            </a:extLst>
          </p:cNvPr>
          <p:cNvSpPr/>
          <p:nvPr userDrawn="1"/>
        </p:nvSpPr>
        <p:spPr>
          <a:xfrm>
            <a:off x="2467250" y="6147712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4" name="Freeform: Shape 44">
            <a:extLst>
              <a:ext uri="{FF2B5EF4-FFF2-40B4-BE49-F238E27FC236}">
                <a16:creationId xmlns:a16="http://schemas.microsoft.com/office/drawing/2014/main" id="{88FE3212-DFAF-4103-B68A-21F1FDB71DF7}"/>
              </a:ext>
            </a:extLst>
          </p:cNvPr>
          <p:cNvSpPr/>
          <p:nvPr userDrawn="1"/>
        </p:nvSpPr>
        <p:spPr>
          <a:xfrm>
            <a:off x="667315" y="6374920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9CD78D9B-918E-4654-B322-EDACB97EA7B6}"/>
              </a:ext>
            </a:extLst>
          </p:cNvPr>
          <p:cNvSpPr/>
          <p:nvPr userDrawn="1"/>
        </p:nvSpPr>
        <p:spPr>
          <a:xfrm>
            <a:off x="1070663" y="6621950"/>
            <a:ext cx="211217" cy="236051"/>
          </a:xfrm>
          <a:custGeom>
            <a:avLst/>
            <a:gdLst>
              <a:gd name="connsiteX0" fmla="*/ 188511 w 211217"/>
              <a:gd name="connsiteY0" fmla="*/ 183984 h 236051"/>
              <a:gd name="connsiteX1" fmla="*/ 89098 w 211217"/>
              <a:gd name="connsiteY1" fmla="*/ 235703 h 236051"/>
              <a:gd name="connsiteX2" fmla="*/ 188511 w 211217"/>
              <a:gd name="connsiteY2" fmla="*/ 183984 h 236051"/>
              <a:gd name="connsiteX3" fmla="*/ 15073 w 211217"/>
              <a:gd name="connsiteY3" fmla="*/ 131631 h 236051"/>
              <a:gd name="connsiteX4" fmla="*/ 50552 w 211217"/>
              <a:gd name="connsiteY4" fmla="*/ 224140 h 236051"/>
              <a:gd name="connsiteX5" fmla="*/ 15073 w 211217"/>
              <a:gd name="connsiteY5" fmla="*/ 131631 h 236051"/>
              <a:gd name="connsiteX6" fmla="*/ 190276 w 211217"/>
              <a:gd name="connsiteY6" fmla="*/ 23223 h 236051"/>
              <a:gd name="connsiteX7" fmla="*/ 121134 w 211217"/>
              <a:gd name="connsiteY7" fmla="*/ 128855 h 236051"/>
              <a:gd name="connsiteX8" fmla="*/ 190276 w 211217"/>
              <a:gd name="connsiteY8" fmla="*/ 23223 h 236051"/>
              <a:gd name="connsiteX9" fmla="*/ 198583 w 211217"/>
              <a:gd name="connsiteY9" fmla="*/ 161 h 236051"/>
              <a:gd name="connsiteX10" fmla="*/ 208264 w 211217"/>
              <a:gd name="connsiteY10" fmla="*/ 1792 h 236051"/>
              <a:gd name="connsiteX11" fmla="*/ 210217 w 211217"/>
              <a:gd name="connsiteY11" fmla="*/ 21116 h 236051"/>
              <a:gd name="connsiteX12" fmla="*/ 163945 w 211217"/>
              <a:gd name="connsiteY12" fmla="*/ 124555 h 236051"/>
              <a:gd name="connsiteX13" fmla="*/ 147687 w 211217"/>
              <a:gd name="connsiteY13" fmla="*/ 134714 h 236051"/>
              <a:gd name="connsiteX14" fmla="*/ 85654 w 211217"/>
              <a:gd name="connsiteY14" fmla="*/ 220371 h 236051"/>
              <a:gd name="connsiteX15" fmla="*/ 175663 w 211217"/>
              <a:gd name="connsiteY15" fmla="*/ 170793 h 236051"/>
              <a:gd name="connsiteX16" fmla="*/ 207407 w 211217"/>
              <a:gd name="connsiteY16" fmla="*/ 176515 h 236051"/>
              <a:gd name="connsiteX17" fmla="*/ 194799 w 211217"/>
              <a:gd name="connsiteY17" fmla="*/ 197380 h 236051"/>
              <a:gd name="connsiteX18" fmla="*/ 143811 w 211217"/>
              <a:gd name="connsiteY18" fmla="*/ 233920 h 236051"/>
              <a:gd name="connsiteX19" fmla="*/ 136656 w 211217"/>
              <a:gd name="connsiteY19" fmla="*/ 236051 h 236051"/>
              <a:gd name="connsiteX20" fmla="*/ 43141 w 211217"/>
              <a:gd name="connsiteY20" fmla="*/ 236051 h 236051"/>
              <a:gd name="connsiteX21" fmla="*/ 14088 w 211217"/>
              <a:gd name="connsiteY21" fmla="*/ 190809 h 236051"/>
              <a:gd name="connsiteX22" fmla="*/ 237 w 211217"/>
              <a:gd name="connsiteY22" fmla="*/ 131613 h 236051"/>
              <a:gd name="connsiteX23" fmla="*/ 5154 w 211217"/>
              <a:gd name="connsiteY23" fmla="*/ 107766 h 236051"/>
              <a:gd name="connsiteX24" fmla="*/ 25832 w 211217"/>
              <a:gd name="connsiteY24" fmla="*/ 119570 h 236051"/>
              <a:gd name="connsiteX25" fmla="*/ 62424 w 211217"/>
              <a:gd name="connsiteY25" fmla="*/ 227635 h 236051"/>
              <a:gd name="connsiteX26" fmla="*/ 97167 w 211217"/>
              <a:gd name="connsiteY26" fmla="*/ 153456 h 236051"/>
              <a:gd name="connsiteX27" fmla="*/ 100353 w 211217"/>
              <a:gd name="connsiteY27" fmla="*/ 109805 h 236051"/>
              <a:gd name="connsiteX28" fmla="*/ 187346 w 211217"/>
              <a:gd name="connsiteY28" fmla="*/ 3334 h 236051"/>
              <a:gd name="connsiteX29" fmla="*/ 198583 w 211217"/>
              <a:gd name="connsiteY29" fmla="*/ 161 h 236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1217" h="236051">
                <a:moveTo>
                  <a:pt x="188511" y="183984"/>
                </a:moveTo>
                <a:cubicBezTo>
                  <a:pt x="156099" y="178845"/>
                  <a:pt x="104996" y="213381"/>
                  <a:pt x="89098" y="235703"/>
                </a:cubicBezTo>
                <a:cubicBezTo>
                  <a:pt x="117365" y="234419"/>
                  <a:pt x="178387" y="208722"/>
                  <a:pt x="188511" y="183984"/>
                </a:cubicBezTo>
                <a:close/>
                <a:moveTo>
                  <a:pt x="15073" y="131631"/>
                </a:moveTo>
                <a:cubicBezTo>
                  <a:pt x="12487" y="157173"/>
                  <a:pt x="31759" y="208602"/>
                  <a:pt x="50552" y="224140"/>
                </a:cubicBezTo>
                <a:cubicBezTo>
                  <a:pt x="60283" y="191590"/>
                  <a:pt x="35699" y="137233"/>
                  <a:pt x="15073" y="131631"/>
                </a:cubicBezTo>
                <a:close/>
                <a:moveTo>
                  <a:pt x="190276" y="23223"/>
                </a:moveTo>
                <a:cubicBezTo>
                  <a:pt x="149212" y="42410"/>
                  <a:pt x="114452" y="95638"/>
                  <a:pt x="121134" y="128855"/>
                </a:cubicBezTo>
                <a:cubicBezTo>
                  <a:pt x="168759" y="113797"/>
                  <a:pt x="187741" y="62951"/>
                  <a:pt x="190276" y="23223"/>
                </a:cubicBezTo>
                <a:close/>
                <a:moveTo>
                  <a:pt x="198583" y="161"/>
                </a:moveTo>
                <a:cubicBezTo>
                  <a:pt x="202388" y="-264"/>
                  <a:pt x="205934" y="113"/>
                  <a:pt x="208264" y="1792"/>
                </a:cubicBezTo>
                <a:cubicBezTo>
                  <a:pt x="211913" y="4430"/>
                  <a:pt x="211690" y="14846"/>
                  <a:pt x="210217" y="21116"/>
                </a:cubicBezTo>
                <a:cubicBezTo>
                  <a:pt x="201377" y="58891"/>
                  <a:pt x="194216" y="96871"/>
                  <a:pt x="163945" y="124555"/>
                </a:cubicBezTo>
                <a:cubicBezTo>
                  <a:pt x="159988" y="128239"/>
                  <a:pt x="152467" y="133172"/>
                  <a:pt x="147687" y="134714"/>
                </a:cubicBezTo>
                <a:cubicBezTo>
                  <a:pt x="105921" y="148282"/>
                  <a:pt x="103111" y="188644"/>
                  <a:pt x="85654" y="220371"/>
                </a:cubicBezTo>
                <a:cubicBezTo>
                  <a:pt x="110615" y="193441"/>
                  <a:pt x="140012" y="175898"/>
                  <a:pt x="175663" y="170793"/>
                </a:cubicBezTo>
                <a:cubicBezTo>
                  <a:pt x="191818" y="168480"/>
                  <a:pt x="205711" y="171119"/>
                  <a:pt x="207407" y="176515"/>
                </a:cubicBezTo>
                <a:cubicBezTo>
                  <a:pt x="208641" y="180438"/>
                  <a:pt x="200589" y="191505"/>
                  <a:pt x="194799" y="197380"/>
                </a:cubicBezTo>
                <a:cubicBezTo>
                  <a:pt x="179500" y="212910"/>
                  <a:pt x="162420" y="224966"/>
                  <a:pt x="143811" y="233920"/>
                </a:cubicBezTo>
                <a:lnTo>
                  <a:pt x="136656" y="236051"/>
                </a:lnTo>
                <a:lnTo>
                  <a:pt x="43141" y="236051"/>
                </a:lnTo>
                <a:lnTo>
                  <a:pt x="14088" y="190809"/>
                </a:lnTo>
                <a:cubicBezTo>
                  <a:pt x="6932" y="172785"/>
                  <a:pt x="2970" y="153465"/>
                  <a:pt x="237" y="131613"/>
                </a:cubicBezTo>
                <a:cubicBezTo>
                  <a:pt x="-534" y="125378"/>
                  <a:pt x="443" y="109428"/>
                  <a:pt x="5154" y="107766"/>
                </a:cubicBezTo>
                <a:cubicBezTo>
                  <a:pt x="10413" y="105916"/>
                  <a:pt x="21463" y="115459"/>
                  <a:pt x="25832" y="119570"/>
                </a:cubicBezTo>
                <a:cubicBezTo>
                  <a:pt x="58621" y="150458"/>
                  <a:pt x="68455" y="181894"/>
                  <a:pt x="62424" y="227635"/>
                </a:cubicBezTo>
                <a:cubicBezTo>
                  <a:pt x="74279" y="203017"/>
                  <a:pt x="88156" y="179101"/>
                  <a:pt x="97167" y="153456"/>
                </a:cubicBezTo>
                <a:cubicBezTo>
                  <a:pt x="101741" y="140453"/>
                  <a:pt x="97269" y="124847"/>
                  <a:pt x="100353" y="109805"/>
                </a:cubicBezTo>
                <a:cubicBezTo>
                  <a:pt x="111266" y="56458"/>
                  <a:pt x="141006" y="24645"/>
                  <a:pt x="187346" y="3334"/>
                </a:cubicBezTo>
                <a:cubicBezTo>
                  <a:pt x="190713" y="1809"/>
                  <a:pt x="194777" y="584"/>
                  <a:pt x="198583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0A294DC0-B0A5-467F-BFB1-B987D963D78C}"/>
              </a:ext>
            </a:extLst>
          </p:cNvPr>
          <p:cNvSpPr>
            <a:spLocks/>
          </p:cNvSpPr>
          <p:nvPr userDrawn="1"/>
        </p:nvSpPr>
        <p:spPr bwMode="auto">
          <a:xfrm>
            <a:off x="988244" y="586657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7" name="Graphic 5">
            <a:extLst>
              <a:ext uri="{FF2B5EF4-FFF2-40B4-BE49-F238E27FC236}">
                <a16:creationId xmlns:a16="http://schemas.microsoft.com/office/drawing/2014/main" id="{E84838EB-67DF-4CFB-AF08-7D44B39EB48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479654" y="5319046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8" name="Freeform: Shape 17">
            <a:extLst>
              <a:ext uri="{FF2B5EF4-FFF2-40B4-BE49-F238E27FC236}">
                <a16:creationId xmlns:a16="http://schemas.microsoft.com/office/drawing/2014/main" id="{6E2AED64-10B7-407C-AABF-A7A90BE4E66F}"/>
              </a:ext>
            </a:extLst>
          </p:cNvPr>
          <p:cNvSpPr/>
          <p:nvPr userDrawn="1"/>
        </p:nvSpPr>
        <p:spPr>
          <a:xfrm>
            <a:off x="1033322" y="5272276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하트 28">
            <a:extLst>
              <a:ext uri="{FF2B5EF4-FFF2-40B4-BE49-F238E27FC236}">
                <a16:creationId xmlns:a16="http://schemas.microsoft.com/office/drawing/2014/main" id="{275784FF-0A5F-4DF1-9EB0-36A808F7AAC1}"/>
              </a:ext>
            </a:extLst>
          </p:cNvPr>
          <p:cNvSpPr/>
          <p:nvPr userDrawn="1"/>
        </p:nvSpPr>
        <p:spPr>
          <a:xfrm>
            <a:off x="1989704" y="5289445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" name="Graphic 47">
            <a:extLst>
              <a:ext uri="{FF2B5EF4-FFF2-40B4-BE49-F238E27FC236}">
                <a16:creationId xmlns:a16="http://schemas.microsoft.com/office/drawing/2014/main" id="{7260499C-C341-4F34-B346-438279115B41}"/>
              </a:ext>
            </a:extLst>
          </p:cNvPr>
          <p:cNvGrpSpPr/>
          <p:nvPr userDrawn="1"/>
        </p:nvGrpSpPr>
        <p:grpSpPr>
          <a:xfrm>
            <a:off x="1627357" y="580498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1" name="Freeform: Shape 1145">
              <a:extLst>
                <a:ext uri="{FF2B5EF4-FFF2-40B4-BE49-F238E27FC236}">
                  <a16:creationId xmlns:a16="http://schemas.microsoft.com/office/drawing/2014/main" id="{981DD60E-0F70-4ED1-ACA3-9450F5E19B7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1146">
              <a:extLst>
                <a:ext uri="{FF2B5EF4-FFF2-40B4-BE49-F238E27FC236}">
                  <a16:creationId xmlns:a16="http://schemas.microsoft.com/office/drawing/2014/main" id="{80D0FCDC-F3D7-40F3-B94F-124D8FD9BE05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147">
              <a:extLst>
                <a:ext uri="{FF2B5EF4-FFF2-40B4-BE49-F238E27FC236}">
                  <a16:creationId xmlns:a16="http://schemas.microsoft.com/office/drawing/2014/main" id="{98BDBEB6-06B8-491C-A605-EAE7029D57E4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Freeform: Shape 264">
            <a:extLst>
              <a:ext uri="{FF2B5EF4-FFF2-40B4-BE49-F238E27FC236}">
                <a16:creationId xmlns:a16="http://schemas.microsoft.com/office/drawing/2014/main" id="{13078D31-F51B-440B-9E3C-F573C8C94908}"/>
              </a:ext>
            </a:extLst>
          </p:cNvPr>
          <p:cNvSpPr/>
          <p:nvPr userDrawn="1"/>
        </p:nvSpPr>
        <p:spPr>
          <a:xfrm>
            <a:off x="448641" y="598168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자유형: 도형 34">
            <a:extLst>
              <a:ext uri="{FF2B5EF4-FFF2-40B4-BE49-F238E27FC236}">
                <a16:creationId xmlns:a16="http://schemas.microsoft.com/office/drawing/2014/main" id="{4EF343AB-0442-49C5-8EDD-DB11375D9C29}"/>
              </a:ext>
            </a:extLst>
          </p:cNvPr>
          <p:cNvSpPr/>
          <p:nvPr userDrawn="1"/>
        </p:nvSpPr>
        <p:spPr>
          <a:xfrm>
            <a:off x="2181653" y="6647456"/>
            <a:ext cx="344957" cy="210544"/>
          </a:xfrm>
          <a:custGeom>
            <a:avLst/>
            <a:gdLst>
              <a:gd name="connsiteX0" fmla="*/ 186888 w 344957"/>
              <a:gd name="connsiteY0" fmla="*/ 388 h 210544"/>
              <a:gd name="connsiteX1" fmla="*/ 230551 w 344957"/>
              <a:gd name="connsiteY1" fmla="*/ 5713 h 210544"/>
              <a:gd name="connsiteX2" fmla="*/ 325484 w 344957"/>
              <a:gd name="connsiteY2" fmla="*/ 11625 h 210544"/>
              <a:gd name="connsiteX3" fmla="*/ 344957 w 344957"/>
              <a:gd name="connsiteY3" fmla="*/ 11277 h 210544"/>
              <a:gd name="connsiteX4" fmla="*/ 253502 w 344957"/>
              <a:gd name="connsiteY4" fmla="*/ 85693 h 210544"/>
              <a:gd name="connsiteX5" fmla="*/ 205340 w 344957"/>
              <a:gd name="connsiteY5" fmla="*/ 145330 h 210544"/>
              <a:gd name="connsiteX6" fmla="*/ 153005 w 344957"/>
              <a:gd name="connsiteY6" fmla="*/ 194187 h 210544"/>
              <a:gd name="connsiteX7" fmla="*/ 115827 w 344957"/>
              <a:gd name="connsiteY7" fmla="*/ 210544 h 210544"/>
              <a:gd name="connsiteX8" fmla="*/ 16273 w 344957"/>
              <a:gd name="connsiteY8" fmla="*/ 210544 h 210544"/>
              <a:gd name="connsiteX9" fmla="*/ 13040 w 344957"/>
              <a:gd name="connsiteY9" fmla="*/ 209487 h 210544"/>
              <a:gd name="connsiteX10" fmla="*/ 5216 w 344957"/>
              <a:gd name="connsiteY10" fmla="*/ 203750 h 210544"/>
              <a:gd name="connsiteX11" fmla="*/ 61898 w 344957"/>
              <a:gd name="connsiteY11" fmla="*/ 159935 h 210544"/>
              <a:gd name="connsiteX12" fmla="*/ 95281 w 344957"/>
              <a:gd name="connsiteY12" fmla="*/ 121510 h 210544"/>
              <a:gd name="connsiteX13" fmla="*/ 118753 w 344957"/>
              <a:gd name="connsiteY13" fmla="*/ 88127 h 210544"/>
              <a:gd name="connsiteX14" fmla="*/ 154918 w 344957"/>
              <a:gd name="connsiteY14" fmla="*/ 66046 h 210544"/>
              <a:gd name="connsiteX15" fmla="*/ 162220 w 344957"/>
              <a:gd name="connsiteY15" fmla="*/ 63611 h 210544"/>
              <a:gd name="connsiteX16" fmla="*/ 115971 w 344957"/>
              <a:gd name="connsiteY16" fmla="*/ 78390 h 210544"/>
              <a:gd name="connsiteX17" fmla="*/ 90760 w 344957"/>
              <a:gd name="connsiteY17" fmla="*/ 110383 h 210544"/>
              <a:gd name="connsiteX18" fmla="*/ 0 w 344957"/>
              <a:gd name="connsiteY18" fmla="*/ 190188 h 210544"/>
              <a:gd name="connsiteX19" fmla="*/ 11823 w 344957"/>
              <a:gd name="connsiteY19" fmla="*/ 136810 h 210544"/>
              <a:gd name="connsiteX20" fmla="*/ 87108 w 344957"/>
              <a:gd name="connsiteY20" fmla="*/ 25012 h 210544"/>
              <a:gd name="connsiteX21" fmla="*/ 143095 w 344957"/>
              <a:gd name="connsiteY21" fmla="*/ 2757 h 210544"/>
              <a:gd name="connsiteX22" fmla="*/ 186888 w 344957"/>
              <a:gd name="connsiteY22" fmla="*/ 388 h 21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4957" h="210544">
                <a:moveTo>
                  <a:pt x="186888" y="388"/>
                </a:moveTo>
                <a:cubicBezTo>
                  <a:pt x="201428" y="1236"/>
                  <a:pt x="215946" y="3366"/>
                  <a:pt x="230551" y="5713"/>
                </a:cubicBezTo>
                <a:cubicBezTo>
                  <a:pt x="261848" y="10581"/>
                  <a:pt x="293665" y="12494"/>
                  <a:pt x="325484" y="11625"/>
                </a:cubicBezTo>
                <a:cubicBezTo>
                  <a:pt x="331221" y="11103"/>
                  <a:pt x="336959" y="11277"/>
                  <a:pt x="344957" y="11277"/>
                </a:cubicBezTo>
                <a:cubicBezTo>
                  <a:pt x="311574" y="34923"/>
                  <a:pt x="281669" y="59264"/>
                  <a:pt x="253502" y="85693"/>
                </a:cubicBezTo>
                <a:cubicBezTo>
                  <a:pt x="234724" y="103254"/>
                  <a:pt x="217511" y="122205"/>
                  <a:pt x="205340" y="145330"/>
                </a:cubicBezTo>
                <a:cubicBezTo>
                  <a:pt x="193691" y="167759"/>
                  <a:pt x="174217" y="182017"/>
                  <a:pt x="153005" y="194187"/>
                </a:cubicBezTo>
                <a:lnTo>
                  <a:pt x="115827" y="210544"/>
                </a:lnTo>
                <a:lnTo>
                  <a:pt x="16273" y="210544"/>
                </a:lnTo>
                <a:lnTo>
                  <a:pt x="13040" y="209487"/>
                </a:lnTo>
                <a:cubicBezTo>
                  <a:pt x="10084" y="207923"/>
                  <a:pt x="8172" y="206010"/>
                  <a:pt x="5216" y="203750"/>
                </a:cubicBezTo>
                <a:cubicBezTo>
                  <a:pt x="25385" y="190014"/>
                  <a:pt x="43989" y="175409"/>
                  <a:pt x="61898" y="159935"/>
                </a:cubicBezTo>
                <a:cubicBezTo>
                  <a:pt x="74938" y="148634"/>
                  <a:pt x="86761" y="136810"/>
                  <a:pt x="95281" y="121510"/>
                </a:cubicBezTo>
                <a:cubicBezTo>
                  <a:pt x="101887" y="109687"/>
                  <a:pt x="110060" y="98733"/>
                  <a:pt x="118753" y="88127"/>
                </a:cubicBezTo>
                <a:cubicBezTo>
                  <a:pt x="128316" y="76652"/>
                  <a:pt x="139791" y="68306"/>
                  <a:pt x="154918" y="66046"/>
                </a:cubicBezTo>
                <a:cubicBezTo>
                  <a:pt x="157178" y="65698"/>
                  <a:pt x="160134" y="66220"/>
                  <a:pt x="162220" y="63611"/>
                </a:cubicBezTo>
                <a:cubicBezTo>
                  <a:pt x="144312" y="61178"/>
                  <a:pt x="129011" y="66046"/>
                  <a:pt x="115971" y="78390"/>
                </a:cubicBezTo>
                <a:cubicBezTo>
                  <a:pt x="106060" y="87779"/>
                  <a:pt x="98236" y="98907"/>
                  <a:pt x="90760" y="110383"/>
                </a:cubicBezTo>
                <a:cubicBezTo>
                  <a:pt x="68157" y="144808"/>
                  <a:pt x="36687" y="169498"/>
                  <a:pt x="0" y="190188"/>
                </a:cubicBezTo>
                <a:cubicBezTo>
                  <a:pt x="2087" y="171063"/>
                  <a:pt x="6433" y="153676"/>
                  <a:pt x="11823" y="136810"/>
                </a:cubicBezTo>
                <a:cubicBezTo>
                  <a:pt x="25907" y="92126"/>
                  <a:pt x="48509" y="53179"/>
                  <a:pt x="87108" y="25012"/>
                </a:cubicBezTo>
                <a:cubicBezTo>
                  <a:pt x="103800" y="12842"/>
                  <a:pt x="123100" y="6582"/>
                  <a:pt x="143095" y="2757"/>
                </a:cubicBezTo>
                <a:cubicBezTo>
                  <a:pt x="157787" y="-25"/>
                  <a:pt x="172348" y="-460"/>
                  <a:pt x="186888" y="38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6" name="자유형: 도형 35">
            <a:extLst>
              <a:ext uri="{FF2B5EF4-FFF2-40B4-BE49-F238E27FC236}">
                <a16:creationId xmlns:a16="http://schemas.microsoft.com/office/drawing/2014/main" id="{6165E967-1A31-4531-81B1-5A593B33653D}"/>
              </a:ext>
            </a:extLst>
          </p:cNvPr>
          <p:cNvSpPr/>
          <p:nvPr userDrawn="1"/>
        </p:nvSpPr>
        <p:spPr>
          <a:xfrm>
            <a:off x="578751" y="5533389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A791D78D-7B92-4F70-BFE3-0053A52D6AC2}"/>
              </a:ext>
            </a:extLst>
          </p:cNvPr>
          <p:cNvSpPr/>
          <p:nvPr userDrawn="1"/>
        </p:nvSpPr>
        <p:spPr>
          <a:xfrm>
            <a:off x="2179421" y="5639323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1D830333-3F48-4F62-96AE-7EBAEC91A28C}"/>
              </a:ext>
            </a:extLst>
          </p:cNvPr>
          <p:cNvSpPr/>
          <p:nvPr userDrawn="1"/>
        </p:nvSpPr>
        <p:spPr>
          <a:xfrm>
            <a:off x="2120456" y="290675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9" name="Freeform: Shape 42">
            <a:extLst>
              <a:ext uri="{FF2B5EF4-FFF2-40B4-BE49-F238E27FC236}">
                <a16:creationId xmlns:a16="http://schemas.microsoft.com/office/drawing/2014/main" id="{D40C34DE-2716-4973-B20F-A0136BA4BE8C}"/>
              </a:ext>
            </a:extLst>
          </p:cNvPr>
          <p:cNvSpPr/>
          <p:nvPr userDrawn="1"/>
        </p:nvSpPr>
        <p:spPr>
          <a:xfrm>
            <a:off x="1620344" y="2914591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자유형: 도형 39">
            <a:extLst>
              <a:ext uri="{FF2B5EF4-FFF2-40B4-BE49-F238E27FC236}">
                <a16:creationId xmlns:a16="http://schemas.microsoft.com/office/drawing/2014/main" id="{B2496A64-6807-4B79-BA09-CC7E8E7C1689}"/>
              </a:ext>
            </a:extLst>
          </p:cNvPr>
          <p:cNvSpPr/>
          <p:nvPr userDrawn="1"/>
        </p:nvSpPr>
        <p:spPr>
          <a:xfrm>
            <a:off x="2755428" y="2791624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" name="Freeform: Shape 44">
            <a:extLst>
              <a:ext uri="{FF2B5EF4-FFF2-40B4-BE49-F238E27FC236}">
                <a16:creationId xmlns:a16="http://schemas.microsoft.com/office/drawing/2014/main" id="{F2D51284-8219-47FB-927C-C0F739EFCC7C}"/>
              </a:ext>
            </a:extLst>
          </p:cNvPr>
          <p:cNvSpPr/>
          <p:nvPr userDrawn="1"/>
        </p:nvSpPr>
        <p:spPr>
          <a:xfrm>
            <a:off x="955493" y="301883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자유형: 도형 41">
            <a:extLst>
              <a:ext uri="{FF2B5EF4-FFF2-40B4-BE49-F238E27FC236}">
                <a16:creationId xmlns:a16="http://schemas.microsoft.com/office/drawing/2014/main" id="{DEF8CB70-E4B3-4FD1-A121-251945FCBF77}"/>
              </a:ext>
            </a:extLst>
          </p:cNvPr>
          <p:cNvSpPr/>
          <p:nvPr userDrawn="1"/>
        </p:nvSpPr>
        <p:spPr>
          <a:xfrm>
            <a:off x="1357812" y="3395483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CD05094F-FC89-45AE-9E8E-0342D60CD2D1}"/>
              </a:ext>
            </a:extLst>
          </p:cNvPr>
          <p:cNvSpPr>
            <a:spLocks/>
          </p:cNvSpPr>
          <p:nvPr userDrawn="1"/>
        </p:nvSpPr>
        <p:spPr bwMode="auto">
          <a:xfrm>
            <a:off x="1276422" y="2510487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44" name="Graphic 5">
            <a:extLst>
              <a:ext uri="{FF2B5EF4-FFF2-40B4-BE49-F238E27FC236}">
                <a16:creationId xmlns:a16="http://schemas.microsoft.com/office/drawing/2014/main" id="{C9071C9E-545E-4F86-8944-2CBF3186A1D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1686" y="1971748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45" name="Freeform: Shape 17">
            <a:extLst>
              <a:ext uri="{FF2B5EF4-FFF2-40B4-BE49-F238E27FC236}">
                <a16:creationId xmlns:a16="http://schemas.microsoft.com/office/drawing/2014/main" id="{7CB482AF-5979-458C-BD6C-882BD9BEC79A}"/>
              </a:ext>
            </a:extLst>
          </p:cNvPr>
          <p:cNvSpPr/>
          <p:nvPr userDrawn="1"/>
        </p:nvSpPr>
        <p:spPr>
          <a:xfrm>
            <a:off x="1304302" y="1855645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하트 45">
            <a:extLst>
              <a:ext uri="{FF2B5EF4-FFF2-40B4-BE49-F238E27FC236}">
                <a16:creationId xmlns:a16="http://schemas.microsoft.com/office/drawing/2014/main" id="{98F45EE3-24B7-4EE4-BF75-096DCD85EDEA}"/>
              </a:ext>
            </a:extLst>
          </p:cNvPr>
          <p:cNvSpPr/>
          <p:nvPr userDrawn="1"/>
        </p:nvSpPr>
        <p:spPr>
          <a:xfrm>
            <a:off x="2277882" y="193335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7" name="Graphic 47">
            <a:extLst>
              <a:ext uri="{FF2B5EF4-FFF2-40B4-BE49-F238E27FC236}">
                <a16:creationId xmlns:a16="http://schemas.microsoft.com/office/drawing/2014/main" id="{A96C908E-894E-40B7-B064-6464DC56A8CB}"/>
              </a:ext>
            </a:extLst>
          </p:cNvPr>
          <p:cNvGrpSpPr/>
          <p:nvPr userDrawn="1"/>
        </p:nvGrpSpPr>
        <p:grpSpPr>
          <a:xfrm>
            <a:off x="1915535" y="2448894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Freeform: Shape 1145">
              <a:extLst>
                <a:ext uri="{FF2B5EF4-FFF2-40B4-BE49-F238E27FC236}">
                  <a16:creationId xmlns:a16="http://schemas.microsoft.com/office/drawing/2014/main" id="{06EAF0E6-3017-4791-91A6-662E39DEE074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146">
              <a:extLst>
                <a:ext uri="{FF2B5EF4-FFF2-40B4-BE49-F238E27FC236}">
                  <a16:creationId xmlns:a16="http://schemas.microsoft.com/office/drawing/2014/main" id="{8F342842-958B-4F8F-AF64-270A3A6669C4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147">
              <a:extLst>
                <a:ext uri="{FF2B5EF4-FFF2-40B4-BE49-F238E27FC236}">
                  <a16:creationId xmlns:a16="http://schemas.microsoft.com/office/drawing/2014/main" id="{C1A37840-B559-4D24-A1EC-903FFCE06AF5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Freeform: Shape 264">
            <a:extLst>
              <a:ext uri="{FF2B5EF4-FFF2-40B4-BE49-F238E27FC236}">
                <a16:creationId xmlns:a16="http://schemas.microsoft.com/office/drawing/2014/main" id="{03874936-778C-4080-B9F3-80EE2B61ADF3}"/>
              </a:ext>
            </a:extLst>
          </p:cNvPr>
          <p:cNvSpPr/>
          <p:nvPr userDrawn="1"/>
        </p:nvSpPr>
        <p:spPr>
          <a:xfrm>
            <a:off x="736819" y="262560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361">
            <a:extLst>
              <a:ext uri="{FF2B5EF4-FFF2-40B4-BE49-F238E27FC236}">
                <a16:creationId xmlns:a16="http://schemas.microsoft.com/office/drawing/2014/main" id="{03945705-0014-4C41-AF32-8D4B9107F1C1}"/>
              </a:ext>
            </a:extLst>
          </p:cNvPr>
          <p:cNvSpPr/>
          <p:nvPr userDrawn="1"/>
        </p:nvSpPr>
        <p:spPr>
          <a:xfrm>
            <a:off x="2408634" y="3300963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자유형: 도형 52">
            <a:extLst>
              <a:ext uri="{FF2B5EF4-FFF2-40B4-BE49-F238E27FC236}">
                <a16:creationId xmlns:a16="http://schemas.microsoft.com/office/drawing/2014/main" id="{CBD158B1-04A2-4149-8D1A-8C0A8188B138}"/>
              </a:ext>
            </a:extLst>
          </p:cNvPr>
          <p:cNvSpPr/>
          <p:nvPr userDrawn="1"/>
        </p:nvSpPr>
        <p:spPr>
          <a:xfrm>
            <a:off x="2467599" y="2283235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4" name="Freeform: Shape 44">
            <a:extLst>
              <a:ext uri="{FF2B5EF4-FFF2-40B4-BE49-F238E27FC236}">
                <a16:creationId xmlns:a16="http://schemas.microsoft.com/office/drawing/2014/main" id="{E780B597-F7B8-4E1B-B1E8-74C35FFF6C6E}"/>
              </a:ext>
            </a:extLst>
          </p:cNvPr>
          <p:cNvSpPr/>
          <p:nvPr userDrawn="1"/>
        </p:nvSpPr>
        <p:spPr>
          <a:xfrm>
            <a:off x="3382699" y="3603471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C84E7617-2E02-4AC0-B1A1-0673719E2AC4}"/>
              </a:ext>
            </a:extLst>
          </p:cNvPr>
          <p:cNvSpPr/>
          <p:nvPr userDrawn="1"/>
        </p:nvSpPr>
        <p:spPr>
          <a:xfrm>
            <a:off x="3826505" y="3923791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34AF7120-C699-4E85-A6C7-4A94904E5AA2}"/>
              </a:ext>
            </a:extLst>
          </p:cNvPr>
          <p:cNvSpPr>
            <a:spLocks/>
          </p:cNvSpPr>
          <p:nvPr userDrawn="1"/>
        </p:nvSpPr>
        <p:spPr bwMode="auto">
          <a:xfrm>
            <a:off x="3676738" y="4652957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7" name="Freeform: Shape 17">
            <a:extLst>
              <a:ext uri="{FF2B5EF4-FFF2-40B4-BE49-F238E27FC236}">
                <a16:creationId xmlns:a16="http://schemas.microsoft.com/office/drawing/2014/main" id="{65F77136-1352-481B-8CFC-C1D6878D925C}"/>
              </a:ext>
            </a:extLst>
          </p:cNvPr>
          <p:cNvSpPr/>
          <p:nvPr userDrawn="1"/>
        </p:nvSpPr>
        <p:spPr>
          <a:xfrm>
            <a:off x="4001360" y="4194995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264">
            <a:extLst>
              <a:ext uri="{FF2B5EF4-FFF2-40B4-BE49-F238E27FC236}">
                <a16:creationId xmlns:a16="http://schemas.microsoft.com/office/drawing/2014/main" id="{62D83A51-1660-4262-8BB6-6CB87A4E1912}"/>
              </a:ext>
            </a:extLst>
          </p:cNvPr>
          <p:cNvSpPr/>
          <p:nvPr userDrawn="1"/>
        </p:nvSpPr>
        <p:spPr>
          <a:xfrm>
            <a:off x="3164025" y="3210240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45DF09AD-161C-4517-82E9-4C99E4C6ABF7}"/>
              </a:ext>
            </a:extLst>
          </p:cNvPr>
          <p:cNvSpPr/>
          <p:nvPr userDrawn="1"/>
        </p:nvSpPr>
        <p:spPr>
          <a:xfrm>
            <a:off x="4434811" y="4094540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9A773E44-45B6-4D76-9029-1CEA523BA1F2}"/>
              </a:ext>
            </a:extLst>
          </p:cNvPr>
          <p:cNvSpPr/>
          <p:nvPr userDrawn="1"/>
        </p:nvSpPr>
        <p:spPr>
          <a:xfrm>
            <a:off x="907886" y="4903156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1" name="Freeform: Shape 42">
            <a:extLst>
              <a:ext uri="{FF2B5EF4-FFF2-40B4-BE49-F238E27FC236}">
                <a16:creationId xmlns:a16="http://schemas.microsoft.com/office/drawing/2014/main" id="{0350101A-4152-42FE-8E69-A4F3BDE04787}"/>
              </a:ext>
            </a:extLst>
          </p:cNvPr>
          <p:cNvSpPr/>
          <p:nvPr userDrawn="1"/>
        </p:nvSpPr>
        <p:spPr>
          <a:xfrm>
            <a:off x="3508302" y="6030050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44">
            <a:extLst>
              <a:ext uri="{FF2B5EF4-FFF2-40B4-BE49-F238E27FC236}">
                <a16:creationId xmlns:a16="http://schemas.microsoft.com/office/drawing/2014/main" id="{6FFD4CAB-7360-4B5D-96FF-586400BB8273}"/>
              </a:ext>
            </a:extLst>
          </p:cNvPr>
          <p:cNvSpPr/>
          <p:nvPr userDrawn="1"/>
        </p:nvSpPr>
        <p:spPr>
          <a:xfrm>
            <a:off x="2989720" y="6248107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2546CFCF-3E90-490A-B250-0F38E0298284}"/>
              </a:ext>
            </a:extLst>
          </p:cNvPr>
          <p:cNvSpPr/>
          <p:nvPr userDrawn="1"/>
        </p:nvSpPr>
        <p:spPr>
          <a:xfrm>
            <a:off x="3178797" y="6676146"/>
            <a:ext cx="211217" cy="181854"/>
          </a:xfrm>
          <a:custGeom>
            <a:avLst/>
            <a:gdLst>
              <a:gd name="connsiteX0" fmla="*/ 175663 w 211217"/>
              <a:gd name="connsiteY0" fmla="*/ 170793 h 181854"/>
              <a:gd name="connsiteX1" fmla="*/ 207407 w 211217"/>
              <a:gd name="connsiteY1" fmla="*/ 176515 h 181854"/>
              <a:gd name="connsiteX2" fmla="*/ 205387 w 211217"/>
              <a:gd name="connsiteY2" fmla="*/ 181854 h 181854"/>
              <a:gd name="connsiteX3" fmla="*/ 143012 w 211217"/>
              <a:gd name="connsiteY3" fmla="*/ 181854 h 181854"/>
              <a:gd name="connsiteX4" fmla="*/ 5154 w 211217"/>
              <a:gd name="connsiteY4" fmla="*/ 107766 h 181854"/>
              <a:gd name="connsiteX5" fmla="*/ 25832 w 211217"/>
              <a:gd name="connsiteY5" fmla="*/ 119570 h 181854"/>
              <a:gd name="connsiteX6" fmla="*/ 58686 w 211217"/>
              <a:gd name="connsiteY6" fmla="*/ 168033 h 181854"/>
              <a:gd name="connsiteX7" fmla="*/ 59553 w 211217"/>
              <a:gd name="connsiteY7" fmla="*/ 181854 h 181854"/>
              <a:gd name="connsiteX8" fmla="*/ 47996 w 211217"/>
              <a:gd name="connsiteY8" fmla="*/ 181854 h 181854"/>
              <a:gd name="connsiteX9" fmla="*/ 44196 w 211217"/>
              <a:gd name="connsiteY9" fmla="*/ 167780 h 181854"/>
              <a:gd name="connsiteX10" fmla="*/ 15073 w 211217"/>
              <a:gd name="connsiteY10" fmla="*/ 131631 h 181854"/>
              <a:gd name="connsiteX11" fmla="*/ 24795 w 211217"/>
              <a:gd name="connsiteY11" fmla="*/ 181637 h 181854"/>
              <a:gd name="connsiteX12" fmla="*/ 24898 w 211217"/>
              <a:gd name="connsiteY12" fmla="*/ 181854 h 181854"/>
              <a:gd name="connsiteX13" fmla="*/ 11993 w 211217"/>
              <a:gd name="connsiteY13" fmla="*/ 181854 h 181854"/>
              <a:gd name="connsiteX14" fmla="*/ 237 w 211217"/>
              <a:gd name="connsiteY14" fmla="*/ 131613 h 181854"/>
              <a:gd name="connsiteX15" fmla="*/ 5154 w 211217"/>
              <a:gd name="connsiteY15" fmla="*/ 107766 h 181854"/>
              <a:gd name="connsiteX16" fmla="*/ 190276 w 211217"/>
              <a:gd name="connsiteY16" fmla="*/ 23223 h 181854"/>
              <a:gd name="connsiteX17" fmla="*/ 121134 w 211217"/>
              <a:gd name="connsiteY17" fmla="*/ 128855 h 181854"/>
              <a:gd name="connsiteX18" fmla="*/ 190276 w 211217"/>
              <a:gd name="connsiteY18" fmla="*/ 23223 h 181854"/>
              <a:gd name="connsiteX19" fmla="*/ 198583 w 211217"/>
              <a:gd name="connsiteY19" fmla="*/ 161 h 181854"/>
              <a:gd name="connsiteX20" fmla="*/ 208264 w 211217"/>
              <a:gd name="connsiteY20" fmla="*/ 1792 h 181854"/>
              <a:gd name="connsiteX21" fmla="*/ 210217 w 211217"/>
              <a:gd name="connsiteY21" fmla="*/ 21116 h 181854"/>
              <a:gd name="connsiteX22" fmla="*/ 163945 w 211217"/>
              <a:gd name="connsiteY22" fmla="*/ 124555 h 181854"/>
              <a:gd name="connsiteX23" fmla="*/ 147687 w 211217"/>
              <a:gd name="connsiteY23" fmla="*/ 134714 h 181854"/>
              <a:gd name="connsiteX24" fmla="*/ 107555 w 211217"/>
              <a:gd name="connsiteY24" fmla="*/ 170733 h 181854"/>
              <a:gd name="connsiteX25" fmla="*/ 102648 w 211217"/>
              <a:gd name="connsiteY25" fmla="*/ 181854 h 181854"/>
              <a:gd name="connsiteX26" fmla="*/ 83866 w 211217"/>
              <a:gd name="connsiteY26" fmla="*/ 181854 h 181854"/>
              <a:gd name="connsiteX27" fmla="*/ 97167 w 211217"/>
              <a:gd name="connsiteY27" fmla="*/ 153456 h 181854"/>
              <a:gd name="connsiteX28" fmla="*/ 100353 w 211217"/>
              <a:gd name="connsiteY28" fmla="*/ 109805 h 181854"/>
              <a:gd name="connsiteX29" fmla="*/ 187346 w 211217"/>
              <a:gd name="connsiteY29" fmla="*/ 3334 h 181854"/>
              <a:gd name="connsiteX30" fmla="*/ 198583 w 211217"/>
              <a:gd name="connsiteY30" fmla="*/ 161 h 18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1217" h="181854">
                <a:moveTo>
                  <a:pt x="175663" y="170793"/>
                </a:moveTo>
                <a:cubicBezTo>
                  <a:pt x="191818" y="168480"/>
                  <a:pt x="205711" y="171119"/>
                  <a:pt x="207407" y="176515"/>
                </a:cubicBezTo>
                <a:lnTo>
                  <a:pt x="205387" y="181854"/>
                </a:lnTo>
                <a:lnTo>
                  <a:pt x="143012" y="181854"/>
                </a:lnTo>
                <a:close/>
                <a:moveTo>
                  <a:pt x="5154" y="107766"/>
                </a:moveTo>
                <a:cubicBezTo>
                  <a:pt x="10413" y="105916"/>
                  <a:pt x="21463" y="115459"/>
                  <a:pt x="25832" y="119570"/>
                </a:cubicBezTo>
                <a:cubicBezTo>
                  <a:pt x="42227" y="135014"/>
                  <a:pt x="52882" y="150595"/>
                  <a:pt x="58686" y="168033"/>
                </a:cubicBezTo>
                <a:lnTo>
                  <a:pt x="59553" y="181854"/>
                </a:lnTo>
                <a:lnTo>
                  <a:pt x="47996" y="181854"/>
                </a:lnTo>
                <a:lnTo>
                  <a:pt x="44196" y="167780"/>
                </a:lnTo>
                <a:cubicBezTo>
                  <a:pt x="36689" y="149422"/>
                  <a:pt x="25386" y="134432"/>
                  <a:pt x="15073" y="131631"/>
                </a:cubicBezTo>
                <a:cubicBezTo>
                  <a:pt x="13780" y="144402"/>
                  <a:pt x="17951" y="163645"/>
                  <a:pt x="24795" y="181637"/>
                </a:cubicBezTo>
                <a:lnTo>
                  <a:pt x="24898" y="181854"/>
                </a:lnTo>
                <a:lnTo>
                  <a:pt x="11993" y="181854"/>
                </a:lnTo>
                <a:lnTo>
                  <a:pt x="237" y="131613"/>
                </a:lnTo>
                <a:cubicBezTo>
                  <a:pt x="-534" y="125378"/>
                  <a:pt x="443" y="109428"/>
                  <a:pt x="5154" y="107766"/>
                </a:cubicBezTo>
                <a:close/>
                <a:moveTo>
                  <a:pt x="190276" y="23223"/>
                </a:moveTo>
                <a:cubicBezTo>
                  <a:pt x="149212" y="42410"/>
                  <a:pt x="114452" y="95638"/>
                  <a:pt x="121134" y="128855"/>
                </a:cubicBezTo>
                <a:cubicBezTo>
                  <a:pt x="168759" y="113797"/>
                  <a:pt x="187741" y="62951"/>
                  <a:pt x="190276" y="23223"/>
                </a:cubicBezTo>
                <a:close/>
                <a:moveTo>
                  <a:pt x="198583" y="161"/>
                </a:moveTo>
                <a:cubicBezTo>
                  <a:pt x="202388" y="-264"/>
                  <a:pt x="205934" y="113"/>
                  <a:pt x="208264" y="1792"/>
                </a:cubicBezTo>
                <a:cubicBezTo>
                  <a:pt x="211913" y="4430"/>
                  <a:pt x="211690" y="14846"/>
                  <a:pt x="210217" y="21116"/>
                </a:cubicBezTo>
                <a:cubicBezTo>
                  <a:pt x="201377" y="58891"/>
                  <a:pt x="194216" y="96871"/>
                  <a:pt x="163945" y="124555"/>
                </a:cubicBezTo>
                <a:cubicBezTo>
                  <a:pt x="159988" y="128239"/>
                  <a:pt x="152467" y="133172"/>
                  <a:pt x="147687" y="134714"/>
                </a:cubicBezTo>
                <a:cubicBezTo>
                  <a:pt x="126804" y="141498"/>
                  <a:pt x="115660" y="154981"/>
                  <a:pt x="107555" y="170733"/>
                </a:cubicBezTo>
                <a:lnTo>
                  <a:pt x="102648" y="181854"/>
                </a:lnTo>
                <a:lnTo>
                  <a:pt x="83866" y="181854"/>
                </a:lnTo>
                <a:lnTo>
                  <a:pt x="97167" y="153456"/>
                </a:lnTo>
                <a:cubicBezTo>
                  <a:pt x="101741" y="140453"/>
                  <a:pt x="97269" y="124847"/>
                  <a:pt x="100353" y="109805"/>
                </a:cubicBezTo>
                <a:cubicBezTo>
                  <a:pt x="111266" y="56458"/>
                  <a:pt x="141006" y="24645"/>
                  <a:pt x="187346" y="3334"/>
                </a:cubicBezTo>
                <a:cubicBezTo>
                  <a:pt x="190713" y="1809"/>
                  <a:pt x="194777" y="584"/>
                  <a:pt x="198583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4" name="자유형: 도형 63">
            <a:extLst>
              <a:ext uri="{FF2B5EF4-FFF2-40B4-BE49-F238E27FC236}">
                <a16:creationId xmlns:a16="http://schemas.microsoft.com/office/drawing/2014/main" id="{A170157E-86F6-4BA7-828D-97F0A1327028}"/>
              </a:ext>
            </a:extLst>
          </p:cNvPr>
          <p:cNvSpPr>
            <a:spLocks/>
          </p:cNvSpPr>
          <p:nvPr userDrawn="1"/>
        </p:nvSpPr>
        <p:spPr bwMode="auto">
          <a:xfrm>
            <a:off x="3199270" y="5714383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65" name="Graphic 5">
            <a:extLst>
              <a:ext uri="{FF2B5EF4-FFF2-40B4-BE49-F238E27FC236}">
                <a16:creationId xmlns:a16="http://schemas.microsoft.com/office/drawing/2014/main" id="{4824CE2C-258D-4769-8096-618C09F29DC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07949" y="5166854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66" name="Freeform: Shape 17">
            <a:extLst>
              <a:ext uri="{FF2B5EF4-FFF2-40B4-BE49-F238E27FC236}">
                <a16:creationId xmlns:a16="http://schemas.microsoft.com/office/drawing/2014/main" id="{BBFA654B-7C24-480E-9A92-AA2462F440DD}"/>
              </a:ext>
            </a:extLst>
          </p:cNvPr>
          <p:cNvSpPr/>
          <p:nvPr userDrawn="1"/>
        </p:nvSpPr>
        <p:spPr>
          <a:xfrm>
            <a:off x="3244348" y="5120084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하트 66">
            <a:extLst>
              <a:ext uri="{FF2B5EF4-FFF2-40B4-BE49-F238E27FC236}">
                <a16:creationId xmlns:a16="http://schemas.microsoft.com/office/drawing/2014/main" id="{3ADCA596-A159-4E02-9C72-2B29F65A391A}"/>
              </a:ext>
            </a:extLst>
          </p:cNvPr>
          <p:cNvSpPr/>
          <p:nvPr userDrawn="1"/>
        </p:nvSpPr>
        <p:spPr>
          <a:xfrm>
            <a:off x="4165622" y="507045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8" name="Graphic 47">
            <a:extLst>
              <a:ext uri="{FF2B5EF4-FFF2-40B4-BE49-F238E27FC236}">
                <a16:creationId xmlns:a16="http://schemas.microsoft.com/office/drawing/2014/main" id="{035600C6-0B6E-4364-A13C-9020C86C3EEB}"/>
              </a:ext>
            </a:extLst>
          </p:cNvPr>
          <p:cNvGrpSpPr/>
          <p:nvPr userDrawn="1"/>
        </p:nvGrpSpPr>
        <p:grpSpPr>
          <a:xfrm>
            <a:off x="3838383" y="5652790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9" name="Freeform: Shape 1145">
              <a:extLst>
                <a:ext uri="{FF2B5EF4-FFF2-40B4-BE49-F238E27FC236}">
                  <a16:creationId xmlns:a16="http://schemas.microsoft.com/office/drawing/2014/main" id="{1D0865AA-C690-4060-90E8-268DF2373452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1146">
              <a:extLst>
                <a:ext uri="{FF2B5EF4-FFF2-40B4-BE49-F238E27FC236}">
                  <a16:creationId xmlns:a16="http://schemas.microsoft.com/office/drawing/2014/main" id="{A2ABF996-7405-42E2-87A0-81BEC8B3DDFE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1147">
              <a:extLst>
                <a:ext uri="{FF2B5EF4-FFF2-40B4-BE49-F238E27FC236}">
                  <a16:creationId xmlns:a16="http://schemas.microsoft.com/office/drawing/2014/main" id="{4F572553-065A-49DD-89A8-242A0FFF1B5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2" name="Freeform: Shape 264">
            <a:extLst>
              <a:ext uri="{FF2B5EF4-FFF2-40B4-BE49-F238E27FC236}">
                <a16:creationId xmlns:a16="http://schemas.microsoft.com/office/drawing/2014/main" id="{46CBE373-883F-4276-8579-885F9D5251DB}"/>
              </a:ext>
            </a:extLst>
          </p:cNvPr>
          <p:cNvSpPr/>
          <p:nvPr userDrawn="1"/>
        </p:nvSpPr>
        <p:spPr>
          <a:xfrm>
            <a:off x="2511688" y="5166854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자유형: 도형 72">
            <a:extLst>
              <a:ext uri="{FF2B5EF4-FFF2-40B4-BE49-F238E27FC236}">
                <a16:creationId xmlns:a16="http://schemas.microsoft.com/office/drawing/2014/main" id="{9CD37DF1-E08E-408C-B719-057391250875}"/>
              </a:ext>
            </a:extLst>
          </p:cNvPr>
          <p:cNvSpPr/>
          <p:nvPr userDrawn="1"/>
        </p:nvSpPr>
        <p:spPr>
          <a:xfrm>
            <a:off x="167073" y="404358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4" name="자유형: 도형 73">
            <a:extLst>
              <a:ext uri="{FF2B5EF4-FFF2-40B4-BE49-F238E27FC236}">
                <a16:creationId xmlns:a16="http://schemas.microsoft.com/office/drawing/2014/main" id="{76FC967A-80B4-4F59-957C-F762FF46C7B6}"/>
              </a:ext>
            </a:extLst>
          </p:cNvPr>
          <p:cNvSpPr/>
          <p:nvPr userDrawn="1"/>
        </p:nvSpPr>
        <p:spPr>
          <a:xfrm>
            <a:off x="93297" y="6647456"/>
            <a:ext cx="371739" cy="210544"/>
          </a:xfrm>
          <a:custGeom>
            <a:avLst/>
            <a:gdLst>
              <a:gd name="connsiteX0" fmla="*/ 310760 w 371739"/>
              <a:gd name="connsiteY0" fmla="*/ 127431 h 210544"/>
              <a:gd name="connsiteX1" fmla="*/ 282227 w 371739"/>
              <a:gd name="connsiteY1" fmla="*/ 128292 h 210544"/>
              <a:gd name="connsiteX2" fmla="*/ 222720 w 371739"/>
              <a:gd name="connsiteY2" fmla="*/ 166905 h 210544"/>
              <a:gd name="connsiteX3" fmla="*/ 302679 w 371739"/>
              <a:gd name="connsiteY3" fmla="*/ 201494 h 210544"/>
              <a:gd name="connsiteX4" fmla="*/ 341292 w 371739"/>
              <a:gd name="connsiteY4" fmla="*/ 173623 h 210544"/>
              <a:gd name="connsiteX5" fmla="*/ 336954 w 371739"/>
              <a:gd name="connsiteY5" fmla="*/ 140566 h 210544"/>
              <a:gd name="connsiteX6" fmla="*/ 310760 w 371739"/>
              <a:gd name="connsiteY6" fmla="*/ 127431 h 210544"/>
              <a:gd name="connsiteX7" fmla="*/ 56584 w 371739"/>
              <a:gd name="connsiteY7" fmla="*/ 112972 h 210544"/>
              <a:gd name="connsiteX8" fmla="*/ 24875 w 371739"/>
              <a:gd name="connsiteY8" fmla="*/ 132242 h 210544"/>
              <a:gd name="connsiteX9" fmla="*/ 32571 w 371739"/>
              <a:gd name="connsiteY9" fmla="*/ 168030 h 210544"/>
              <a:gd name="connsiteX10" fmla="*/ 60424 w 371739"/>
              <a:gd name="connsiteY10" fmla="*/ 183184 h 210544"/>
              <a:gd name="connsiteX11" fmla="*/ 179142 w 371739"/>
              <a:gd name="connsiteY11" fmla="*/ 162014 h 210544"/>
              <a:gd name="connsiteX12" fmla="*/ 56584 w 371739"/>
              <a:gd name="connsiteY12" fmla="*/ 112972 h 210544"/>
              <a:gd name="connsiteX13" fmla="*/ 226763 w 371739"/>
              <a:gd name="connsiteY13" fmla="*/ 22364 h 210544"/>
              <a:gd name="connsiteX14" fmla="*/ 186156 w 371739"/>
              <a:gd name="connsiteY14" fmla="*/ 48260 h 210544"/>
              <a:gd name="connsiteX15" fmla="*/ 176651 w 371739"/>
              <a:gd name="connsiteY15" fmla="*/ 89642 h 210544"/>
              <a:gd name="connsiteX16" fmla="*/ 189312 w 371739"/>
              <a:gd name="connsiteY16" fmla="*/ 138443 h 210544"/>
              <a:gd name="connsiteX17" fmla="*/ 202362 w 371739"/>
              <a:gd name="connsiteY17" fmla="*/ 144792 h 210544"/>
              <a:gd name="connsiteX18" fmla="*/ 257605 w 371739"/>
              <a:gd name="connsiteY18" fmla="*/ 70058 h 210544"/>
              <a:gd name="connsiteX19" fmla="*/ 226763 w 371739"/>
              <a:gd name="connsiteY19" fmla="*/ 22364 h 210544"/>
              <a:gd name="connsiteX20" fmla="*/ 226874 w 371739"/>
              <a:gd name="connsiteY20" fmla="*/ 547 h 210544"/>
              <a:gd name="connsiteX21" fmla="*/ 270692 w 371739"/>
              <a:gd name="connsiteY21" fmla="*/ 92355 h 210544"/>
              <a:gd name="connsiteX22" fmla="*/ 331343 w 371739"/>
              <a:gd name="connsiteY22" fmla="*/ 55643 h 210544"/>
              <a:gd name="connsiteX23" fmla="*/ 369347 w 371739"/>
              <a:gd name="connsiteY23" fmla="*/ 47946 h 210544"/>
              <a:gd name="connsiteX24" fmla="*/ 346700 w 371739"/>
              <a:gd name="connsiteY24" fmla="*/ 79324 h 210544"/>
              <a:gd name="connsiteX25" fmla="*/ 296292 w 371739"/>
              <a:gd name="connsiteY25" fmla="*/ 107582 h 210544"/>
              <a:gd name="connsiteX26" fmla="*/ 358531 w 371739"/>
              <a:gd name="connsiteY26" fmla="*/ 129233 h 210544"/>
              <a:gd name="connsiteX27" fmla="*/ 368313 w 371739"/>
              <a:gd name="connsiteY27" fmla="*/ 164523 h 210544"/>
              <a:gd name="connsiteX28" fmla="*/ 347616 w 371739"/>
              <a:gd name="connsiteY28" fmla="*/ 206475 h 210544"/>
              <a:gd name="connsiteX29" fmla="*/ 337601 w 371739"/>
              <a:gd name="connsiteY29" fmla="*/ 210544 h 210544"/>
              <a:gd name="connsiteX30" fmla="*/ 215038 w 371739"/>
              <a:gd name="connsiteY30" fmla="*/ 210544 h 210544"/>
              <a:gd name="connsiteX31" fmla="*/ 205168 w 371739"/>
              <a:gd name="connsiteY31" fmla="*/ 193871 h 210544"/>
              <a:gd name="connsiteX32" fmla="*/ 181634 w 371739"/>
              <a:gd name="connsiteY32" fmla="*/ 187873 h 210544"/>
              <a:gd name="connsiteX33" fmla="*/ 154381 w 371739"/>
              <a:gd name="connsiteY33" fmla="*/ 210544 h 210544"/>
              <a:gd name="connsiteX34" fmla="*/ 79730 w 371739"/>
              <a:gd name="connsiteY34" fmla="*/ 210544 h 210544"/>
              <a:gd name="connsiteX35" fmla="*/ 73510 w 371739"/>
              <a:gd name="connsiteY35" fmla="*/ 209560 h 210544"/>
              <a:gd name="connsiteX36" fmla="*/ 5347 w 371739"/>
              <a:gd name="connsiteY36" fmla="*/ 165834 h 210544"/>
              <a:gd name="connsiteX37" fmla="*/ 51915 w 371739"/>
              <a:gd name="connsiteY37" fmla="*/ 90915 h 210544"/>
              <a:gd name="connsiteX38" fmla="*/ 139404 w 371739"/>
              <a:gd name="connsiteY38" fmla="*/ 109538 h 210544"/>
              <a:gd name="connsiteX39" fmla="*/ 106272 w 371739"/>
              <a:gd name="connsiteY39" fmla="*/ 62694 h 210544"/>
              <a:gd name="connsiteX40" fmla="*/ 104998 w 371739"/>
              <a:gd name="connsiteY40" fmla="*/ 36761 h 210544"/>
              <a:gd name="connsiteX41" fmla="*/ 128827 w 371739"/>
              <a:gd name="connsiteY41" fmla="*/ 45454 h 210544"/>
              <a:gd name="connsiteX42" fmla="*/ 158101 w 371739"/>
              <a:gd name="connsiteY42" fmla="*/ 86818 h 210544"/>
              <a:gd name="connsiteX43" fmla="*/ 226874 w 371739"/>
              <a:gd name="connsiteY43" fmla="*/ 547 h 21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71739" h="210544">
                <a:moveTo>
                  <a:pt x="310760" y="127431"/>
                </a:moveTo>
                <a:cubicBezTo>
                  <a:pt x="300699" y="125445"/>
                  <a:pt x="290247" y="125791"/>
                  <a:pt x="282227" y="128292"/>
                </a:cubicBezTo>
                <a:cubicBezTo>
                  <a:pt x="257587" y="135933"/>
                  <a:pt x="241621" y="149499"/>
                  <a:pt x="222720" y="166905"/>
                </a:cubicBezTo>
                <a:cubicBezTo>
                  <a:pt x="246309" y="187411"/>
                  <a:pt x="268938" y="206053"/>
                  <a:pt x="302679" y="201494"/>
                </a:cubicBezTo>
                <a:cubicBezTo>
                  <a:pt x="321395" y="199002"/>
                  <a:pt x="334665" y="190216"/>
                  <a:pt x="341292" y="173623"/>
                </a:cubicBezTo>
                <a:cubicBezTo>
                  <a:pt x="345555" y="162955"/>
                  <a:pt x="346128" y="150330"/>
                  <a:pt x="336954" y="140566"/>
                </a:cubicBezTo>
                <a:cubicBezTo>
                  <a:pt x="330494" y="133737"/>
                  <a:pt x="320822" y="129418"/>
                  <a:pt x="310760" y="127431"/>
                </a:cubicBezTo>
                <a:close/>
                <a:moveTo>
                  <a:pt x="56584" y="112972"/>
                </a:moveTo>
                <a:cubicBezTo>
                  <a:pt x="42169" y="112695"/>
                  <a:pt x="30947" y="119247"/>
                  <a:pt x="24875" y="132242"/>
                </a:cubicBezTo>
                <a:cubicBezTo>
                  <a:pt x="18802" y="145199"/>
                  <a:pt x="24561" y="158101"/>
                  <a:pt x="32571" y="168030"/>
                </a:cubicBezTo>
                <a:cubicBezTo>
                  <a:pt x="39622" y="176743"/>
                  <a:pt x="49202" y="180545"/>
                  <a:pt x="60424" y="183184"/>
                </a:cubicBezTo>
                <a:cubicBezTo>
                  <a:pt x="101344" y="192837"/>
                  <a:pt x="137096" y="176078"/>
                  <a:pt x="179142" y="162014"/>
                </a:cubicBezTo>
                <a:cubicBezTo>
                  <a:pt x="138850" y="133736"/>
                  <a:pt x="101492" y="113729"/>
                  <a:pt x="56584" y="112972"/>
                </a:cubicBezTo>
                <a:close/>
                <a:moveTo>
                  <a:pt x="226763" y="22364"/>
                </a:moveTo>
                <a:cubicBezTo>
                  <a:pt x="205869" y="18266"/>
                  <a:pt x="194610" y="32183"/>
                  <a:pt x="186156" y="48260"/>
                </a:cubicBezTo>
                <a:cubicBezTo>
                  <a:pt x="179715" y="60534"/>
                  <a:pt x="175950" y="73934"/>
                  <a:pt x="176651" y="89642"/>
                </a:cubicBezTo>
                <a:cubicBezTo>
                  <a:pt x="177500" y="106161"/>
                  <a:pt x="183018" y="123511"/>
                  <a:pt x="189312" y="138443"/>
                </a:cubicBezTo>
                <a:cubicBezTo>
                  <a:pt x="191546" y="143740"/>
                  <a:pt x="195440" y="149813"/>
                  <a:pt x="202362" y="144792"/>
                </a:cubicBezTo>
                <a:cubicBezTo>
                  <a:pt x="228516" y="125763"/>
                  <a:pt x="253231" y="105164"/>
                  <a:pt x="257605" y="70058"/>
                </a:cubicBezTo>
                <a:cubicBezTo>
                  <a:pt x="260060" y="50419"/>
                  <a:pt x="244242" y="25760"/>
                  <a:pt x="226763" y="22364"/>
                </a:cubicBezTo>
                <a:close/>
                <a:moveTo>
                  <a:pt x="226874" y="547"/>
                </a:moveTo>
                <a:cubicBezTo>
                  <a:pt x="260632" y="6564"/>
                  <a:pt x="288688" y="39050"/>
                  <a:pt x="270692" y="92355"/>
                </a:cubicBezTo>
                <a:cubicBezTo>
                  <a:pt x="291161" y="81981"/>
                  <a:pt x="311649" y="67843"/>
                  <a:pt x="331343" y="55643"/>
                </a:cubicBezTo>
                <a:cubicBezTo>
                  <a:pt x="342953" y="48444"/>
                  <a:pt x="359510" y="32737"/>
                  <a:pt x="369347" y="47946"/>
                </a:cubicBezTo>
                <a:cubicBezTo>
                  <a:pt x="378705" y="62453"/>
                  <a:pt x="358384" y="72236"/>
                  <a:pt x="346700" y="79324"/>
                </a:cubicBezTo>
                <a:cubicBezTo>
                  <a:pt x="332321" y="88054"/>
                  <a:pt x="311353" y="97301"/>
                  <a:pt x="296292" y="107582"/>
                </a:cubicBezTo>
                <a:cubicBezTo>
                  <a:pt x="326286" y="105736"/>
                  <a:pt x="348361" y="113562"/>
                  <a:pt x="358531" y="129233"/>
                </a:cubicBezTo>
                <a:cubicBezTo>
                  <a:pt x="365379" y="139790"/>
                  <a:pt x="369273" y="151566"/>
                  <a:pt x="368313" y="164523"/>
                </a:cubicBezTo>
                <a:cubicBezTo>
                  <a:pt x="367040" y="181772"/>
                  <a:pt x="360105" y="195791"/>
                  <a:pt x="347616" y="206475"/>
                </a:cubicBezTo>
                <a:lnTo>
                  <a:pt x="337601" y="210544"/>
                </a:lnTo>
                <a:lnTo>
                  <a:pt x="215038" y="210544"/>
                </a:lnTo>
                <a:lnTo>
                  <a:pt x="205168" y="193871"/>
                </a:lnTo>
                <a:cubicBezTo>
                  <a:pt x="195939" y="179567"/>
                  <a:pt x="194610" y="179769"/>
                  <a:pt x="181634" y="187873"/>
                </a:cubicBezTo>
                <a:lnTo>
                  <a:pt x="154381" y="210544"/>
                </a:lnTo>
                <a:lnTo>
                  <a:pt x="79730" y="210544"/>
                </a:lnTo>
                <a:lnTo>
                  <a:pt x="73510" y="209560"/>
                </a:lnTo>
                <a:cubicBezTo>
                  <a:pt x="43147" y="206828"/>
                  <a:pt x="18433" y="195052"/>
                  <a:pt x="5347" y="165834"/>
                </a:cubicBezTo>
                <a:cubicBezTo>
                  <a:pt x="-10933" y="129547"/>
                  <a:pt x="11493" y="94293"/>
                  <a:pt x="51915" y="90915"/>
                </a:cubicBezTo>
                <a:cubicBezTo>
                  <a:pt x="80893" y="88497"/>
                  <a:pt x="107491" y="98021"/>
                  <a:pt x="139404" y="109538"/>
                </a:cubicBezTo>
                <a:cubicBezTo>
                  <a:pt x="126114" y="90823"/>
                  <a:pt x="115889" y="76924"/>
                  <a:pt x="106272" y="62694"/>
                </a:cubicBezTo>
                <a:cubicBezTo>
                  <a:pt x="100735" y="54461"/>
                  <a:pt x="96434" y="43756"/>
                  <a:pt x="104998" y="36761"/>
                </a:cubicBezTo>
                <a:cubicBezTo>
                  <a:pt x="114744" y="28842"/>
                  <a:pt x="122367" y="38828"/>
                  <a:pt x="128827" y="45454"/>
                </a:cubicBezTo>
                <a:cubicBezTo>
                  <a:pt x="137207" y="54111"/>
                  <a:pt x="149592" y="77109"/>
                  <a:pt x="158101" y="86818"/>
                </a:cubicBezTo>
                <a:cubicBezTo>
                  <a:pt x="151401" y="27292"/>
                  <a:pt x="197729" y="-4640"/>
                  <a:pt x="226874" y="54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53FC2CC8-B510-433C-90CD-91364691B4C5}"/>
              </a:ext>
            </a:extLst>
          </p:cNvPr>
          <p:cNvSpPr/>
          <p:nvPr userDrawn="1"/>
        </p:nvSpPr>
        <p:spPr>
          <a:xfrm>
            <a:off x="810592" y="392822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6" name="자유형: 도형 75">
            <a:extLst>
              <a:ext uri="{FF2B5EF4-FFF2-40B4-BE49-F238E27FC236}">
                <a16:creationId xmlns:a16="http://schemas.microsoft.com/office/drawing/2014/main" id="{05F7A9B5-CB83-4EA1-9D5E-C4F0A74AA759}"/>
              </a:ext>
            </a:extLst>
          </p:cNvPr>
          <p:cNvSpPr/>
          <p:nvPr userDrawn="1"/>
        </p:nvSpPr>
        <p:spPr>
          <a:xfrm>
            <a:off x="-11228" y="4490446"/>
            <a:ext cx="132982" cy="256531"/>
          </a:xfrm>
          <a:custGeom>
            <a:avLst/>
            <a:gdLst>
              <a:gd name="connsiteX0" fmla="*/ 0 w 132982"/>
              <a:gd name="connsiteY0" fmla="*/ 0 h 256531"/>
              <a:gd name="connsiteX1" fmla="*/ 999 w 132982"/>
              <a:gd name="connsiteY1" fmla="*/ 1872 h 256531"/>
              <a:gd name="connsiteX2" fmla="*/ 7086 w 132982"/>
              <a:gd name="connsiteY2" fmla="*/ 51597 h 256531"/>
              <a:gd name="connsiteX3" fmla="*/ 9439 w 132982"/>
              <a:gd name="connsiteY3" fmla="*/ 70601 h 256531"/>
              <a:gd name="connsiteX4" fmla="*/ 107098 w 132982"/>
              <a:gd name="connsiteY4" fmla="*/ 72238 h 256531"/>
              <a:gd name="connsiteX5" fmla="*/ 119324 w 132982"/>
              <a:gd name="connsiteY5" fmla="*/ 117205 h 256531"/>
              <a:gd name="connsiteX6" fmla="*/ 92876 w 132982"/>
              <a:gd name="connsiteY6" fmla="*/ 141044 h 256531"/>
              <a:gd name="connsiteX7" fmla="*/ 44200 w 132982"/>
              <a:gd name="connsiteY7" fmla="*/ 163604 h 256531"/>
              <a:gd name="connsiteX8" fmla="*/ 81622 w 132982"/>
              <a:gd name="connsiteY8" fmla="*/ 201102 h 256531"/>
              <a:gd name="connsiteX9" fmla="*/ 94385 w 132982"/>
              <a:gd name="connsiteY9" fmla="*/ 242104 h 256531"/>
              <a:gd name="connsiteX10" fmla="*/ 53690 w 132982"/>
              <a:gd name="connsiteY10" fmla="*/ 256531 h 256531"/>
              <a:gd name="connsiteX11" fmla="*/ 0 w 132982"/>
              <a:gd name="connsiteY11" fmla="*/ 243479 h 256531"/>
              <a:gd name="connsiteX12" fmla="*/ 0 w 132982"/>
              <a:gd name="connsiteY12" fmla="*/ 219887 h 256531"/>
              <a:gd name="connsiteX13" fmla="*/ 13903 w 132982"/>
              <a:gd name="connsiteY13" fmla="*/ 225423 h 256531"/>
              <a:gd name="connsiteX14" fmla="*/ 56427 w 132982"/>
              <a:gd name="connsiteY14" fmla="*/ 224046 h 256531"/>
              <a:gd name="connsiteX15" fmla="*/ 8262 w 132982"/>
              <a:gd name="connsiteY15" fmla="*/ 179386 h 256531"/>
              <a:gd name="connsiteX16" fmla="*/ 0 w 132982"/>
              <a:gd name="connsiteY16" fmla="*/ 182268 h 256531"/>
              <a:gd name="connsiteX17" fmla="*/ 0 w 132982"/>
              <a:gd name="connsiteY17" fmla="*/ 142708 h 256531"/>
              <a:gd name="connsiteX18" fmla="*/ 9209 w 132982"/>
              <a:gd name="connsiteY18" fmla="*/ 142221 h 256531"/>
              <a:gd name="connsiteX19" fmla="*/ 55250 w 132982"/>
              <a:gd name="connsiteY19" fmla="*/ 129329 h 256531"/>
              <a:gd name="connsiteX20" fmla="*/ 63870 w 132982"/>
              <a:gd name="connsiteY20" fmla="*/ 125006 h 256531"/>
              <a:gd name="connsiteX21" fmla="*/ 85688 w 132982"/>
              <a:gd name="connsiteY21" fmla="*/ 103188 h 256531"/>
              <a:gd name="connsiteX22" fmla="*/ 52590 w 132982"/>
              <a:gd name="connsiteY22" fmla="*/ 93110 h 256531"/>
              <a:gd name="connsiteX23" fmla="*/ 0 w 132982"/>
              <a:gd name="connsiteY23" fmla="*/ 111128 h 2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2982" h="256531">
                <a:moveTo>
                  <a:pt x="0" y="0"/>
                </a:moveTo>
                <a:lnTo>
                  <a:pt x="999" y="1872"/>
                </a:lnTo>
                <a:cubicBezTo>
                  <a:pt x="999" y="1872"/>
                  <a:pt x="11869" y="32106"/>
                  <a:pt x="7086" y="51597"/>
                </a:cubicBezTo>
                <a:cubicBezTo>
                  <a:pt x="1280" y="75154"/>
                  <a:pt x="4067" y="70039"/>
                  <a:pt x="9439" y="70601"/>
                </a:cubicBezTo>
                <a:cubicBezTo>
                  <a:pt x="10692" y="70729"/>
                  <a:pt x="56427" y="56252"/>
                  <a:pt x="107098" y="72238"/>
                </a:cubicBezTo>
                <a:cubicBezTo>
                  <a:pt x="137690" y="81882"/>
                  <a:pt x="140375" y="93954"/>
                  <a:pt x="119324" y="117205"/>
                </a:cubicBezTo>
                <a:cubicBezTo>
                  <a:pt x="112572" y="124674"/>
                  <a:pt x="92901" y="141070"/>
                  <a:pt x="92876" y="141044"/>
                </a:cubicBezTo>
                <a:cubicBezTo>
                  <a:pt x="64535" y="164576"/>
                  <a:pt x="45403" y="156161"/>
                  <a:pt x="44200" y="163604"/>
                </a:cubicBezTo>
                <a:cubicBezTo>
                  <a:pt x="43049" y="170894"/>
                  <a:pt x="67477" y="178951"/>
                  <a:pt x="81622" y="201102"/>
                </a:cubicBezTo>
                <a:cubicBezTo>
                  <a:pt x="88937" y="212561"/>
                  <a:pt x="97173" y="232768"/>
                  <a:pt x="94385" y="242104"/>
                </a:cubicBezTo>
                <a:cubicBezTo>
                  <a:pt x="92185" y="249471"/>
                  <a:pt x="68909" y="255686"/>
                  <a:pt x="53690" y="256531"/>
                </a:cubicBezTo>
                <a:lnTo>
                  <a:pt x="0" y="243479"/>
                </a:lnTo>
                <a:lnTo>
                  <a:pt x="0" y="219887"/>
                </a:lnTo>
                <a:lnTo>
                  <a:pt x="13903" y="225423"/>
                </a:lnTo>
                <a:cubicBezTo>
                  <a:pt x="32725" y="230511"/>
                  <a:pt x="55180" y="230703"/>
                  <a:pt x="56427" y="224046"/>
                </a:cubicBezTo>
                <a:cubicBezTo>
                  <a:pt x="59343" y="215426"/>
                  <a:pt x="34225" y="184016"/>
                  <a:pt x="8262" y="179386"/>
                </a:cubicBezTo>
                <a:lnTo>
                  <a:pt x="0" y="182268"/>
                </a:lnTo>
                <a:lnTo>
                  <a:pt x="0" y="142708"/>
                </a:lnTo>
                <a:lnTo>
                  <a:pt x="9209" y="142221"/>
                </a:lnTo>
                <a:cubicBezTo>
                  <a:pt x="27089" y="139535"/>
                  <a:pt x="39443" y="138205"/>
                  <a:pt x="55250" y="129329"/>
                </a:cubicBezTo>
                <a:lnTo>
                  <a:pt x="63870" y="125006"/>
                </a:lnTo>
                <a:cubicBezTo>
                  <a:pt x="71058" y="120940"/>
                  <a:pt x="87607" y="108944"/>
                  <a:pt x="85688" y="103188"/>
                </a:cubicBezTo>
                <a:cubicBezTo>
                  <a:pt x="83617" y="96998"/>
                  <a:pt x="63001" y="92190"/>
                  <a:pt x="52590" y="93110"/>
                </a:cubicBezTo>
                <a:lnTo>
                  <a:pt x="0" y="111128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7" name="자유형: 도형 76">
            <a:extLst>
              <a:ext uri="{FF2B5EF4-FFF2-40B4-BE49-F238E27FC236}">
                <a16:creationId xmlns:a16="http://schemas.microsoft.com/office/drawing/2014/main" id="{7F514BF3-7AE2-4BB0-B293-23CDB603D435}"/>
              </a:ext>
            </a:extLst>
          </p:cNvPr>
          <p:cNvSpPr/>
          <p:nvPr userDrawn="1"/>
        </p:nvSpPr>
        <p:spPr>
          <a:xfrm>
            <a:off x="-11228" y="6241821"/>
            <a:ext cx="167672" cy="334468"/>
          </a:xfrm>
          <a:custGeom>
            <a:avLst/>
            <a:gdLst>
              <a:gd name="connsiteX0" fmla="*/ 68549 w 167672"/>
              <a:gd name="connsiteY0" fmla="*/ 284694 h 334468"/>
              <a:gd name="connsiteX1" fmla="*/ 67181 w 167672"/>
              <a:gd name="connsiteY1" fmla="*/ 285718 h 334468"/>
              <a:gd name="connsiteX2" fmla="*/ 66985 w 167672"/>
              <a:gd name="connsiteY2" fmla="*/ 285690 h 334468"/>
              <a:gd name="connsiteX3" fmla="*/ 144966 w 167672"/>
              <a:gd name="connsiteY3" fmla="*/ 183984 h 334468"/>
              <a:gd name="connsiteX4" fmla="*/ 45553 w 167672"/>
              <a:gd name="connsiteY4" fmla="*/ 235703 h 334468"/>
              <a:gd name="connsiteX5" fmla="*/ 144966 w 167672"/>
              <a:gd name="connsiteY5" fmla="*/ 183984 h 334468"/>
              <a:gd name="connsiteX6" fmla="*/ 146731 w 167672"/>
              <a:gd name="connsiteY6" fmla="*/ 23223 h 334468"/>
              <a:gd name="connsiteX7" fmla="*/ 77589 w 167672"/>
              <a:gd name="connsiteY7" fmla="*/ 128855 h 334468"/>
              <a:gd name="connsiteX8" fmla="*/ 146731 w 167672"/>
              <a:gd name="connsiteY8" fmla="*/ 23223 h 334468"/>
              <a:gd name="connsiteX9" fmla="*/ 155037 w 167672"/>
              <a:gd name="connsiteY9" fmla="*/ 161 h 334468"/>
              <a:gd name="connsiteX10" fmla="*/ 164718 w 167672"/>
              <a:gd name="connsiteY10" fmla="*/ 1792 h 334468"/>
              <a:gd name="connsiteX11" fmla="*/ 166672 w 167672"/>
              <a:gd name="connsiteY11" fmla="*/ 21116 h 334468"/>
              <a:gd name="connsiteX12" fmla="*/ 120400 w 167672"/>
              <a:gd name="connsiteY12" fmla="*/ 124555 h 334468"/>
              <a:gd name="connsiteX13" fmla="*/ 104142 w 167672"/>
              <a:gd name="connsiteY13" fmla="*/ 134714 h 334468"/>
              <a:gd name="connsiteX14" fmla="*/ 42109 w 167672"/>
              <a:gd name="connsiteY14" fmla="*/ 220371 h 334468"/>
              <a:gd name="connsiteX15" fmla="*/ 132117 w 167672"/>
              <a:gd name="connsiteY15" fmla="*/ 170793 h 334468"/>
              <a:gd name="connsiteX16" fmla="*/ 163862 w 167672"/>
              <a:gd name="connsiteY16" fmla="*/ 176515 h 334468"/>
              <a:gd name="connsiteX17" fmla="*/ 151254 w 167672"/>
              <a:gd name="connsiteY17" fmla="*/ 197380 h 334468"/>
              <a:gd name="connsiteX18" fmla="*/ 40105 w 167672"/>
              <a:gd name="connsiteY18" fmla="*/ 251841 h 334468"/>
              <a:gd name="connsiteX19" fmla="*/ 24121 w 167672"/>
              <a:gd name="connsiteY19" fmla="*/ 261383 h 334468"/>
              <a:gd name="connsiteX20" fmla="*/ 6033 w 167672"/>
              <a:gd name="connsiteY20" fmla="*/ 315752 h 334468"/>
              <a:gd name="connsiteX21" fmla="*/ 791 w 167672"/>
              <a:gd name="connsiteY21" fmla="*/ 334468 h 334468"/>
              <a:gd name="connsiteX22" fmla="*/ 0 w 167672"/>
              <a:gd name="connsiteY22" fmla="*/ 334354 h 334468"/>
              <a:gd name="connsiteX23" fmla="*/ 0 w 167672"/>
              <a:gd name="connsiteY23" fmla="*/ 284752 h 334468"/>
              <a:gd name="connsiteX24" fmla="*/ 9354 w 167672"/>
              <a:gd name="connsiteY24" fmla="*/ 254017 h 334468"/>
              <a:gd name="connsiteX25" fmla="*/ 3564 w 167672"/>
              <a:gd name="connsiteY25" fmla="*/ 242231 h 334468"/>
              <a:gd name="connsiteX26" fmla="*/ 0 w 167672"/>
              <a:gd name="connsiteY26" fmla="*/ 237659 h 334468"/>
              <a:gd name="connsiteX27" fmla="*/ 0 w 167672"/>
              <a:gd name="connsiteY27" fmla="*/ 212577 h 334468"/>
              <a:gd name="connsiteX28" fmla="*/ 7007 w 167672"/>
              <a:gd name="connsiteY28" fmla="*/ 224140 h 334468"/>
              <a:gd name="connsiteX29" fmla="*/ 651 w 167672"/>
              <a:gd name="connsiteY29" fmla="*/ 167780 h 334468"/>
              <a:gd name="connsiteX30" fmla="*/ 0 w 167672"/>
              <a:gd name="connsiteY30" fmla="*/ 166971 h 334468"/>
              <a:gd name="connsiteX31" fmla="*/ 0 w 167672"/>
              <a:gd name="connsiteY31" fmla="*/ 139962 h 334468"/>
              <a:gd name="connsiteX32" fmla="*/ 2685 w 167672"/>
              <a:gd name="connsiteY32" fmla="*/ 143054 h 334468"/>
              <a:gd name="connsiteX33" fmla="*/ 18879 w 167672"/>
              <a:gd name="connsiteY33" fmla="*/ 227635 h 334468"/>
              <a:gd name="connsiteX34" fmla="*/ 53622 w 167672"/>
              <a:gd name="connsiteY34" fmla="*/ 153456 h 334468"/>
              <a:gd name="connsiteX35" fmla="*/ 56808 w 167672"/>
              <a:gd name="connsiteY35" fmla="*/ 109805 h 334468"/>
              <a:gd name="connsiteX36" fmla="*/ 143801 w 167672"/>
              <a:gd name="connsiteY36" fmla="*/ 3334 h 334468"/>
              <a:gd name="connsiteX37" fmla="*/ 155037 w 167672"/>
              <a:gd name="connsiteY37" fmla="*/ 161 h 33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7672" h="334468">
                <a:moveTo>
                  <a:pt x="68549" y="284694"/>
                </a:moveTo>
                <a:lnTo>
                  <a:pt x="67181" y="285718"/>
                </a:lnTo>
                <a:lnTo>
                  <a:pt x="66985" y="285690"/>
                </a:lnTo>
                <a:close/>
                <a:moveTo>
                  <a:pt x="144966" y="183984"/>
                </a:moveTo>
                <a:cubicBezTo>
                  <a:pt x="112553" y="178845"/>
                  <a:pt x="61451" y="213381"/>
                  <a:pt x="45553" y="235703"/>
                </a:cubicBezTo>
                <a:cubicBezTo>
                  <a:pt x="73819" y="234419"/>
                  <a:pt x="134842" y="208722"/>
                  <a:pt x="144966" y="183984"/>
                </a:cubicBezTo>
                <a:close/>
                <a:moveTo>
                  <a:pt x="146731" y="23223"/>
                </a:moveTo>
                <a:cubicBezTo>
                  <a:pt x="105667" y="42410"/>
                  <a:pt x="70907" y="95638"/>
                  <a:pt x="77589" y="128855"/>
                </a:cubicBezTo>
                <a:cubicBezTo>
                  <a:pt x="125214" y="113797"/>
                  <a:pt x="144195" y="62951"/>
                  <a:pt x="146731" y="23223"/>
                </a:cubicBezTo>
                <a:close/>
                <a:moveTo>
                  <a:pt x="155037" y="161"/>
                </a:moveTo>
                <a:cubicBezTo>
                  <a:pt x="158843" y="-264"/>
                  <a:pt x="162389" y="113"/>
                  <a:pt x="164718" y="1792"/>
                </a:cubicBezTo>
                <a:cubicBezTo>
                  <a:pt x="168368" y="4430"/>
                  <a:pt x="168145" y="14846"/>
                  <a:pt x="166672" y="21116"/>
                </a:cubicBezTo>
                <a:cubicBezTo>
                  <a:pt x="157832" y="58891"/>
                  <a:pt x="150671" y="96871"/>
                  <a:pt x="120400" y="124555"/>
                </a:cubicBezTo>
                <a:cubicBezTo>
                  <a:pt x="116442" y="128239"/>
                  <a:pt x="108922" y="133172"/>
                  <a:pt x="104142" y="134714"/>
                </a:cubicBezTo>
                <a:cubicBezTo>
                  <a:pt x="62376" y="148282"/>
                  <a:pt x="59566" y="188644"/>
                  <a:pt x="42109" y="220371"/>
                </a:cubicBezTo>
                <a:cubicBezTo>
                  <a:pt x="67070" y="193441"/>
                  <a:pt x="96467" y="175898"/>
                  <a:pt x="132117" y="170793"/>
                </a:cubicBezTo>
                <a:cubicBezTo>
                  <a:pt x="148273" y="168480"/>
                  <a:pt x="162166" y="171119"/>
                  <a:pt x="163862" y="176515"/>
                </a:cubicBezTo>
                <a:cubicBezTo>
                  <a:pt x="165096" y="180438"/>
                  <a:pt x="157044" y="191505"/>
                  <a:pt x="151254" y="197380"/>
                </a:cubicBezTo>
                <a:cubicBezTo>
                  <a:pt x="120657" y="228440"/>
                  <a:pt x="82933" y="245606"/>
                  <a:pt x="40105" y="251841"/>
                </a:cubicBezTo>
                <a:cubicBezTo>
                  <a:pt x="33098" y="252904"/>
                  <a:pt x="27102" y="253315"/>
                  <a:pt x="24121" y="261383"/>
                </a:cubicBezTo>
                <a:cubicBezTo>
                  <a:pt x="17089" y="280476"/>
                  <a:pt x="11337" y="298062"/>
                  <a:pt x="6033" y="315752"/>
                </a:cubicBezTo>
                <a:lnTo>
                  <a:pt x="791" y="334468"/>
                </a:lnTo>
                <a:lnTo>
                  <a:pt x="0" y="334354"/>
                </a:lnTo>
                <a:lnTo>
                  <a:pt x="0" y="284752"/>
                </a:lnTo>
                <a:lnTo>
                  <a:pt x="9354" y="254017"/>
                </a:lnTo>
                <a:cubicBezTo>
                  <a:pt x="11239" y="248107"/>
                  <a:pt x="6750" y="245606"/>
                  <a:pt x="3564" y="242231"/>
                </a:cubicBezTo>
                <a:lnTo>
                  <a:pt x="0" y="237659"/>
                </a:lnTo>
                <a:lnTo>
                  <a:pt x="0" y="212577"/>
                </a:lnTo>
                <a:lnTo>
                  <a:pt x="7007" y="224140"/>
                </a:lnTo>
                <a:cubicBezTo>
                  <a:pt x="11872" y="207865"/>
                  <a:pt x="8159" y="186138"/>
                  <a:pt x="651" y="167780"/>
                </a:cubicBezTo>
                <a:lnTo>
                  <a:pt x="0" y="166971"/>
                </a:lnTo>
                <a:lnTo>
                  <a:pt x="0" y="139962"/>
                </a:lnTo>
                <a:lnTo>
                  <a:pt x="2685" y="143054"/>
                </a:lnTo>
                <a:cubicBezTo>
                  <a:pt x="19001" y="167070"/>
                  <a:pt x="23402" y="193329"/>
                  <a:pt x="18879" y="227635"/>
                </a:cubicBezTo>
                <a:cubicBezTo>
                  <a:pt x="30734" y="203017"/>
                  <a:pt x="44610" y="179101"/>
                  <a:pt x="53622" y="153456"/>
                </a:cubicBezTo>
                <a:cubicBezTo>
                  <a:pt x="58196" y="140453"/>
                  <a:pt x="53724" y="124847"/>
                  <a:pt x="56808" y="109805"/>
                </a:cubicBezTo>
                <a:cubicBezTo>
                  <a:pt x="67721" y="56458"/>
                  <a:pt x="97461" y="24645"/>
                  <a:pt x="143801" y="3334"/>
                </a:cubicBezTo>
                <a:cubicBezTo>
                  <a:pt x="147168" y="1809"/>
                  <a:pt x="151232" y="584"/>
                  <a:pt x="155037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8" name="자유형: 도형 77">
            <a:extLst>
              <a:ext uri="{FF2B5EF4-FFF2-40B4-BE49-F238E27FC236}">
                <a16:creationId xmlns:a16="http://schemas.microsoft.com/office/drawing/2014/main" id="{820EB75F-B935-49C6-ABCC-6DAA73E121AD}"/>
              </a:ext>
            </a:extLst>
          </p:cNvPr>
          <p:cNvSpPr>
            <a:spLocks/>
          </p:cNvSpPr>
          <p:nvPr userDrawn="1"/>
        </p:nvSpPr>
        <p:spPr bwMode="auto">
          <a:xfrm>
            <a:off x="21069" y="552023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79" name="Graphic 5">
            <a:extLst>
              <a:ext uri="{FF2B5EF4-FFF2-40B4-BE49-F238E27FC236}">
                <a16:creationId xmlns:a16="http://schemas.microsoft.com/office/drawing/2014/main" id="{C88A7E46-99E8-4B65-95C5-570647251F5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54218" y="4938918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80" name="자유형: 도형 79">
            <a:extLst>
              <a:ext uri="{FF2B5EF4-FFF2-40B4-BE49-F238E27FC236}">
                <a16:creationId xmlns:a16="http://schemas.microsoft.com/office/drawing/2014/main" id="{E6F3F264-5641-4523-81C9-3452AFCCFE05}"/>
              </a:ext>
            </a:extLst>
          </p:cNvPr>
          <p:cNvSpPr/>
          <p:nvPr userDrawn="1"/>
        </p:nvSpPr>
        <p:spPr>
          <a:xfrm>
            <a:off x="-11227" y="4892148"/>
            <a:ext cx="208055" cy="289473"/>
          </a:xfrm>
          <a:custGeom>
            <a:avLst/>
            <a:gdLst>
              <a:gd name="connsiteX0" fmla="*/ 205710 w 208055"/>
              <a:gd name="connsiteY0" fmla="*/ 0 h 289473"/>
              <a:gd name="connsiteX1" fmla="*/ 114362 w 208055"/>
              <a:gd name="connsiteY1" fmla="*/ 262190 h 289473"/>
              <a:gd name="connsiteX2" fmla="*/ 48291 w 208055"/>
              <a:gd name="connsiteY2" fmla="*/ 289473 h 289473"/>
              <a:gd name="connsiteX3" fmla="*/ 0 w 208055"/>
              <a:gd name="connsiteY3" fmla="*/ 288469 h 289473"/>
              <a:gd name="connsiteX4" fmla="*/ 0 w 208055"/>
              <a:gd name="connsiteY4" fmla="*/ 141528 h 289473"/>
              <a:gd name="connsiteX5" fmla="*/ 1135 w 208055"/>
              <a:gd name="connsiteY5" fmla="*/ 140160 h 289473"/>
              <a:gd name="connsiteX6" fmla="*/ 47419 w 208055"/>
              <a:gd name="connsiteY6" fmla="*/ 110176 h 289473"/>
              <a:gd name="connsiteX7" fmla="*/ 147136 w 208055"/>
              <a:gd name="connsiteY7" fmla="*/ 63456 h 289473"/>
              <a:gd name="connsiteX8" fmla="*/ 205710 w 208055"/>
              <a:gd name="connsiteY8" fmla="*/ 0 h 289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055" h="289473">
                <a:moveTo>
                  <a:pt x="205710" y="0"/>
                </a:moveTo>
                <a:cubicBezTo>
                  <a:pt x="217564" y="83678"/>
                  <a:pt x="184093" y="218957"/>
                  <a:pt x="114362" y="262190"/>
                </a:cubicBezTo>
                <a:cubicBezTo>
                  <a:pt x="93094" y="275440"/>
                  <a:pt x="71128" y="284853"/>
                  <a:pt x="48291" y="289473"/>
                </a:cubicBezTo>
                <a:lnTo>
                  <a:pt x="0" y="288469"/>
                </a:lnTo>
                <a:lnTo>
                  <a:pt x="0" y="141528"/>
                </a:lnTo>
                <a:lnTo>
                  <a:pt x="1135" y="140160"/>
                </a:lnTo>
                <a:cubicBezTo>
                  <a:pt x="14995" y="128306"/>
                  <a:pt x="30684" y="118544"/>
                  <a:pt x="47419" y="110176"/>
                </a:cubicBezTo>
                <a:cubicBezTo>
                  <a:pt x="80194" y="94138"/>
                  <a:pt x="114362" y="80192"/>
                  <a:pt x="147136" y="63456"/>
                </a:cubicBezTo>
                <a:cubicBezTo>
                  <a:pt x="173633" y="50207"/>
                  <a:pt x="193856" y="29288"/>
                  <a:pt x="205710" y="0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1" name="하트 80">
            <a:extLst>
              <a:ext uri="{FF2B5EF4-FFF2-40B4-BE49-F238E27FC236}">
                <a16:creationId xmlns:a16="http://schemas.microsoft.com/office/drawing/2014/main" id="{8D62E83B-25F9-43D2-BB2E-CBF3B079D846}"/>
              </a:ext>
            </a:extLst>
          </p:cNvPr>
          <p:cNvSpPr/>
          <p:nvPr userDrawn="1"/>
        </p:nvSpPr>
        <p:spPr>
          <a:xfrm>
            <a:off x="324499" y="307018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2" name="Graphic 47">
            <a:extLst>
              <a:ext uri="{FF2B5EF4-FFF2-40B4-BE49-F238E27FC236}">
                <a16:creationId xmlns:a16="http://schemas.microsoft.com/office/drawing/2014/main" id="{689A531B-D6DF-4BE3-A737-03E92C0DF9BD}"/>
              </a:ext>
            </a:extLst>
          </p:cNvPr>
          <p:cNvGrpSpPr/>
          <p:nvPr userDrawn="1"/>
        </p:nvGrpSpPr>
        <p:grpSpPr>
          <a:xfrm>
            <a:off x="-2046" y="356907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83" name="Freeform: Shape 1145">
              <a:extLst>
                <a:ext uri="{FF2B5EF4-FFF2-40B4-BE49-F238E27FC236}">
                  <a16:creationId xmlns:a16="http://schemas.microsoft.com/office/drawing/2014/main" id="{6822848D-9385-4F8A-B4D5-4D186C856F12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146">
              <a:extLst>
                <a:ext uri="{FF2B5EF4-FFF2-40B4-BE49-F238E27FC236}">
                  <a16:creationId xmlns:a16="http://schemas.microsoft.com/office/drawing/2014/main" id="{0F69F6CE-1E41-48C7-9C30-1EFC07EA19DA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1147">
              <a:extLst>
                <a:ext uri="{FF2B5EF4-FFF2-40B4-BE49-F238E27FC236}">
                  <a16:creationId xmlns:a16="http://schemas.microsoft.com/office/drawing/2014/main" id="{76AD8FED-3351-4FEC-9094-500F7D18D572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6" name="Freeform: Shape 264">
            <a:extLst>
              <a:ext uri="{FF2B5EF4-FFF2-40B4-BE49-F238E27FC236}">
                <a16:creationId xmlns:a16="http://schemas.microsoft.com/office/drawing/2014/main" id="{816294B0-24D2-4C71-B0D1-E9E3CEEDCF02}"/>
              </a:ext>
            </a:extLst>
          </p:cNvPr>
          <p:cNvSpPr/>
          <p:nvPr userDrawn="1"/>
        </p:nvSpPr>
        <p:spPr>
          <a:xfrm>
            <a:off x="21069" y="2138622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361">
            <a:extLst>
              <a:ext uri="{FF2B5EF4-FFF2-40B4-BE49-F238E27FC236}">
                <a16:creationId xmlns:a16="http://schemas.microsoft.com/office/drawing/2014/main" id="{A8585A8F-9B9B-45E7-9DDB-2BF1EBF1780D}"/>
              </a:ext>
            </a:extLst>
          </p:cNvPr>
          <p:cNvSpPr/>
          <p:nvPr userDrawn="1"/>
        </p:nvSpPr>
        <p:spPr>
          <a:xfrm>
            <a:off x="455251" y="4437793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자유형: 도형 87">
            <a:extLst>
              <a:ext uri="{FF2B5EF4-FFF2-40B4-BE49-F238E27FC236}">
                <a16:creationId xmlns:a16="http://schemas.microsoft.com/office/drawing/2014/main" id="{738D573D-58DA-479F-BB31-16A56080C75B}"/>
              </a:ext>
            </a:extLst>
          </p:cNvPr>
          <p:cNvSpPr/>
          <p:nvPr userDrawn="1"/>
        </p:nvSpPr>
        <p:spPr>
          <a:xfrm>
            <a:off x="-11228" y="2767717"/>
            <a:ext cx="299983" cy="384637"/>
          </a:xfrm>
          <a:custGeom>
            <a:avLst/>
            <a:gdLst>
              <a:gd name="connsiteX0" fmla="*/ 113335 w 299983"/>
              <a:gd name="connsiteY0" fmla="*/ 205387 h 384637"/>
              <a:gd name="connsiteX1" fmla="*/ 113335 w 299983"/>
              <a:gd name="connsiteY1" fmla="*/ 384637 h 384637"/>
              <a:gd name="connsiteX2" fmla="*/ 113335 w 299983"/>
              <a:gd name="connsiteY2" fmla="*/ 205387 h 384637"/>
              <a:gd name="connsiteX3" fmla="*/ 119253 w 299983"/>
              <a:gd name="connsiteY3" fmla="*/ 199469 h 384637"/>
              <a:gd name="connsiteX4" fmla="*/ 199879 w 299983"/>
              <a:gd name="connsiteY4" fmla="*/ 281081 h 384637"/>
              <a:gd name="connsiteX5" fmla="*/ 119253 w 299983"/>
              <a:gd name="connsiteY5" fmla="*/ 199469 h 384637"/>
              <a:gd name="connsiteX6" fmla="*/ 105198 w 299983"/>
              <a:gd name="connsiteY6" fmla="*/ 199223 h 384637"/>
              <a:gd name="connsiteX7" fmla="*/ 25066 w 299983"/>
              <a:gd name="connsiteY7" fmla="*/ 281081 h 384637"/>
              <a:gd name="connsiteX8" fmla="*/ 105198 w 299983"/>
              <a:gd name="connsiteY8" fmla="*/ 199223 h 384637"/>
              <a:gd name="connsiteX9" fmla="*/ 9625 w 299983"/>
              <a:gd name="connsiteY9" fmla="*/ 169080 h 384637"/>
              <a:gd name="connsiteX10" fmla="*/ 99034 w 299983"/>
              <a:gd name="connsiteY10" fmla="*/ 191579 h 384637"/>
              <a:gd name="connsiteX11" fmla="*/ 10087 w 299983"/>
              <a:gd name="connsiteY11" fmla="*/ 214478 h 384637"/>
              <a:gd name="connsiteX12" fmla="*/ 0 w 299983"/>
              <a:gd name="connsiteY12" fmla="*/ 213166 h 384637"/>
              <a:gd name="connsiteX13" fmla="*/ 0 w 299983"/>
              <a:gd name="connsiteY13" fmla="*/ 170253 h 384637"/>
              <a:gd name="connsiteX14" fmla="*/ 212515 w 299983"/>
              <a:gd name="connsiteY14" fmla="*/ 169018 h 384637"/>
              <a:gd name="connsiteX15" fmla="*/ 299983 w 299983"/>
              <a:gd name="connsiteY15" fmla="*/ 191333 h 384637"/>
              <a:gd name="connsiteX16" fmla="*/ 126156 w 299983"/>
              <a:gd name="connsiteY16" fmla="*/ 191826 h 384637"/>
              <a:gd name="connsiteX17" fmla="*/ 212515 w 299983"/>
              <a:gd name="connsiteY17" fmla="*/ 169018 h 384637"/>
              <a:gd name="connsiteX18" fmla="*/ 25066 w 299983"/>
              <a:gd name="connsiteY18" fmla="*/ 102570 h 384637"/>
              <a:gd name="connsiteX19" fmla="*/ 105445 w 299983"/>
              <a:gd name="connsiteY19" fmla="*/ 184429 h 384637"/>
              <a:gd name="connsiteX20" fmla="*/ 25066 w 299983"/>
              <a:gd name="connsiteY20" fmla="*/ 102570 h 384637"/>
              <a:gd name="connsiteX21" fmla="*/ 199386 w 299983"/>
              <a:gd name="connsiteY21" fmla="*/ 102324 h 384637"/>
              <a:gd name="connsiteX22" fmla="*/ 119253 w 299983"/>
              <a:gd name="connsiteY22" fmla="*/ 184429 h 384637"/>
              <a:gd name="connsiteX23" fmla="*/ 199386 w 299983"/>
              <a:gd name="connsiteY23" fmla="*/ 102324 h 384637"/>
              <a:gd name="connsiteX24" fmla="*/ 111855 w 299983"/>
              <a:gd name="connsiteY24" fmla="*/ 0 h 384637"/>
              <a:gd name="connsiteX25" fmla="*/ 112349 w 299983"/>
              <a:gd name="connsiteY25" fmla="*/ 177032 h 384637"/>
              <a:gd name="connsiteX26" fmla="*/ 111855 w 299983"/>
              <a:gd name="connsiteY26" fmla="*/ 0 h 384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9983" h="384637">
                <a:moveTo>
                  <a:pt x="113335" y="205387"/>
                </a:moveTo>
                <a:cubicBezTo>
                  <a:pt x="141690" y="265301"/>
                  <a:pt x="141936" y="324476"/>
                  <a:pt x="113335" y="384637"/>
                </a:cubicBezTo>
                <a:cubicBezTo>
                  <a:pt x="83501" y="347160"/>
                  <a:pt x="83501" y="243850"/>
                  <a:pt x="113335" y="205387"/>
                </a:cubicBezTo>
                <a:close/>
                <a:moveTo>
                  <a:pt x="119253" y="199469"/>
                </a:moveTo>
                <a:cubicBezTo>
                  <a:pt x="147854" y="200209"/>
                  <a:pt x="191495" y="243850"/>
                  <a:pt x="199879" y="281081"/>
                </a:cubicBezTo>
                <a:cubicBezTo>
                  <a:pt x="165113" y="273684"/>
                  <a:pt x="127143" y="234974"/>
                  <a:pt x="119253" y="199469"/>
                </a:cubicBezTo>
                <a:close/>
                <a:moveTo>
                  <a:pt x="105198" y="199223"/>
                </a:moveTo>
                <a:cubicBezTo>
                  <a:pt x="99034" y="233495"/>
                  <a:pt x="57612" y="275904"/>
                  <a:pt x="25066" y="281081"/>
                </a:cubicBezTo>
                <a:cubicBezTo>
                  <a:pt x="31230" y="246562"/>
                  <a:pt x="72159" y="204894"/>
                  <a:pt x="105198" y="199223"/>
                </a:cubicBezTo>
                <a:close/>
                <a:moveTo>
                  <a:pt x="9625" y="169080"/>
                </a:moveTo>
                <a:cubicBezTo>
                  <a:pt x="41092" y="169080"/>
                  <a:pt x="73269" y="176539"/>
                  <a:pt x="99034" y="191579"/>
                </a:cubicBezTo>
                <a:cubicBezTo>
                  <a:pt x="74132" y="207236"/>
                  <a:pt x="41832" y="214694"/>
                  <a:pt x="10087" y="214478"/>
                </a:cubicBezTo>
                <a:lnTo>
                  <a:pt x="0" y="213166"/>
                </a:lnTo>
                <a:lnTo>
                  <a:pt x="0" y="170253"/>
                </a:lnTo>
                <a:close/>
                <a:moveTo>
                  <a:pt x="212515" y="169018"/>
                </a:moveTo>
                <a:cubicBezTo>
                  <a:pt x="243952" y="168957"/>
                  <a:pt x="275573" y="176416"/>
                  <a:pt x="299983" y="191333"/>
                </a:cubicBezTo>
                <a:cubicBezTo>
                  <a:pt x="253629" y="221660"/>
                  <a:pt x="175222" y="222153"/>
                  <a:pt x="126156" y="191826"/>
                </a:cubicBezTo>
                <a:cubicBezTo>
                  <a:pt x="149826" y="176662"/>
                  <a:pt x="181078" y="169080"/>
                  <a:pt x="212515" y="169018"/>
                </a:cubicBezTo>
                <a:close/>
                <a:moveTo>
                  <a:pt x="25066" y="102570"/>
                </a:moveTo>
                <a:cubicBezTo>
                  <a:pt x="57612" y="107255"/>
                  <a:pt x="98048" y="148678"/>
                  <a:pt x="105445" y="184429"/>
                </a:cubicBezTo>
                <a:cubicBezTo>
                  <a:pt x="73145" y="179744"/>
                  <a:pt x="31723" y="137582"/>
                  <a:pt x="25066" y="102570"/>
                </a:cubicBezTo>
                <a:close/>
                <a:moveTo>
                  <a:pt x="199386" y="102324"/>
                </a:moveTo>
                <a:cubicBezTo>
                  <a:pt x="196920" y="133144"/>
                  <a:pt x="153525" y="178018"/>
                  <a:pt x="119253" y="184429"/>
                </a:cubicBezTo>
                <a:cubicBezTo>
                  <a:pt x="127636" y="148184"/>
                  <a:pt x="165360" y="109474"/>
                  <a:pt x="199386" y="102324"/>
                </a:cubicBezTo>
                <a:close/>
                <a:moveTo>
                  <a:pt x="111855" y="0"/>
                </a:moveTo>
                <a:cubicBezTo>
                  <a:pt x="141197" y="43642"/>
                  <a:pt x="142676" y="127719"/>
                  <a:pt x="112349" y="177032"/>
                </a:cubicBezTo>
                <a:cubicBezTo>
                  <a:pt x="84240" y="131664"/>
                  <a:pt x="81035" y="53258"/>
                  <a:pt x="111855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9" name="자유형: 도형 88">
            <a:extLst>
              <a:ext uri="{FF2B5EF4-FFF2-40B4-BE49-F238E27FC236}">
                <a16:creationId xmlns:a16="http://schemas.microsoft.com/office/drawing/2014/main" id="{C77FCB1A-F1ED-43DB-90EE-D0AEFC750CFA}"/>
              </a:ext>
            </a:extLst>
          </p:cNvPr>
          <p:cNvSpPr/>
          <p:nvPr userDrawn="1"/>
        </p:nvSpPr>
        <p:spPr>
          <a:xfrm>
            <a:off x="514216" y="3420065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90" name="자유형: 도형 89">
            <a:extLst>
              <a:ext uri="{FF2B5EF4-FFF2-40B4-BE49-F238E27FC236}">
                <a16:creationId xmlns:a16="http://schemas.microsoft.com/office/drawing/2014/main" id="{1D7B2B0E-EA13-4D54-BD7D-6E4A3A106E26}"/>
              </a:ext>
            </a:extLst>
          </p:cNvPr>
          <p:cNvSpPr/>
          <p:nvPr userDrawn="1"/>
        </p:nvSpPr>
        <p:spPr>
          <a:xfrm>
            <a:off x="363309" y="240283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91" name="Graphic 5">
            <a:extLst>
              <a:ext uri="{FF2B5EF4-FFF2-40B4-BE49-F238E27FC236}">
                <a16:creationId xmlns:a16="http://schemas.microsoft.com/office/drawing/2014/main" id="{72656598-8929-4E08-959A-CAAE8ADE16D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453694" y="1346914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92" name="Freeform: Shape 17">
            <a:extLst>
              <a:ext uri="{FF2B5EF4-FFF2-40B4-BE49-F238E27FC236}">
                <a16:creationId xmlns:a16="http://schemas.microsoft.com/office/drawing/2014/main" id="{7E48AA20-5701-45E9-BDFE-93E216AE3010}"/>
              </a:ext>
            </a:extLst>
          </p:cNvPr>
          <p:cNvSpPr/>
          <p:nvPr userDrawn="1"/>
        </p:nvSpPr>
        <p:spPr>
          <a:xfrm>
            <a:off x="982511" y="1464805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자유형: 도형 92">
            <a:extLst>
              <a:ext uri="{FF2B5EF4-FFF2-40B4-BE49-F238E27FC236}">
                <a16:creationId xmlns:a16="http://schemas.microsoft.com/office/drawing/2014/main" id="{E799EDCE-DA46-4B0C-9059-AEDDE9AFE0E8}"/>
              </a:ext>
            </a:extLst>
          </p:cNvPr>
          <p:cNvSpPr/>
          <p:nvPr userDrawn="1"/>
        </p:nvSpPr>
        <p:spPr>
          <a:xfrm>
            <a:off x="563012" y="1848127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4" name="자유형: 도형 93">
            <a:extLst>
              <a:ext uri="{FF2B5EF4-FFF2-40B4-BE49-F238E27FC236}">
                <a16:creationId xmlns:a16="http://schemas.microsoft.com/office/drawing/2014/main" id="{9E554D53-6424-4030-B177-03255142A754}"/>
              </a:ext>
            </a:extLst>
          </p:cNvPr>
          <p:cNvSpPr/>
          <p:nvPr userDrawn="1"/>
        </p:nvSpPr>
        <p:spPr>
          <a:xfrm>
            <a:off x="1396782" y="89980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5" name="Freeform: Shape 42">
            <a:extLst>
              <a:ext uri="{FF2B5EF4-FFF2-40B4-BE49-F238E27FC236}">
                <a16:creationId xmlns:a16="http://schemas.microsoft.com/office/drawing/2014/main" id="{C50C55B8-825F-4645-806F-26065E04B36F}"/>
              </a:ext>
            </a:extLst>
          </p:cNvPr>
          <p:cNvSpPr/>
          <p:nvPr userDrawn="1"/>
        </p:nvSpPr>
        <p:spPr>
          <a:xfrm>
            <a:off x="896670" y="907639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44">
            <a:extLst>
              <a:ext uri="{FF2B5EF4-FFF2-40B4-BE49-F238E27FC236}">
                <a16:creationId xmlns:a16="http://schemas.microsoft.com/office/drawing/2014/main" id="{37B390F1-CAA3-4542-9DD8-6C85D5AA27AE}"/>
              </a:ext>
            </a:extLst>
          </p:cNvPr>
          <p:cNvSpPr/>
          <p:nvPr userDrawn="1"/>
        </p:nvSpPr>
        <p:spPr>
          <a:xfrm>
            <a:off x="231819" y="1011880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자유형: 도형 96">
            <a:extLst>
              <a:ext uri="{FF2B5EF4-FFF2-40B4-BE49-F238E27FC236}">
                <a16:creationId xmlns:a16="http://schemas.microsoft.com/office/drawing/2014/main" id="{03B9810B-422A-4BA0-84F9-AD50EAC4BA62}"/>
              </a:ext>
            </a:extLst>
          </p:cNvPr>
          <p:cNvSpPr/>
          <p:nvPr userDrawn="1"/>
        </p:nvSpPr>
        <p:spPr>
          <a:xfrm>
            <a:off x="635167" y="1258909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8" name="자유형: 도형 97">
            <a:extLst>
              <a:ext uri="{FF2B5EF4-FFF2-40B4-BE49-F238E27FC236}">
                <a16:creationId xmlns:a16="http://schemas.microsoft.com/office/drawing/2014/main" id="{4B3023A4-3FA6-4A6F-A578-B91E3045C424}"/>
              </a:ext>
            </a:extLst>
          </p:cNvPr>
          <p:cNvSpPr>
            <a:spLocks/>
          </p:cNvSpPr>
          <p:nvPr userDrawn="1"/>
        </p:nvSpPr>
        <p:spPr bwMode="auto">
          <a:xfrm>
            <a:off x="552748" y="50353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99" name="Graphic 5">
            <a:extLst>
              <a:ext uri="{FF2B5EF4-FFF2-40B4-BE49-F238E27FC236}">
                <a16:creationId xmlns:a16="http://schemas.microsoft.com/office/drawing/2014/main" id="{9588DAEB-6525-4DED-B148-FD1A1D07E2B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8233" y="20767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00" name="자유형: 도형 99">
            <a:extLst>
              <a:ext uri="{FF2B5EF4-FFF2-40B4-BE49-F238E27FC236}">
                <a16:creationId xmlns:a16="http://schemas.microsoft.com/office/drawing/2014/main" id="{D4F82CC0-A2CC-4F2F-9EF1-AED8A1AD9444}"/>
              </a:ext>
            </a:extLst>
          </p:cNvPr>
          <p:cNvSpPr/>
          <p:nvPr userDrawn="1"/>
        </p:nvSpPr>
        <p:spPr>
          <a:xfrm>
            <a:off x="568405" y="-5694"/>
            <a:ext cx="287130" cy="349180"/>
          </a:xfrm>
          <a:custGeom>
            <a:avLst/>
            <a:gdLst>
              <a:gd name="connsiteX0" fmla="*/ 276439 w 287130"/>
              <a:gd name="connsiteY0" fmla="*/ 0 h 349180"/>
              <a:gd name="connsiteX1" fmla="*/ 286718 w 287130"/>
              <a:gd name="connsiteY1" fmla="*/ 0 h 349180"/>
              <a:gd name="connsiteX2" fmla="*/ 287130 w 287130"/>
              <a:gd name="connsiteY2" fmla="*/ 54080 h 349180"/>
              <a:gd name="connsiteX3" fmla="*/ 195248 w 287130"/>
              <a:gd name="connsiteY3" fmla="*/ 246081 h 349180"/>
              <a:gd name="connsiteX4" fmla="*/ 57877 w 287130"/>
              <a:gd name="connsiteY4" fmla="*/ 271882 h 349180"/>
              <a:gd name="connsiteX5" fmla="*/ 41142 w 287130"/>
              <a:gd name="connsiteY5" fmla="*/ 280947 h 349180"/>
              <a:gd name="connsiteX6" fmla="*/ 26498 w 287130"/>
              <a:gd name="connsiteY6" fmla="*/ 329759 h 349180"/>
              <a:gd name="connsiteX7" fmla="*/ 0 w 287130"/>
              <a:gd name="connsiteY7" fmla="*/ 347192 h 349180"/>
              <a:gd name="connsiteX8" fmla="*/ 36261 w 287130"/>
              <a:gd name="connsiteY8" fmla="*/ 264909 h 349180"/>
              <a:gd name="connsiteX9" fmla="*/ 36957 w 287130"/>
              <a:gd name="connsiteY9" fmla="*/ 237713 h 349180"/>
              <a:gd name="connsiteX10" fmla="*/ 46721 w 287130"/>
              <a:gd name="connsiteY10" fmla="*/ 166587 h 349180"/>
              <a:gd name="connsiteX11" fmla="*/ 128305 w 287130"/>
              <a:gd name="connsiteY11" fmla="*/ 94067 h 349180"/>
              <a:gd name="connsiteX12" fmla="*/ 228022 w 287130"/>
              <a:gd name="connsiteY12" fmla="*/ 47347 h 349180"/>
              <a:gd name="connsiteX13" fmla="*/ 262800 w 287130"/>
              <a:gd name="connsiteY13" fmla="*/ 21633 h 34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7130" h="349180">
                <a:moveTo>
                  <a:pt x="276439" y="0"/>
                </a:moveTo>
                <a:lnTo>
                  <a:pt x="286718" y="0"/>
                </a:lnTo>
                <a:lnTo>
                  <a:pt x="287130" y="54080"/>
                </a:lnTo>
                <a:cubicBezTo>
                  <a:pt x="279449" y="129455"/>
                  <a:pt x="247547" y="213656"/>
                  <a:pt x="195248" y="246081"/>
                </a:cubicBezTo>
                <a:cubicBezTo>
                  <a:pt x="152712" y="272580"/>
                  <a:pt x="107387" y="283736"/>
                  <a:pt x="57877" y="271882"/>
                </a:cubicBezTo>
                <a:cubicBezTo>
                  <a:pt x="47417" y="269093"/>
                  <a:pt x="43931" y="272580"/>
                  <a:pt x="41142" y="280947"/>
                </a:cubicBezTo>
                <a:cubicBezTo>
                  <a:pt x="36261" y="296985"/>
                  <a:pt x="27893" y="313024"/>
                  <a:pt x="26498" y="329759"/>
                </a:cubicBezTo>
                <a:cubicBezTo>
                  <a:pt x="24406" y="348587"/>
                  <a:pt x="17433" y="352074"/>
                  <a:pt x="0" y="347192"/>
                </a:cubicBezTo>
                <a:cubicBezTo>
                  <a:pt x="11854" y="319299"/>
                  <a:pt x="23708" y="292104"/>
                  <a:pt x="36261" y="264909"/>
                </a:cubicBezTo>
                <a:cubicBezTo>
                  <a:pt x="40444" y="255843"/>
                  <a:pt x="44628" y="250962"/>
                  <a:pt x="36957" y="237713"/>
                </a:cubicBezTo>
                <a:cubicBezTo>
                  <a:pt x="23708" y="215399"/>
                  <a:pt x="34168" y="188902"/>
                  <a:pt x="46721" y="166587"/>
                </a:cubicBezTo>
                <a:cubicBezTo>
                  <a:pt x="65547" y="133116"/>
                  <a:pt x="94835" y="110802"/>
                  <a:pt x="128305" y="94067"/>
                </a:cubicBezTo>
                <a:cubicBezTo>
                  <a:pt x="161080" y="78028"/>
                  <a:pt x="195248" y="64083"/>
                  <a:pt x="228022" y="47347"/>
                </a:cubicBezTo>
                <a:cubicBezTo>
                  <a:pt x="241271" y="40722"/>
                  <a:pt x="252951" y="32180"/>
                  <a:pt x="262800" y="21633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1" name="하트 100">
            <a:extLst>
              <a:ext uri="{FF2B5EF4-FFF2-40B4-BE49-F238E27FC236}">
                <a16:creationId xmlns:a16="http://schemas.microsoft.com/office/drawing/2014/main" id="{18BBF6E2-B7C7-4DDC-95E6-3E777717D77A}"/>
              </a:ext>
            </a:extLst>
          </p:cNvPr>
          <p:cNvSpPr/>
          <p:nvPr userDrawn="1"/>
        </p:nvSpPr>
        <p:spPr>
          <a:xfrm>
            <a:off x="1639035" y="8110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2" name="Graphic 47">
            <a:extLst>
              <a:ext uri="{FF2B5EF4-FFF2-40B4-BE49-F238E27FC236}">
                <a16:creationId xmlns:a16="http://schemas.microsoft.com/office/drawing/2014/main" id="{EAF73EE6-E7E6-4B1D-9031-024254763709}"/>
              </a:ext>
            </a:extLst>
          </p:cNvPr>
          <p:cNvGrpSpPr/>
          <p:nvPr userDrawn="1"/>
        </p:nvGrpSpPr>
        <p:grpSpPr>
          <a:xfrm>
            <a:off x="1191861" y="44194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03" name="Freeform: Shape 1145">
              <a:extLst>
                <a:ext uri="{FF2B5EF4-FFF2-40B4-BE49-F238E27FC236}">
                  <a16:creationId xmlns:a16="http://schemas.microsoft.com/office/drawing/2014/main" id="{8253E82E-800F-482C-913B-F9EF7053928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146">
              <a:extLst>
                <a:ext uri="{FF2B5EF4-FFF2-40B4-BE49-F238E27FC236}">
                  <a16:creationId xmlns:a16="http://schemas.microsoft.com/office/drawing/2014/main" id="{0DF27AD0-3D9A-4E81-A575-76E18CB36AF6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147">
              <a:extLst>
                <a:ext uri="{FF2B5EF4-FFF2-40B4-BE49-F238E27FC236}">
                  <a16:creationId xmlns:a16="http://schemas.microsoft.com/office/drawing/2014/main" id="{501D3415-C95C-4F32-AF7D-373840D3941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6" name="Freeform: Shape 264">
            <a:extLst>
              <a:ext uri="{FF2B5EF4-FFF2-40B4-BE49-F238E27FC236}">
                <a16:creationId xmlns:a16="http://schemas.microsoft.com/office/drawing/2014/main" id="{575F84DB-D69A-4CB4-98F8-A77A5466F16D}"/>
              </a:ext>
            </a:extLst>
          </p:cNvPr>
          <p:cNvSpPr/>
          <p:nvPr userDrawn="1"/>
        </p:nvSpPr>
        <p:spPr>
          <a:xfrm>
            <a:off x="13145" y="61864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자유형: 도형 106">
            <a:extLst>
              <a:ext uri="{FF2B5EF4-FFF2-40B4-BE49-F238E27FC236}">
                <a16:creationId xmlns:a16="http://schemas.microsoft.com/office/drawing/2014/main" id="{67B7BF50-307A-460A-B803-6E6B1593B9E9}"/>
              </a:ext>
            </a:extLst>
          </p:cNvPr>
          <p:cNvSpPr/>
          <p:nvPr userDrawn="1"/>
        </p:nvSpPr>
        <p:spPr>
          <a:xfrm>
            <a:off x="114632" y="141957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8" name="자유형: 도형 107">
            <a:extLst>
              <a:ext uri="{FF2B5EF4-FFF2-40B4-BE49-F238E27FC236}">
                <a16:creationId xmlns:a16="http://schemas.microsoft.com/office/drawing/2014/main" id="{1225E166-77FF-4DF9-9A25-A5F673BF1947}"/>
              </a:ext>
            </a:extLst>
          </p:cNvPr>
          <p:cNvSpPr/>
          <p:nvPr userDrawn="1"/>
        </p:nvSpPr>
        <p:spPr>
          <a:xfrm>
            <a:off x="3996089" y="42691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9" name="자유형: 도형 108">
            <a:extLst>
              <a:ext uri="{FF2B5EF4-FFF2-40B4-BE49-F238E27FC236}">
                <a16:creationId xmlns:a16="http://schemas.microsoft.com/office/drawing/2014/main" id="{9488997F-B9B1-4334-880F-A4EE2A80733C}"/>
              </a:ext>
            </a:extLst>
          </p:cNvPr>
          <p:cNvSpPr/>
          <p:nvPr userDrawn="1"/>
        </p:nvSpPr>
        <p:spPr>
          <a:xfrm>
            <a:off x="148365" y="1712603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10" name="하트 109">
            <a:extLst>
              <a:ext uri="{FF2B5EF4-FFF2-40B4-BE49-F238E27FC236}">
                <a16:creationId xmlns:a16="http://schemas.microsoft.com/office/drawing/2014/main" id="{072D0462-7B88-42E9-8360-3CCEE0D9056B}"/>
              </a:ext>
            </a:extLst>
          </p:cNvPr>
          <p:cNvSpPr/>
          <p:nvPr userDrawn="1"/>
        </p:nvSpPr>
        <p:spPr>
          <a:xfrm>
            <a:off x="3684715" y="8110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1" name="Graphic 47">
            <a:extLst>
              <a:ext uri="{FF2B5EF4-FFF2-40B4-BE49-F238E27FC236}">
                <a16:creationId xmlns:a16="http://schemas.microsoft.com/office/drawing/2014/main" id="{233F8474-4C35-4E59-A999-40F8FA8A49FC}"/>
              </a:ext>
            </a:extLst>
          </p:cNvPr>
          <p:cNvGrpSpPr/>
          <p:nvPr userDrawn="1"/>
        </p:nvGrpSpPr>
        <p:grpSpPr>
          <a:xfrm>
            <a:off x="3164069" y="1165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12" name="Freeform: Shape 1145">
              <a:extLst>
                <a:ext uri="{FF2B5EF4-FFF2-40B4-BE49-F238E27FC236}">
                  <a16:creationId xmlns:a16="http://schemas.microsoft.com/office/drawing/2014/main" id="{8A8C9371-DC49-4916-ABAD-4D64E61717BA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46">
              <a:extLst>
                <a:ext uri="{FF2B5EF4-FFF2-40B4-BE49-F238E27FC236}">
                  <a16:creationId xmlns:a16="http://schemas.microsoft.com/office/drawing/2014/main" id="{D71FFCBD-C7BE-4E39-9F2B-3380D3B1209E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47">
              <a:extLst>
                <a:ext uri="{FF2B5EF4-FFF2-40B4-BE49-F238E27FC236}">
                  <a16:creationId xmlns:a16="http://schemas.microsoft.com/office/drawing/2014/main" id="{4105AC09-9A13-4CA4-B5D0-B1D54060142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5" name="Freeform: Shape 264">
            <a:extLst>
              <a:ext uri="{FF2B5EF4-FFF2-40B4-BE49-F238E27FC236}">
                <a16:creationId xmlns:a16="http://schemas.microsoft.com/office/drawing/2014/main" id="{C3474FD0-C458-43AB-8530-3C890814F920}"/>
              </a:ext>
            </a:extLst>
          </p:cNvPr>
          <p:cNvSpPr/>
          <p:nvPr userDrawn="1"/>
        </p:nvSpPr>
        <p:spPr>
          <a:xfrm>
            <a:off x="4340493" y="9063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자유형: 도형 115">
            <a:extLst>
              <a:ext uri="{FF2B5EF4-FFF2-40B4-BE49-F238E27FC236}">
                <a16:creationId xmlns:a16="http://schemas.microsoft.com/office/drawing/2014/main" id="{FE6F6880-834F-4829-89ED-05A16CBA019F}"/>
              </a:ext>
            </a:extLst>
          </p:cNvPr>
          <p:cNvSpPr/>
          <p:nvPr userDrawn="1"/>
        </p:nvSpPr>
        <p:spPr>
          <a:xfrm>
            <a:off x="2577284" y="-5694"/>
            <a:ext cx="375515" cy="209665"/>
          </a:xfrm>
          <a:custGeom>
            <a:avLst/>
            <a:gdLst>
              <a:gd name="connsiteX0" fmla="*/ 188867 w 375515"/>
              <a:gd name="connsiteY0" fmla="*/ 30414 h 209665"/>
              <a:gd name="connsiteX1" fmla="*/ 188867 w 375515"/>
              <a:gd name="connsiteY1" fmla="*/ 209665 h 209665"/>
              <a:gd name="connsiteX2" fmla="*/ 188867 w 375515"/>
              <a:gd name="connsiteY2" fmla="*/ 30414 h 209665"/>
              <a:gd name="connsiteX3" fmla="*/ 194785 w 375515"/>
              <a:gd name="connsiteY3" fmla="*/ 24497 h 209665"/>
              <a:gd name="connsiteX4" fmla="*/ 275411 w 375515"/>
              <a:gd name="connsiteY4" fmla="*/ 106109 h 209665"/>
              <a:gd name="connsiteX5" fmla="*/ 194785 w 375515"/>
              <a:gd name="connsiteY5" fmla="*/ 24497 h 209665"/>
              <a:gd name="connsiteX6" fmla="*/ 180731 w 375515"/>
              <a:gd name="connsiteY6" fmla="*/ 24250 h 209665"/>
              <a:gd name="connsiteX7" fmla="*/ 100598 w 375515"/>
              <a:gd name="connsiteY7" fmla="*/ 106109 h 209665"/>
              <a:gd name="connsiteX8" fmla="*/ 180731 w 375515"/>
              <a:gd name="connsiteY8" fmla="*/ 24250 h 209665"/>
              <a:gd name="connsiteX9" fmla="*/ 241452 w 375515"/>
              <a:gd name="connsiteY9" fmla="*/ 0 h 209665"/>
              <a:gd name="connsiteX10" fmla="*/ 335430 w 375515"/>
              <a:gd name="connsiteY10" fmla="*/ 0 h 209665"/>
              <a:gd name="connsiteX11" fmla="*/ 375515 w 375515"/>
              <a:gd name="connsiteY11" fmla="*/ 16360 h 209665"/>
              <a:gd name="connsiteX12" fmla="*/ 201688 w 375515"/>
              <a:gd name="connsiteY12" fmla="*/ 16854 h 209665"/>
              <a:gd name="connsiteX13" fmla="*/ 200326 w 375515"/>
              <a:gd name="connsiteY13" fmla="*/ 0 h 209665"/>
              <a:gd name="connsiteX14" fmla="*/ 217273 w 375515"/>
              <a:gd name="connsiteY14" fmla="*/ 0 h 209665"/>
              <a:gd name="connsiteX15" fmla="*/ 194785 w 375515"/>
              <a:gd name="connsiteY15" fmla="*/ 9457 h 209665"/>
              <a:gd name="connsiteX16" fmla="*/ 187028 w 375515"/>
              <a:gd name="connsiteY16" fmla="*/ 0 h 209665"/>
              <a:gd name="connsiteX17" fmla="*/ 188700 w 375515"/>
              <a:gd name="connsiteY17" fmla="*/ 0 h 209665"/>
              <a:gd name="connsiteX18" fmla="*/ 187881 w 375515"/>
              <a:gd name="connsiteY18" fmla="*/ 2060 h 209665"/>
              <a:gd name="connsiteX19" fmla="*/ 156719 w 375515"/>
              <a:gd name="connsiteY19" fmla="*/ 0 h 209665"/>
              <a:gd name="connsiteX20" fmla="*/ 175445 w 375515"/>
              <a:gd name="connsiteY20" fmla="*/ 0 h 209665"/>
              <a:gd name="connsiteX21" fmla="*/ 180977 w 375515"/>
              <a:gd name="connsiteY21" fmla="*/ 9457 h 209665"/>
              <a:gd name="connsiteX22" fmla="*/ 38637 w 375515"/>
              <a:gd name="connsiteY22" fmla="*/ 0 h 209665"/>
              <a:gd name="connsiteX23" fmla="*/ 132713 w 375515"/>
              <a:gd name="connsiteY23" fmla="*/ 0 h 209665"/>
              <a:gd name="connsiteX24" fmla="*/ 174567 w 375515"/>
              <a:gd name="connsiteY24" fmla="*/ 16607 h 209665"/>
              <a:gd name="connsiteX25" fmla="*/ 0 w 375515"/>
              <a:gd name="connsiteY25" fmla="*/ 16360 h 20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5515" h="209665">
                <a:moveTo>
                  <a:pt x="188867" y="30414"/>
                </a:moveTo>
                <a:cubicBezTo>
                  <a:pt x="217222" y="90329"/>
                  <a:pt x="217468" y="149504"/>
                  <a:pt x="188867" y="209665"/>
                </a:cubicBezTo>
                <a:cubicBezTo>
                  <a:pt x="159033" y="172187"/>
                  <a:pt x="159033" y="68878"/>
                  <a:pt x="188867" y="30414"/>
                </a:cubicBezTo>
                <a:close/>
                <a:moveTo>
                  <a:pt x="194785" y="24497"/>
                </a:moveTo>
                <a:cubicBezTo>
                  <a:pt x="223386" y="25237"/>
                  <a:pt x="267028" y="68878"/>
                  <a:pt x="275411" y="106109"/>
                </a:cubicBezTo>
                <a:cubicBezTo>
                  <a:pt x="240646" y="98712"/>
                  <a:pt x="202675" y="60002"/>
                  <a:pt x="194785" y="24497"/>
                </a:cubicBezTo>
                <a:close/>
                <a:moveTo>
                  <a:pt x="180731" y="24250"/>
                </a:moveTo>
                <a:cubicBezTo>
                  <a:pt x="174567" y="58523"/>
                  <a:pt x="133144" y="100931"/>
                  <a:pt x="100598" y="106109"/>
                </a:cubicBezTo>
                <a:cubicBezTo>
                  <a:pt x="106762" y="71590"/>
                  <a:pt x="147691" y="29921"/>
                  <a:pt x="180731" y="24250"/>
                </a:cubicBezTo>
                <a:close/>
                <a:moveTo>
                  <a:pt x="241452" y="0"/>
                </a:moveTo>
                <a:lnTo>
                  <a:pt x="335430" y="0"/>
                </a:lnTo>
                <a:lnTo>
                  <a:pt x="375515" y="16360"/>
                </a:lnTo>
                <a:cubicBezTo>
                  <a:pt x="329161" y="46687"/>
                  <a:pt x="250755" y="47180"/>
                  <a:pt x="201688" y="16854"/>
                </a:cubicBezTo>
                <a:close/>
                <a:moveTo>
                  <a:pt x="200326" y="0"/>
                </a:moveTo>
                <a:lnTo>
                  <a:pt x="217273" y="0"/>
                </a:lnTo>
                <a:lnTo>
                  <a:pt x="194785" y="9457"/>
                </a:lnTo>
                <a:close/>
                <a:moveTo>
                  <a:pt x="187028" y="0"/>
                </a:moveTo>
                <a:lnTo>
                  <a:pt x="188700" y="0"/>
                </a:lnTo>
                <a:lnTo>
                  <a:pt x="187881" y="2060"/>
                </a:lnTo>
                <a:close/>
                <a:moveTo>
                  <a:pt x="156719" y="0"/>
                </a:moveTo>
                <a:lnTo>
                  <a:pt x="175445" y="0"/>
                </a:lnTo>
                <a:lnTo>
                  <a:pt x="180977" y="9457"/>
                </a:lnTo>
                <a:close/>
                <a:moveTo>
                  <a:pt x="38637" y="0"/>
                </a:moveTo>
                <a:lnTo>
                  <a:pt x="132713" y="0"/>
                </a:lnTo>
                <a:lnTo>
                  <a:pt x="174567" y="16607"/>
                </a:lnTo>
                <a:cubicBezTo>
                  <a:pt x="124761" y="47920"/>
                  <a:pt x="45368" y="46441"/>
                  <a:pt x="0" y="1636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17" name="자유형: 도형 116">
            <a:extLst>
              <a:ext uri="{FF2B5EF4-FFF2-40B4-BE49-F238E27FC236}">
                <a16:creationId xmlns:a16="http://schemas.microsoft.com/office/drawing/2014/main" id="{154FB3A1-6937-4F37-95EF-B9383823A210}"/>
              </a:ext>
            </a:extLst>
          </p:cNvPr>
          <p:cNvSpPr/>
          <p:nvPr userDrawn="1"/>
        </p:nvSpPr>
        <p:spPr>
          <a:xfrm>
            <a:off x="-11228" y="1308485"/>
            <a:ext cx="212952" cy="402755"/>
          </a:xfrm>
          <a:custGeom>
            <a:avLst/>
            <a:gdLst>
              <a:gd name="connsiteX0" fmla="*/ 15700 w 212952"/>
              <a:gd name="connsiteY0" fmla="*/ 214786 h 402755"/>
              <a:gd name="connsiteX1" fmla="*/ 15958 w 212952"/>
              <a:gd name="connsiteY1" fmla="*/ 402755 h 402755"/>
              <a:gd name="connsiteX2" fmla="*/ 0 w 212952"/>
              <a:gd name="connsiteY2" fmla="*/ 358206 h 402755"/>
              <a:gd name="connsiteX3" fmla="*/ 0 w 212952"/>
              <a:gd name="connsiteY3" fmla="*/ 258935 h 402755"/>
              <a:gd name="connsiteX4" fmla="*/ 6418 w 212952"/>
              <a:gd name="connsiteY4" fmla="*/ 211434 h 402755"/>
              <a:gd name="connsiteX5" fmla="*/ 0 w 212952"/>
              <a:gd name="connsiteY5" fmla="*/ 228478 h 402755"/>
              <a:gd name="connsiteX6" fmla="*/ 0 w 212952"/>
              <a:gd name="connsiteY6" fmla="*/ 214060 h 402755"/>
              <a:gd name="connsiteX7" fmla="*/ 27046 w 212952"/>
              <a:gd name="connsiteY7" fmla="*/ 210403 h 402755"/>
              <a:gd name="connsiteX8" fmla="*/ 155195 w 212952"/>
              <a:gd name="connsiteY8" fmla="*/ 341904 h 402755"/>
              <a:gd name="connsiteX9" fmla="*/ 27046 w 212952"/>
              <a:gd name="connsiteY9" fmla="*/ 210403 h 402755"/>
              <a:gd name="connsiteX10" fmla="*/ 0 w 212952"/>
              <a:gd name="connsiteY10" fmla="*/ 199971 h 402755"/>
              <a:gd name="connsiteX11" fmla="*/ 3324 w 212952"/>
              <a:gd name="connsiteY11" fmla="*/ 201378 h 402755"/>
              <a:gd name="connsiteX12" fmla="*/ 0 w 212952"/>
              <a:gd name="connsiteY12" fmla="*/ 202207 h 402755"/>
              <a:gd name="connsiteX13" fmla="*/ 121772 w 212952"/>
              <a:gd name="connsiteY13" fmla="*/ 176528 h 402755"/>
              <a:gd name="connsiteX14" fmla="*/ 212952 w 212952"/>
              <a:gd name="connsiteY14" fmla="*/ 199057 h 402755"/>
              <a:gd name="connsiteX15" fmla="*/ 29624 w 212952"/>
              <a:gd name="connsiteY15" fmla="*/ 199831 h 402755"/>
              <a:gd name="connsiteX16" fmla="*/ 121772 w 212952"/>
              <a:gd name="connsiteY16" fmla="*/ 176528 h 402755"/>
              <a:gd name="connsiteX17" fmla="*/ 0 w 212952"/>
              <a:gd name="connsiteY17" fmla="*/ 173175 h 402755"/>
              <a:gd name="connsiteX18" fmla="*/ 7450 w 212952"/>
              <a:gd name="connsiteY18" fmla="*/ 189517 h 402755"/>
              <a:gd name="connsiteX19" fmla="*/ 0 w 212952"/>
              <a:gd name="connsiteY19" fmla="*/ 185210 h 402755"/>
              <a:gd name="connsiteX20" fmla="*/ 156742 w 212952"/>
              <a:gd name="connsiteY20" fmla="*/ 58016 h 402755"/>
              <a:gd name="connsiteX21" fmla="*/ 27819 w 212952"/>
              <a:gd name="connsiteY21" fmla="*/ 191064 h 402755"/>
              <a:gd name="connsiteX22" fmla="*/ 156742 w 212952"/>
              <a:gd name="connsiteY22" fmla="*/ 58016 h 402755"/>
              <a:gd name="connsiteX23" fmla="*/ 16216 w 212952"/>
              <a:gd name="connsiteY23" fmla="*/ 0 h 402755"/>
              <a:gd name="connsiteX24" fmla="*/ 16474 w 212952"/>
              <a:gd name="connsiteY24" fmla="*/ 185391 h 402755"/>
              <a:gd name="connsiteX25" fmla="*/ 0 w 212952"/>
              <a:gd name="connsiteY25" fmla="*/ 144908 h 402755"/>
              <a:gd name="connsiteX26" fmla="*/ 0 w 212952"/>
              <a:gd name="connsiteY26" fmla="*/ 42268 h 402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12952" h="402755">
                <a:moveTo>
                  <a:pt x="15700" y="214786"/>
                </a:moveTo>
                <a:cubicBezTo>
                  <a:pt x="46642" y="263003"/>
                  <a:pt x="48705" y="348350"/>
                  <a:pt x="15958" y="402755"/>
                </a:cubicBezTo>
                <a:lnTo>
                  <a:pt x="0" y="358206"/>
                </a:lnTo>
                <a:lnTo>
                  <a:pt x="0" y="258935"/>
                </a:lnTo>
                <a:close/>
                <a:moveTo>
                  <a:pt x="6418" y="211434"/>
                </a:moveTo>
                <a:lnTo>
                  <a:pt x="0" y="228478"/>
                </a:lnTo>
                <a:lnTo>
                  <a:pt x="0" y="214060"/>
                </a:lnTo>
                <a:close/>
                <a:moveTo>
                  <a:pt x="27046" y="210403"/>
                </a:moveTo>
                <a:cubicBezTo>
                  <a:pt x="95890" y="230515"/>
                  <a:pt x="144365" y="293171"/>
                  <a:pt x="155195" y="341904"/>
                </a:cubicBezTo>
                <a:cubicBezTo>
                  <a:pt x="108009" y="337778"/>
                  <a:pt x="36328" y="264808"/>
                  <a:pt x="27046" y="210403"/>
                </a:cubicBezTo>
                <a:close/>
                <a:moveTo>
                  <a:pt x="0" y="199971"/>
                </a:moveTo>
                <a:lnTo>
                  <a:pt x="3324" y="201378"/>
                </a:lnTo>
                <a:lnTo>
                  <a:pt x="0" y="202207"/>
                </a:lnTo>
                <a:close/>
                <a:moveTo>
                  <a:pt x="121772" y="176528"/>
                </a:moveTo>
                <a:cubicBezTo>
                  <a:pt x="152230" y="176431"/>
                  <a:pt x="182526" y="183973"/>
                  <a:pt x="212952" y="199057"/>
                </a:cubicBezTo>
                <a:cubicBezTo>
                  <a:pt x="172728" y="229225"/>
                  <a:pt x="87381" y="235155"/>
                  <a:pt x="29624" y="199831"/>
                </a:cubicBezTo>
                <a:cubicBezTo>
                  <a:pt x="60694" y="184360"/>
                  <a:pt x="91314" y="176625"/>
                  <a:pt x="121772" y="176528"/>
                </a:cubicBezTo>
                <a:close/>
                <a:moveTo>
                  <a:pt x="0" y="173175"/>
                </a:moveTo>
                <a:lnTo>
                  <a:pt x="7450" y="189517"/>
                </a:lnTo>
                <a:lnTo>
                  <a:pt x="0" y="185210"/>
                </a:lnTo>
                <a:close/>
                <a:moveTo>
                  <a:pt x="156742" y="58016"/>
                </a:moveTo>
                <a:cubicBezTo>
                  <a:pt x="134309" y="124024"/>
                  <a:pt x="92023" y="167858"/>
                  <a:pt x="27819" y="191064"/>
                </a:cubicBezTo>
                <a:cubicBezTo>
                  <a:pt x="26014" y="147230"/>
                  <a:pt x="100016" y="70134"/>
                  <a:pt x="156742" y="58016"/>
                </a:cubicBezTo>
                <a:close/>
                <a:moveTo>
                  <a:pt x="16216" y="0"/>
                </a:moveTo>
                <a:cubicBezTo>
                  <a:pt x="47157" y="35067"/>
                  <a:pt x="47157" y="143620"/>
                  <a:pt x="16474" y="185391"/>
                </a:cubicBezTo>
                <a:lnTo>
                  <a:pt x="0" y="144908"/>
                </a:lnTo>
                <a:lnTo>
                  <a:pt x="0" y="42268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18" name="자유형: 도형 117">
            <a:extLst>
              <a:ext uri="{FF2B5EF4-FFF2-40B4-BE49-F238E27FC236}">
                <a16:creationId xmlns:a16="http://schemas.microsoft.com/office/drawing/2014/main" id="{0451572A-C056-4699-84FC-8EA95F111B5C}"/>
              </a:ext>
            </a:extLst>
          </p:cNvPr>
          <p:cNvSpPr/>
          <p:nvPr userDrawn="1"/>
        </p:nvSpPr>
        <p:spPr>
          <a:xfrm>
            <a:off x="2129308" y="44976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119" name="Graphic 5">
            <a:extLst>
              <a:ext uri="{FF2B5EF4-FFF2-40B4-BE49-F238E27FC236}">
                <a16:creationId xmlns:a16="http://schemas.microsoft.com/office/drawing/2014/main" id="{D37AA130-3B44-42AD-8F76-91115FFAEE1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3838674">
            <a:off x="3837369" y="3261382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20" name="Freeform: Shape 17">
            <a:extLst>
              <a:ext uri="{FF2B5EF4-FFF2-40B4-BE49-F238E27FC236}">
                <a16:creationId xmlns:a16="http://schemas.microsoft.com/office/drawing/2014/main" id="{BC755F82-33E8-4715-9758-57FF0CE0D5BF}"/>
              </a:ext>
            </a:extLst>
          </p:cNvPr>
          <p:cNvSpPr/>
          <p:nvPr userDrawn="1"/>
        </p:nvSpPr>
        <p:spPr>
          <a:xfrm>
            <a:off x="3258155" y="250136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하트 120">
            <a:extLst>
              <a:ext uri="{FF2B5EF4-FFF2-40B4-BE49-F238E27FC236}">
                <a16:creationId xmlns:a16="http://schemas.microsoft.com/office/drawing/2014/main" id="{E29EB33B-73C9-4D79-A4FC-1613F4A25220}"/>
              </a:ext>
            </a:extLst>
          </p:cNvPr>
          <p:cNvSpPr/>
          <p:nvPr userDrawn="1"/>
        </p:nvSpPr>
        <p:spPr>
          <a:xfrm>
            <a:off x="4398542" y="3201669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자유형: 도형 121">
            <a:extLst>
              <a:ext uri="{FF2B5EF4-FFF2-40B4-BE49-F238E27FC236}">
                <a16:creationId xmlns:a16="http://schemas.microsoft.com/office/drawing/2014/main" id="{3AA6A7AA-4865-4951-A76C-4A9983DA1549}"/>
              </a:ext>
            </a:extLst>
          </p:cNvPr>
          <p:cNvSpPr/>
          <p:nvPr userDrawn="1"/>
        </p:nvSpPr>
        <p:spPr>
          <a:xfrm rot="3838674">
            <a:off x="3770236" y="2527398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23" name="Freeform: Shape 42">
            <a:extLst>
              <a:ext uri="{FF2B5EF4-FFF2-40B4-BE49-F238E27FC236}">
                <a16:creationId xmlns:a16="http://schemas.microsoft.com/office/drawing/2014/main" id="{C53BC4E1-F3D6-4DD7-8C27-894BDE65741D}"/>
              </a:ext>
            </a:extLst>
          </p:cNvPr>
          <p:cNvSpPr/>
          <p:nvPr userDrawn="1"/>
        </p:nvSpPr>
        <p:spPr>
          <a:xfrm>
            <a:off x="4329178" y="3685197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자유형: 도형 123">
            <a:extLst>
              <a:ext uri="{FF2B5EF4-FFF2-40B4-BE49-F238E27FC236}">
                <a16:creationId xmlns:a16="http://schemas.microsoft.com/office/drawing/2014/main" id="{56463D5A-99F2-485C-BD5B-CEEFF18599CA}"/>
              </a:ext>
            </a:extLst>
          </p:cNvPr>
          <p:cNvSpPr/>
          <p:nvPr userDrawn="1"/>
        </p:nvSpPr>
        <p:spPr>
          <a:xfrm rot="3838674">
            <a:off x="4414908" y="2495757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25" name="Graphic 47">
            <a:extLst>
              <a:ext uri="{FF2B5EF4-FFF2-40B4-BE49-F238E27FC236}">
                <a16:creationId xmlns:a16="http://schemas.microsoft.com/office/drawing/2014/main" id="{1929D8D1-B0ED-4580-94B9-65E89E460933}"/>
              </a:ext>
            </a:extLst>
          </p:cNvPr>
          <p:cNvGrpSpPr/>
          <p:nvPr userDrawn="1"/>
        </p:nvGrpSpPr>
        <p:grpSpPr>
          <a:xfrm rot="3838674">
            <a:off x="3619835" y="2070878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6" name="Freeform: Shape 1145">
              <a:extLst>
                <a:ext uri="{FF2B5EF4-FFF2-40B4-BE49-F238E27FC236}">
                  <a16:creationId xmlns:a16="http://schemas.microsoft.com/office/drawing/2014/main" id="{7643FA69-F887-49F5-861E-65BCA047094B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146">
              <a:extLst>
                <a:ext uri="{FF2B5EF4-FFF2-40B4-BE49-F238E27FC236}">
                  <a16:creationId xmlns:a16="http://schemas.microsoft.com/office/drawing/2014/main" id="{E60C85D1-04C0-4092-8E9E-0E6338CF1000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147">
              <a:extLst>
                <a:ext uri="{FF2B5EF4-FFF2-40B4-BE49-F238E27FC236}">
                  <a16:creationId xmlns:a16="http://schemas.microsoft.com/office/drawing/2014/main" id="{04F9672D-1F9A-40BD-B4B7-B985FD4BF549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9" name="Freeform: Shape 361">
            <a:extLst>
              <a:ext uri="{FF2B5EF4-FFF2-40B4-BE49-F238E27FC236}">
                <a16:creationId xmlns:a16="http://schemas.microsoft.com/office/drawing/2014/main" id="{3D470EB7-5DAD-448F-A160-E227193FDB18}"/>
              </a:ext>
            </a:extLst>
          </p:cNvPr>
          <p:cNvSpPr/>
          <p:nvPr userDrawn="1"/>
        </p:nvSpPr>
        <p:spPr>
          <a:xfrm rot="3838674">
            <a:off x="4058414" y="2921609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264">
            <a:extLst>
              <a:ext uri="{FF2B5EF4-FFF2-40B4-BE49-F238E27FC236}">
                <a16:creationId xmlns:a16="http://schemas.microsoft.com/office/drawing/2014/main" id="{6434306F-14D5-4098-A9EB-93DC7145234A}"/>
              </a:ext>
            </a:extLst>
          </p:cNvPr>
          <p:cNvSpPr/>
          <p:nvPr userDrawn="1"/>
        </p:nvSpPr>
        <p:spPr>
          <a:xfrm rot="3838674">
            <a:off x="4813805" y="2830886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자유형: 도형 130">
            <a:extLst>
              <a:ext uri="{FF2B5EF4-FFF2-40B4-BE49-F238E27FC236}">
                <a16:creationId xmlns:a16="http://schemas.microsoft.com/office/drawing/2014/main" id="{6D5C58D3-75BA-4A17-AFF4-F150EB6D6B7A}"/>
              </a:ext>
            </a:extLst>
          </p:cNvPr>
          <p:cNvSpPr/>
          <p:nvPr userDrawn="1"/>
        </p:nvSpPr>
        <p:spPr>
          <a:xfrm>
            <a:off x="3009241" y="424091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2" name="자유형: 도형 131">
            <a:extLst>
              <a:ext uri="{FF2B5EF4-FFF2-40B4-BE49-F238E27FC236}">
                <a16:creationId xmlns:a16="http://schemas.microsoft.com/office/drawing/2014/main" id="{A4BA9576-0946-4230-BC40-F6C42394F940}"/>
              </a:ext>
            </a:extLst>
          </p:cNvPr>
          <p:cNvSpPr/>
          <p:nvPr userDrawn="1"/>
        </p:nvSpPr>
        <p:spPr>
          <a:xfrm>
            <a:off x="4401140" y="5529213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3" name="자유형: 도형 132">
            <a:extLst>
              <a:ext uri="{FF2B5EF4-FFF2-40B4-BE49-F238E27FC236}">
                <a16:creationId xmlns:a16="http://schemas.microsoft.com/office/drawing/2014/main" id="{328B8065-C901-4C7B-9D93-C9FFFE271301}"/>
              </a:ext>
            </a:extLst>
          </p:cNvPr>
          <p:cNvSpPr/>
          <p:nvPr userDrawn="1"/>
        </p:nvSpPr>
        <p:spPr>
          <a:xfrm>
            <a:off x="2365256" y="391946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4" name="Freeform: Shape 17">
            <a:extLst>
              <a:ext uri="{FF2B5EF4-FFF2-40B4-BE49-F238E27FC236}">
                <a16:creationId xmlns:a16="http://schemas.microsoft.com/office/drawing/2014/main" id="{4C229D83-13D7-46EA-AA4C-F437D4EA316F}"/>
              </a:ext>
            </a:extLst>
          </p:cNvPr>
          <p:cNvSpPr/>
          <p:nvPr userDrawn="1"/>
        </p:nvSpPr>
        <p:spPr>
          <a:xfrm>
            <a:off x="3555912" y="584572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5" name="Graphic 47">
            <a:extLst>
              <a:ext uri="{FF2B5EF4-FFF2-40B4-BE49-F238E27FC236}">
                <a16:creationId xmlns:a16="http://schemas.microsoft.com/office/drawing/2014/main" id="{8471525B-F291-4BB8-B036-19FEFB5B201C}"/>
              </a:ext>
            </a:extLst>
          </p:cNvPr>
          <p:cNvGrpSpPr/>
          <p:nvPr userDrawn="1"/>
        </p:nvGrpSpPr>
        <p:grpSpPr>
          <a:xfrm>
            <a:off x="3438972" y="295526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36" name="Freeform: Shape 1145">
              <a:extLst>
                <a:ext uri="{FF2B5EF4-FFF2-40B4-BE49-F238E27FC236}">
                  <a16:creationId xmlns:a16="http://schemas.microsoft.com/office/drawing/2014/main" id="{DFED25F9-E351-42E9-B59C-53F203BE63AA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146">
              <a:extLst>
                <a:ext uri="{FF2B5EF4-FFF2-40B4-BE49-F238E27FC236}">
                  <a16:creationId xmlns:a16="http://schemas.microsoft.com/office/drawing/2014/main" id="{BDC2F518-7B25-4566-A3F5-AE174D6E23DB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147">
              <a:extLst>
                <a:ext uri="{FF2B5EF4-FFF2-40B4-BE49-F238E27FC236}">
                  <a16:creationId xmlns:a16="http://schemas.microsoft.com/office/drawing/2014/main" id="{DE2093E4-8A4E-4AA3-A744-46F87183EC8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9" name="자유형: 도형 138">
            <a:extLst>
              <a:ext uri="{FF2B5EF4-FFF2-40B4-BE49-F238E27FC236}">
                <a16:creationId xmlns:a16="http://schemas.microsoft.com/office/drawing/2014/main" id="{047A8D93-79CC-4C47-A2FA-1A20FFFB10F3}"/>
              </a:ext>
            </a:extLst>
          </p:cNvPr>
          <p:cNvSpPr/>
          <p:nvPr userDrawn="1"/>
        </p:nvSpPr>
        <p:spPr>
          <a:xfrm>
            <a:off x="3735926" y="1555947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0" name="자유형: 도형 139">
            <a:extLst>
              <a:ext uri="{FF2B5EF4-FFF2-40B4-BE49-F238E27FC236}">
                <a16:creationId xmlns:a16="http://schemas.microsoft.com/office/drawing/2014/main" id="{09BD6BFE-6D23-4D94-8687-30D05015C785}"/>
              </a:ext>
            </a:extLst>
          </p:cNvPr>
          <p:cNvSpPr/>
          <p:nvPr userDrawn="1"/>
        </p:nvSpPr>
        <p:spPr>
          <a:xfrm>
            <a:off x="4818304" y="3493379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1" name="자유형: 도형 140">
            <a:extLst>
              <a:ext uri="{FF2B5EF4-FFF2-40B4-BE49-F238E27FC236}">
                <a16:creationId xmlns:a16="http://schemas.microsoft.com/office/drawing/2014/main" id="{22395ECB-1A80-46B5-990E-A7856E967949}"/>
              </a:ext>
            </a:extLst>
          </p:cNvPr>
          <p:cNvSpPr/>
          <p:nvPr userDrawn="1"/>
        </p:nvSpPr>
        <p:spPr>
          <a:xfrm>
            <a:off x="2473362" y="880363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2" name="Freeform: Shape 44">
            <a:extLst>
              <a:ext uri="{FF2B5EF4-FFF2-40B4-BE49-F238E27FC236}">
                <a16:creationId xmlns:a16="http://schemas.microsoft.com/office/drawing/2014/main" id="{75303540-1F05-4330-B78C-F883DFCBCC64}"/>
              </a:ext>
            </a:extLst>
          </p:cNvPr>
          <p:cNvSpPr/>
          <p:nvPr userDrawn="1"/>
        </p:nvSpPr>
        <p:spPr>
          <a:xfrm>
            <a:off x="1987095" y="1519277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자유형: 도형 142">
            <a:extLst>
              <a:ext uri="{FF2B5EF4-FFF2-40B4-BE49-F238E27FC236}">
                <a16:creationId xmlns:a16="http://schemas.microsoft.com/office/drawing/2014/main" id="{E20EC2F2-A8E4-4B86-BF44-CC638A0C5043}"/>
              </a:ext>
            </a:extLst>
          </p:cNvPr>
          <p:cNvSpPr>
            <a:spLocks/>
          </p:cNvSpPr>
          <p:nvPr userDrawn="1"/>
        </p:nvSpPr>
        <p:spPr bwMode="auto">
          <a:xfrm>
            <a:off x="1980220" y="1041256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44" name="Freeform: Shape 361">
            <a:extLst>
              <a:ext uri="{FF2B5EF4-FFF2-40B4-BE49-F238E27FC236}">
                <a16:creationId xmlns:a16="http://schemas.microsoft.com/office/drawing/2014/main" id="{379F47E6-BD23-4C13-8C5D-CD0B3F9529DC}"/>
              </a:ext>
            </a:extLst>
          </p:cNvPr>
          <p:cNvSpPr/>
          <p:nvPr userDrawn="1"/>
        </p:nvSpPr>
        <p:spPr>
          <a:xfrm>
            <a:off x="3800148" y="1102840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264">
            <a:extLst>
              <a:ext uri="{FF2B5EF4-FFF2-40B4-BE49-F238E27FC236}">
                <a16:creationId xmlns:a16="http://schemas.microsoft.com/office/drawing/2014/main" id="{521F3A7D-2B36-4A3C-B8F9-4ED4F23AD073}"/>
              </a:ext>
            </a:extLst>
          </p:cNvPr>
          <p:cNvSpPr/>
          <p:nvPr userDrawn="1"/>
        </p:nvSpPr>
        <p:spPr>
          <a:xfrm>
            <a:off x="4195337" y="1254556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자유형: 도형 145">
            <a:extLst>
              <a:ext uri="{FF2B5EF4-FFF2-40B4-BE49-F238E27FC236}">
                <a16:creationId xmlns:a16="http://schemas.microsoft.com/office/drawing/2014/main" id="{EEBE4841-23E0-42B0-B499-0144AFF8143A}"/>
              </a:ext>
            </a:extLst>
          </p:cNvPr>
          <p:cNvSpPr/>
          <p:nvPr userDrawn="1"/>
        </p:nvSpPr>
        <p:spPr>
          <a:xfrm>
            <a:off x="1814270" y="563517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pic>
        <p:nvPicPr>
          <p:cNvPr id="147" name="Graphic 5">
            <a:extLst>
              <a:ext uri="{FF2B5EF4-FFF2-40B4-BE49-F238E27FC236}">
                <a16:creationId xmlns:a16="http://schemas.microsoft.com/office/drawing/2014/main" id="{93D1CF6D-6BD5-4788-B528-BD9DC0EB6FA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53323" y="52895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48" name="Freeform: Shape 44">
            <a:extLst>
              <a:ext uri="{FF2B5EF4-FFF2-40B4-BE49-F238E27FC236}">
                <a16:creationId xmlns:a16="http://schemas.microsoft.com/office/drawing/2014/main" id="{9A003C85-40D1-45AF-ABDA-A59CBEC8A269}"/>
              </a:ext>
            </a:extLst>
          </p:cNvPr>
          <p:cNvSpPr/>
          <p:nvPr userDrawn="1"/>
        </p:nvSpPr>
        <p:spPr>
          <a:xfrm>
            <a:off x="4670435" y="263875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자유형: 도형 148">
            <a:extLst>
              <a:ext uri="{FF2B5EF4-FFF2-40B4-BE49-F238E27FC236}">
                <a16:creationId xmlns:a16="http://schemas.microsoft.com/office/drawing/2014/main" id="{2BCFFAB0-7A53-49A0-A434-B1FC5D771CED}"/>
              </a:ext>
            </a:extLst>
          </p:cNvPr>
          <p:cNvSpPr/>
          <p:nvPr userDrawn="1"/>
        </p:nvSpPr>
        <p:spPr>
          <a:xfrm>
            <a:off x="4594030" y="1213819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50" name="자유형: 도형 149">
            <a:extLst>
              <a:ext uri="{FF2B5EF4-FFF2-40B4-BE49-F238E27FC236}">
                <a16:creationId xmlns:a16="http://schemas.microsoft.com/office/drawing/2014/main" id="{7ED6B2E8-38CD-471E-8488-AABCDB4FE2B7}"/>
              </a:ext>
            </a:extLst>
          </p:cNvPr>
          <p:cNvSpPr>
            <a:spLocks/>
          </p:cNvSpPr>
          <p:nvPr userDrawn="1"/>
        </p:nvSpPr>
        <p:spPr bwMode="auto">
          <a:xfrm>
            <a:off x="3792152" y="645339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51" name="자유형: 도형 150">
            <a:extLst>
              <a:ext uri="{FF2B5EF4-FFF2-40B4-BE49-F238E27FC236}">
                <a16:creationId xmlns:a16="http://schemas.microsoft.com/office/drawing/2014/main" id="{8BEE5134-0191-4721-A09C-19A2A9809252}"/>
              </a:ext>
            </a:extLst>
          </p:cNvPr>
          <p:cNvSpPr/>
          <p:nvPr userDrawn="1"/>
        </p:nvSpPr>
        <p:spPr>
          <a:xfrm>
            <a:off x="4500573" y="647777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152" name="Graphic 47">
            <a:extLst>
              <a:ext uri="{FF2B5EF4-FFF2-40B4-BE49-F238E27FC236}">
                <a16:creationId xmlns:a16="http://schemas.microsoft.com/office/drawing/2014/main" id="{15EDF955-DB09-4C36-89E8-DFD3CF7B7F29}"/>
              </a:ext>
            </a:extLst>
          </p:cNvPr>
          <p:cNvGrpSpPr/>
          <p:nvPr userDrawn="1"/>
        </p:nvGrpSpPr>
        <p:grpSpPr>
          <a:xfrm>
            <a:off x="4182254" y="613041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53" name="Freeform: Shape 1145">
              <a:extLst>
                <a:ext uri="{FF2B5EF4-FFF2-40B4-BE49-F238E27FC236}">
                  <a16:creationId xmlns:a16="http://schemas.microsoft.com/office/drawing/2014/main" id="{0B553B26-CA23-4A74-96F3-591FF186FEAB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146">
              <a:extLst>
                <a:ext uri="{FF2B5EF4-FFF2-40B4-BE49-F238E27FC236}">
                  <a16:creationId xmlns:a16="http://schemas.microsoft.com/office/drawing/2014/main" id="{CA5FB883-89D3-40AA-BD99-688E9D0690AC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147">
              <a:extLst>
                <a:ext uri="{FF2B5EF4-FFF2-40B4-BE49-F238E27FC236}">
                  <a16:creationId xmlns:a16="http://schemas.microsoft.com/office/drawing/2014/main" id="{1711DBFA-0CCF-4A53-B3DC-BB4EA5BFD439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56" name="Graphic 5">
            <a:extLst>
              <a:ext uri="{FF2B5EF4-FFF2-40B4-BE49-F238E27FC236}">
                <a16:creationId xmlns:a16="http://schemas.microsoft.com/office/drawing/2014/main" id="{69B94167-F434-4780-A6A7-6AE3E7FD5E9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225206" y="950244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57" name="Freeform: Shape 17">
            <a:extLst>
              <a:ext uri="{FF2B5EF4-FFF2-40B4-BE49-F238E27FC236}">
                <a16:creationId xmlns:a16="http://schemas.microsoft.com/office/drawing/2014/main" id="{C6F65C8B-D425-4D37-AE4E-E5999432662C}"/>
              </a:ext>
            </a:extLst>
          </p:cNvPr>
          <p:cNvSpPr/>
          <p:nvPr userDrawn="1"/>
        </p:nvSpPr>
        <p:spPr>
          <a:xfrm>
            <a:off x="2814254" y="1293161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자유형: 도형 157">
            <a:extLst>
              <a:ext uri="{FF2B5EF4-FFF2-40B4-BE49-F238E27FC236}">
                <a16:creationId xmlns:a16="http://schemas.microsoft.com/office/drawing/2014/main" id="{6997C4C0-3E35-4481-80F0-FA521CEE45B0}"/>
              </a:ext>
            </a:extLst>
          </p:cNvPr>
          <p:cNvSpPr>
            <a:spLocks/>
          </p:cNvSpPr>
          <p:nvPr userDrawn="1"/>
        </p:nvSpPr>
        <p:spPr bwMode="auto">
          <a:xfrm>
            <a:off x="3331927" y="1443989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59" name="Freeform: Shape 42">
            <a:extLst>
              <a:ext uri="{FF2B5EF4-FFF2-40B4-BE49-F238E27FC236}">
                <a16:creationId xmlns:a16="http://schemas.microsoft.com/office/drawing/2014/main" id="{4BD2D6E3-1C11-4C12-ABB8-7736C8470B9E}"/>
              </a:ext>
            </a:extLst>
          </p:cNvPr>
          <p:cNvSpPr/>
          <p:nvPr userDrawn="1"/>
        </p:nvSpPr>
        <p:spPr>
          <a:xfrm>
            <a:off x="2745350" y="1785041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44">
            <a:extLst>
              <a:ext uri="{FF2B5EF4-FFF2-40B4-BE49-F238E27FC236}">
                <a16:creationId xmlns:a16="http://schemas.microsoft.com/office/drawing/2014/main" id="{5DBB3DF2-E272-4624-A49F-3D7DF8D102FB}"/>
              </a:ext>
            </a:extLst>
          </p:cNvPr>
          <p:cNvSpPr/>
          <p:nvPr userDrawn="1"/>
        </p:nvSpPr>
        <p:spPr>
          <a:xfrm>
            <a:off x="3173293" y="2045987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자유형: 도형 160">
            <a:extLst>
              <a:ext uri="{FF2B5EF4-FFF2-40B4-BE49-F238E27FC236}">
                <a16:creationId xmlns:a16="http://schemas.microsoft.com/office/drawing/2014/main" id="{32D22DD6-4994-4427-8BF2-787BE5E99E01}"/>
              </a:ext>
            </a:extLst>
          </p:cNvPr>
          <p:cNvSpPr/>
          <p:nvPr userDrawn="1"/>
        </p:nvSpPr>
        <p:spPr>
          <a:xfrm flipH="1">
            <a:off x="2461122" y="1369330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2" name="자유형: 도형 161">
            <a:extLst>
              <a:ext uri="{FF2B5EF4-FFF2-40B4-BE49-F238E27FC236}">
                <a16:creationId xmlns:a16="http://schemas.microsoft.com/office/drawing/2014/main" id="{A7223CC3-179C-4C5A-AC74-8E087D75E42A}"/>
              </a:ext>
            </a:extLst>
          </p:cNvPr>
          <p:cNvSpPr/>
          <p:nvPr userDrawn="1"/>
        </p:nvSpPr>
        <p:spPr>
          <a:xfrm>
            <a:off x="2820370" y="5563524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3" name="자유형: 도형 162">
            <a:extLst>
              <a:ext uri="{FF2B5EF4-FFF2-40B4-BE49-F238E27FC236}">
                <a16:creationId xmlns:a16="http://schemas.microsoft.com/office/drawing/2014/main" id="{846CE0C9-A42A-41BB-BBC0-A4831E45A213}"/>
              </a:ext>
            </a:extLst>
          </p:cNvPr>
          <p:cNvSpPr/>
          <p:nvPr userDrawn="1"/>
        </p:nvSpPr>
        <p:spPr>
          <a:xfrm>
            <a:off x="952284" y="2206383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4" name="자유형: 도형 163">
            <a:extLst>
              <a:ext uri="{FF2B5EF4-FFF2-40B4-BE49-F238E27FC236}">
                <a16:creationId xmlns:a16="http://schemas.microsoft.com/office/drawing/2014/main" id="{0E10D48F-1724-4079-8745-D21A30F7F563}"/>
              </a:ext>
            </a:extLst>
          </p:cNvPr>
          <p:cNvSpPr/>
          <p:nvPr userDrawn="1"/>
        </p:nvSpPr>
        <p:spPr>
          <a:xfrm>
            <a:off x="4712799" y="664056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65" name="자유형: 도형 164">
            <a:extLst>
              <a:ext uri="{FF2B5EF4-FFF2-40B4-BE49-F238E27FC236}">
                <a16:creationId xmlns:a16="http://schemas.microsoft.com/office/drawing/2014/main" id="{11925D22-27CA-412B-8861-71B2FEDFD296}"/>
              </a:ext>
            </a:extLst>
          </p:cNvPr>
          <p:cNvSpPr/>
          <p:nvPr userDrawn="1"/>
        </p:nvSpPr>
        <p:spPr>
          <a:xfrm>
            <a:off x="5518048" y="41743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6" name="자유형: 도형 165">
            <a:extLst>
              <a:ext uri="{FF2B5EF4-FFF2-40B4-BE49-F238E27FC236}">
                <a16:creationId xmlns:a16="http://schemas.microsoft.com/office/drawing/2014/main" id="{3B52683F-7FDA-4C2D-A48E-73B300A08E31}"/>
              </a:ext>
            </a:extLst>
          </p:cNvPr>
          <p:cNvSpPr/>
          <p:nvPr userDrawn="1"/>
        </p:nvSpPr>
        <p:spPr>
          <a:xfrm flipH="1">
            <a:off x="4223770" y="807020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7" name="자유형: 도형 166">
            <a:extLst>
              <a:ext uri="{FF2B5EF4-FFF2-40B4-BE49-F238E27FC236}">
                <a16:creationId xmlns:a16="http://schemas.microsoft.com/office/drawing/2014/main" id="{799CA7F7-BA24-46B7-A12A-348BCE1F5763}"/>
              </a:ext>
            </a:extLst>
          </p:cNvPr>
          <p:cNvSpPr/>
          <p:nvPr userDrawn="1"/>
        </p:nvSpPr>
        <p:spPr>
          <a:xfrm>
            <a:off x="4098873" y="2186400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8" name="자유형: 도형 167">
            <a:extLst>
              <a:ext uri="{FF2B5EF4-FFF2-40B4-BE49-F238E27FC236}">
                <a16:creationId xmlns:a16="http://schemas.microsoft.com/office/drawing/2014/main" id="{51959843-7B0A-4C6E-8A3B-2074F8040E49}"/>
              </a:ext>
            </a:extLst>
          </p:cNvPr>
          <p:cNvSpPr>
            <a:spLocks/>
          </p:cNvSpPr>
          <p:nvPr userDrawn="1"/>
        </p:nvSpPr>
        <p:spPr bwMode="auto">
          <a:xfrm>
            <a:off x="5554805" y="4846809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169" name="Graphic 5">
            <a:extLst>
              <a:ext uri="{FF2B5EF4-FFF2-40B4-BE49-F238E27FC236}">
                <a16:creationId xmlns:a16="http://schemas.microsoft.com/office/drawing/2014/main" id="{07C217B6-1DEC-469C-B2C2-7698F97C854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255010" y="3152027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70" name="Freeform: Shape 17">
            <a:extLst>
              <a:ext uri="{FF2B5EF4-FFF2-40B4-BE49-F238E27FC236}">
                <a16:creationId xmlns:a16="http://schemas.microsoft.com/office/drawing/2014/main" id="{D40E4B1A-41DD-4DE5-ADF9-62160C31CEC1}"/>
              </a:ext>
            </a:extLst>
          </p:cNvPr>
          <p:cNvSpPr/>
          <p:nvPr userDrawn="1"/>
        </p:nvSpPr>
        <p:spPr>
          <a:xfrm>
            <a:off x="5647562" y="4222293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171" name="Graphic 47">
            <a:extLst>
              <a:ext uri="{FF2B5EF4-FFF2-40B4-BE49-F238E27FC236}">
                <a16:creationId xmlns:a16="http://schemas.microsoft.com/office/drawing/2014/main" id="{86EA6135-E0CA-4E84-AA9D-67E970FAC010}"/>
              </a:ext>
            </a:extLst>
          </p:cNvPr>
          <p:cNvGrpSpPr/>
          <p:nvPr userDrawn="1"/>
        </p:nvGrpSpPr>
        <p:grpSpPr>
          <a:xfrm>
            <a:off x="5109642" y="270413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72" name="Freeform: Shape 1145">
              <a:extLst>
                <a:ext uri="{FF2B5EF4-FFF2-40B4-BE49-F238E27FC236}">
                  <a16:creationId xmlns:a16="http://schemas.microsoft.com/office/drawing/2014/main" id="{2448C9A5-0574-4A66-A343-DF609611B732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146">
              <a:extLst>
                <a:ext uri="{FF2B5EF4-FFF2-40B4-BE49-F238E27FC236}">
                  <a16:creationId xmlns:a16="http://schemas.microsoft.com/office/drawing/2014/main" id="{1892C10C-1B4E-43EA-9CD9-517A0B5D7844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147">
              <a:extLst>
                <a:ext uri="{FF2B5EF4-FFF2-40B4-BE49-F238E27FC236}">
                  <a16:creationId xmlns:a16="http://schemas.microsoft.com/office/drawing/2014/main" id="{BC3A383C-801B-47D6-8DDD-DB7EAB77840E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5" name="Freeform: Shape 264">
            <a:extLst>
              <a:ext uri="{FF2B5EF4-FFF2-40B4-BE49-F238E27FC236}">
                <a16:creationId xmlns:a16="http://schemas.microsoft.com/office/drawing/2014/main" id="{88970173-1A64-4C18-A6DD-1084E44A1A4F}"/>
              </a:ext>
            </a:extLst>
          </p:cNvPr>
          <p:cNvSpPr/>
          <p:nvPr userDrawn="1"/>
        </p:nvSpPr>
        <p:spPr>
          <a:xfrm>
            <a:off x="5243292" y="5029796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자유형: 도형 175">
            <a:extLst>
              <a:ext uri="{FF2B5EF4-FFF2-40B4-BE49-F238E27FC236}">
                <a16:creationId xmlns:a16="http://schemas.microsoft.com/office/drawing/2014/main" id="{80BF1B36-5C8F-4453-A7BC-D676B4E8D903}"/>
              </a:ext>
            </a:extLst>
          </p:cNvPr>
          <p:cNvSpPr/>
          <p:nvPr userDrawn="1"/>
        </p:nvSpPr>
        <p:spPr>
          <a:xfrm>
            <a:off x="4510333" y="641023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77" name="하트 176">
            <a:extLst>
              <a:ext uri="{FF2B5EF4-FFF2-40B4-BE49-F238E27FC236}">
                <a16:creationId xmlns:a16="http://schemas.microsoft.com/office/drawing/2014/main" id="{CEBABFEE-D13B-4570-8AEE-B7F49F2B7E5D}"/>
              </a:ext>
            </a:extLst>
          </p:cNvPr>
          <p:cNvSpPr/>
          <p:nvPr userDrawn="1"/>
        </p:nvSpPr>
        <p:spPr>
          <a:xfrm>
            <a:off x="5003379" y="4194938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Freeform: Shape 264">
            <a:extLst>
              <a:ext uri="{FF2B5EF4-FFF2-40B4-BE49-F238E27FC236}">
                <a16:creationId xmlns:a16="http://schemas.microsoft.com/office/drawing/2014/main" id="{77BC045C-0D5C-4132-8546-49CF3C668B81}"/>
              </a:ext>
            </a:extLst>
          </p:cNvPr>
          <p:cNvSpPr/>
          <p:nvPr userDrawn="1"/>
        </p:nvSpPr>
        <p:spPr>
          <a:xfrm>
            <a:off x="4364329" y="4505270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자유형: 도형 178">
            <a:extLst>
              <a:ext uri="{FF2B5EF4-FFF2-40B4-BE49-F238E27FC236}">
                <a16:creationId xmlns:a16="http://schemas.microsoft.com/office/drawing/2014/main" id="{118C5513-5C80-4536-834C-C77A6BE274E2}"/>
              </a:ext>
            </a:extLst>
          </p:cNvPr>
          <p:cNvSpPr/>
          <p:nvPr userDrawn="1"/>
        </p:nvSpPr>
        <p:spPr>
          <a:xfrm rot="768186">
            <a:off x="4687536" y="5923336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80" name="자유형: 도형 179">
            <a:extLst>
              <a:ext uri="{FF2B5EF4-FFF2-40B4-BE49-F238E27FC236}">
                <a16:creationId xmlns:a16="http://schemas.microsoft.com/office/drawing/2014/main" id="{B59BC7C4-E1B1-4DB3-B519-4E414FCFE7B0}"/>
              </a:ext>
            </a:extLst>
          </p:cNvPr>
          <p:cNvSpPr/>
          <p:nvPr userDrawn="1"/>
        </p:nvSpPr>
        <p:spPr>
          <a:xfrm>
            <a:off x="4706569" y="476948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1" name="자유형: 도형 180">
            <a:extLst>
              <a:ext uri="{FF2B5EF4-FFF2-40B4-BE49-F238E27FC236}">
                <a16:creationId xmlns:a16="http://schemas.microsoft.com/office/drawing/2014/main" id="{EC786CA8-E288-46FD-9BF4-7CFE4F6986FA}"/>
              </a:ext>
            </a:extLst>
          </p:cNvPr>
          <p:cNvSpPr/>
          <p:nvPr userDrawn="1"/>
        </p:nvSpPr>
        <p:spPr>
          <a:xfrm>
            <a:off x="5295544" y="4573031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2" name="자유형: 도형 181">
            <a:extLst>
              <a:ext uri="{FF2B5EF4-FFF2-40B4-BE49-F238E27FC236}">
                <a16:creationId xmlns:a16="http://schemas.microsoft.com/office/drawing/2014/main" id="{B6531D3D-0366-434E-9BA7-C978BE140860}"/>
              </a:ext>
            </a:extLst>
          </p:cNvPr>
          <p:cNvSpPr/>
          <p:nvPr userDrawn="1"/>
        </p:nvSpPr>
        <p:spPr>
          <a:xfrm rot="5400000">
            <a:off x="4867563" y="-41663"/>
            <a:ext cx="132982" cy="256531"/>
          </a:xfrm>
          <a:custGeom>
            <a:avLst/>
            <a:gdLst>
              <a:gd name="connsiteX0" fmla="*/ 0 w 132982"/>
              <a:gd name="connsiteY0" fmla="*/ 0 h 256531"/>
              <a:gd name="connsiteX1" fmla="*/ 999 w 132982"/>
              <a:gd name="connsiteY1" fmla="*/ 1872 h 256531"/>
              <a:gd name="connsiteX2" fmla="*/ 7086 w 132982"/>
              <a:gd name="connsiteY2" fmla="*/ 51597 h 256531"/>
              <a:gd name="connsiteX3" fmla="*/ 9439 w 132982"/>
              <a:gd name="connsiteY3" fmla="*/ 70601 h 256531"/>
              <a:gd name="connsiteX4" fmla="*/ 107098 w 132982"/>
              <a:gd name="connsiteY4" fmla="*/ 72238 h 256531"/>
              <a:gd name="connsiteX5" fmla="*/ 119324 w 132982"/>
              <a:gd name="connsiteY5" fmla="*/ 117205 h 256531"/>
              <a:gd name="connsiteX6" fmla="*/ 92876 w 132982"/>
              <a:gd name="connsiteY6" fmla="*/ 141044 h 256531"/>
              <a:gd name="connsiteX7" fmla="*/ 44200 w 132982"/>
              <a:gd name="connsiteY7" fmla="*/ 163604 h 256531"/>
              <a:gd name="connsiteX8" fmla="*/ 81622 w 132982"/>
              <a:gd name="connsiteY8" fmla="*/ 201102 h 256531"/>
              <a:gd name="connsiteX9" fmla="*/ 94385 w 132982"/>
              <a:gd name="connsiteY9" fmla="*/ 242104 h 256531"/>
              <a:gd name="connsiteX10" fmla="*/ 53690 w 132982"/>
              <a:gd name="connsiteY10" fmla="*/ 256531 h 256531"/>
              <a:gd name="connsiteX11" fmla="*/ 0 w 132982"/>
              <a:gd name="connsiteY11" fmla="*/ 243479 h 256531"/>
              <a:gd name="connsiteX12" fmla="*/ 0 w 132982"/>
              <a:gd name="connsiteY12" fmla="*/ 219887 h 256531"/>
              <a:gd name="connsiteX13" fmla="*/ 13903 w 132982"/>
              <a:gd name="connsiteY13" fmla="*/ 225423 h 256531"/>
              <a:gd name="connsiteX14" fmla="*/ 56427 w 132982"/>
              <a:gd name="connsiteY14" fmla="*/ 224046 h 256531"/>
              <a:gd name="connsiteX15" fmla="*/ 8262 w 132982"/>
              <a:gd name="connsiteY15" fmla="*/ 179386 h 256531"/>
              <a:gd name="connsiteX16" fmla="*/ 0 w 132982"/>
              <a:gd name="connsiteY16" fmla="*/ 182268 h 256531"/>
              <a:gd name="connsiteX17" fmla="*/ 0 w 132982"/>
              <a:gd name="connsiteY17" fmla="*/ 142708 h 256531"/>
              <a:gd name="connsiteX18" fmla="*/ 9209 w 132982"/>
              <a:gd name="connsiteY18" fmla="*/ 142221 h 256531"/>
              <a:gd name="connsiteX19" fmla="*/ 55250 w 132982"/>
              <a:gd name="connsiteY19" fmla="*/ 129329 h 256531"/>
              <a:gd name="connsiteX20" fmla="*/ 63870 w 132982"/>
              <a:gd name="connsiteY20" fmla="*/ 125006 h 256531"/>
              <a:gd name="connsiteX21" fmla="*/ 85688 w 132982"/>
              <a:gd name="connsiteY21" fmla="*/ 103188 h 256531"/>
              <a:gd name="connsiteX22" fmla="*/ 52590 w 132982"/>
              <a:gd name="connsiteY22" fmla="*/ 93110 h 256531"/>
              <a:gd name="connsiteX23" fmla="*/ 0 w 132982"/>
              <a:gd name="connsiteY23" fmla="*/ 111128 h 2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2982" h="256531">
                <a:moveTo>
                  <a:pt x="0" y="0"/>
                </a:moveTo>
                <a:lnTo>
                  <a:pt x="999" y="1872"/>
                </a:lnTo>
                <a:cubicBezTo>
                  <a:pt x="999" y="1872"/>
                  <a:pt x="11869" y="32106"/>
                  <a:pt x="7086" y="51597"/>
                </a:cubicBezTo>
                <a:cubicBezTo>
                  <a:pt x="1280" y="75154"/>
                  <a:pt x="4067" y="70039"/>
                  <a:pt x="9439" y="70601"/>
                </a:cubicBezTo>
                <a:cubicBezTo>
                  <a:pt x="10692" y="70729"/>
                  <a:pt x="56427" y="56252"/>
                  <a:pt x="107098" y="72238"/>
                </a:cubicBezTo>
                <a:cubicBezTo>
                  <a:pt x="137690" y="81882"/>
                  <a:pt x="140375" y="93954"/>
                  <a:pt x="119324" y="117205"/>
                </a:cubicBezTo>
                <a:cubicBezTo>
                  <a:pt x="112572" y="124674"/>
                  <a:pt x="92901" y="141070"/>
                  <a:pt x="92876" y="141044"/>
                </a:cubicBezTo>
                <a:cubicBezTo>
                  <a:pt x="64535" y="164576"/>
                  <a:pt x="45403" y="156161"/>
                  <a:pt x="44200" y="163604"/>
                </a:cubicBezTo>
                <a:cubicBezTo>
                  <a:pt x="43049" y="170894"/>
                  <a:pt x="67477" y="178951"/>
                  <a:pt x="81622" y="201102"/>
                </a:cubicBezTo>
                <a:cubicBezTo>
                  <a:pt x="88937" y="212561"/>
                  <a:pt x="97173" y="232768"/>
                  <a:pt x="94385" y="242104"/>
                </a:cubicBezTo>
                <a:cubicBezTo>
                  <a:pt x="92185" y="249471"/>
                  <a:pt x="68909" y="255686"/>
                  <a:pt x="53690" y="256531"/>
                </a:cubicBezTo>
                <a:lnTo>
                  <a:pt x="0" y="243479"/>
                </a:lnTo>
                <a:lnTo>
                  <a:pt x="0" y="219887"/>
                </a:lnTo>
                <a:lnTo>
                  <a:pt x="13903" y="225423"/>
                </a:lnTo>
                <a:cubicBezTo>
                  <a:pt x="32725" y="230511"/>
                  <a:pt x="55180" y="230703"/>
                  <a:pt x="56427" y="224046"/>
                </a:cubicBezTo>
                <a:cubicBezTo>
                  <a:pt x="59343" y="215426"/>
                  <a:pt x="34225" y="184016"/>
                  <a:pt x="8262" y="179386"/>
                </a:cubicBezTo>
                <a:lnTo>
                  <a:pt x="0" y="182268"/>
                </a:lnTo>
                <a:lnTo>
                  <a:pt x="0" y="142708"/>
                </a:lnTo>
                <a:lnTo>
                  <a:pt x="9209" y="142221"/>
                </a:lnTo>
                <a:cubicBezTo>
                  <a:pt x="27089" y="139535"/>
                  <a:pt x="39443" y="138205"/>
                  <a:pt x="55250" y="129329"/>
                </a:cubicBezTo>
                <a:lnTo>
                  <a:pt x="63870" y="125006"/>
                </a:lnTo>
                <a:cubicBezTo>
                  <a:pt x="71058" y="120940"/>
                  <a:pt x="87607" y="108944"/>
                  <a:pt x="85688" y="103188"/>
                </a:cubicBezTo>
                <a:cubicBezTo>
                  <a:pt x="83617" y="96998"/>
                  <a:pt x="63001" y="92190"/>
                  <a:pt x="52590" y="93110"/>
                </a:cubicBezTo>
                <a:lnTo>
                  <a:pt x="0" y="111128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83" name="자유형: 도형 182">
            <a:extLst>
              <a:ext uri="{FF2B5EF4-FFF2-40B4-BE49-F238E27FC236}">
                <a16:creationId xmlns:a16="http://schemas.microsoft.com/office/drawing/2014/main" id="{13D88536-6117-4882-B1CF-617914C42955}"/>
              </a:ext>
            </a:extLst>
          </p:cNvPr>
          <p:cNvSpPr/>
          <p:nvPr userDrawn="1"/>
        </p:nvSpPr>
        <p:spPr>
          <a:xfrm>
            <a:off x="8632148" y="459116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4" name="Freeform: Shape 42">
            <a:extLst>
              <a:ext uri="{FF2B5EF4-FFF2-40B4-BE49-F238E27FC236}">
                <a16:creationId xmlns:a16="http://schemas.microsoft.com/office/drawing/2014/main" id="{AFC7BD25-232D-4251-8F30-9322F8919BD4}"/>
              </a:ext>
            </a:extLst>
          </p:cNvPr>
          <p:cNvSpPr/>
          <p:nvPr userDrawn="1"/>
        </p:nvSpPr>
        <p:spPr>
          <a:xfrm>
            <a:off x="8132036" y="4599004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자유형: 도형 184">
            <a:extLst>
              <a:ext uri="{FF2B5EF4-FFF2-40B4-BE49-F238E27FC236}">
                <a16:creationId xmlns:a16="http://schemas.microsoft.com/office/drawing/2014/main" id="{E2CE2DEA-CEC7-49C2-B9BD-AFB3FCAA2E3B}"/>
              </a:ext>
            </a:extLst>
          </p:cNvPr>
          <p:cNvSpPr/>
          <p:nvPr userDrawn="1"/>
        </p:nvSpPr>
        <p:spPr>
          <a:xfrm>
            <a:off x="9305304" y="4431615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6" name="Freeform: Shape 44">
            <a:extLst>
              <a:ext uri="{FF2B5EF4-FFF2-40B4-BE49-F238E27FC236}">
                <a16:creationId xmlns:a16="http://schemas.microsoft.com/office/drawing/2014/main" id="{BB6A0660-DF0C-4FAE-AC35-9BAC628E5609}"/>
              </a:ext>
            </a:extLst>
          </p:cNvPr>
          <p:cNvSpPr/>
          <p:nvPr userDrawn="1"/>
        </p:nvSpPr>
        <p:spPr>
          <a:xfrm>
            <a:off x="7467185" y="4703245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자유형: 도형 186">
            <a:extLst>
              <a:ext uri="{FF2B5EF4-FFF2-40B4-BE49-F238E27FC236}">
                <a16:creationId xmlns:a16="http://schemas.microsoft.com/office/drawing/2014/main" id="{ED624ACF-A8B8-476F-BFB7-A525DEBDDAED}"/>
              </a:ext>
            </a:extLst>
          </p:cNvPr>
          <p:cNvSpPr/>
          <p:nvPr userDrawn="1"/>
        </p:nvSpPr>
        <p:spPr>
          <a:xfrm>
            <a:off x="7870533" y="4950274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8" name="자유형: 도형 187">
            <a:extLst>
              <a:ext uri="{FF2B5EF4-FFF2-40B4-BE49-F238E27FC236}">
                <a16:creationId xmlns:a16="http://schemas.microsoft.com/office/drawing/2014/main" id="{3A6B0070-7E24-4FAB-8B3D-5C015864872D}"/>
              </a:ext>
            </a:extLst>
          </p:cNvPr>
          <p:cNvSpPr>
            <a:spLocks/>
          </p:cNvSpPr>
          <p:nvPr userDrawn="1"/>
        </p:nvSpPr>
        <p:spPr bwMode="auto">
          <a:xfrm>
            <a:off x="7788114" y="419490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189" name="Graphic 5">
            <a:extLst>
              <a:ext uri="{FF2B5EF4-FFF2-40B4-BE49-F238E27FC236}">
                <a16:creationId xmlns:a16="http://schemas.microsoft.com/office/drawing/2014/main" id="{16B102E3-3E7A-4208-A0E5-265538C4063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279524" y="3647371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90" name="Freeform: Shape 17">
            <a:extLst>
              <a:ext uri="{FF2B5EF4-FFF2-40B4-BE49-F238E27FC236}">
                <a16:creationId xmlns:a16="http://schemas.microsoft.com/office/drawing/2014/main" id="{3A320096-DBBC-48F8-BB7F-91A4B6680EDD}"/>
              </a:ext>
            </a:extLst>
          </p:cNvPr>
          <p:cNvSpPr/>
          <p:nvPr userDrawn="1"/>
        </p:nvSpPr>
        <p:spPr>
          <a:xfrm>
            <a:off x="7833192" y="3600601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하트 190">
            <a:extLst>
              <a:ext uri="{FF2B5EF4-FFF2-40B4-BE49-F238E27FC236}">
                <a16:creationId xmlns:a16="http://schemas.microsoft.com/office/drawing/2014/main" id="{45E9B4E1-723E-4BC3-80F4-1144E99D6029}"/>
              </a:ext>
            </a:extLst>
          </p:cNvPr>
          <p:cNvSpPr/>
          <p:nvPr userDrawn="1"/>
        </p:nvSpPr>
        <p:spPr>
          <a:xfrm>
            <a:off x="8789574" y="3617770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2" name="Graphic 47">
            <a:extLst>
              <a:ext uri="{FF2B5EF4-FFF2-40B4-BE49-F238E27FC236}">
                <a16:creationId xmlns:a16="http://schemas.microsoft.com/office/drawing/2014/main" id="{93F1AEFD-8BE6-43BE-B2F3-F894004FC135}"/>
              </a:ext>
            </a:extLst>
          </p:cNvPr>
          <p:cNvGrpSpPr/>
          <p:nvPr userDrawn="1"/>
        </p:nvGrpSpPr>
        <p:grpSpPr>
          <a:xfrm>
            <a:off x="8427227" y="413330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93" name="Freeform: Shape 1145">
              <a:extLst>
                <a:ext uri="{FF2B5EF4-FFF2-40B4-BE49-F238E27FC236}">
                  <a16:creationId xmlns:a16="http://schemas.microsoft.com/office/drawing/2014/main" id="{877A2FC7-3CC6-49CE-84CF-D51E319FC655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146">
              <a:extLst>
                <a:ext uri="{FF2B5EF4-FFF2-40B4-BE49-F238E27FC236}">
                  <a16:creationId xmlns:a16="http://schemas.microsoft.com/office/drawing/2014/main" id="{B796CF63-16C3-4D41-AB4A-E8E0480DC727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147">
              <a:extLst>
                <a:ext uri="{FF2B5EF4-FFF2-40B4-BE49-F238E27FC236}">
                  <a16:creationId xmlns:a16="http://schemas.microsoft.com/office/drawing/2014/main" id="{E4C8D564-1231-49E9-90AB-77DB6B66D4CA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6" name="Freeform: Shape 264">
            <a:extLst>
              <a:ext uri="{FF2B5EF4-FFF2-40B4-BE49-F238E27FC236}">
                <a16:creationId xmlns:a16="http://schemas.microsoft.com/office/drawing/2014/main" id="{C9C6311E-34E8-475C-8C56-66C3FA71BBC2}"/>
              </a:ext>
            </a:extLst>
          </p:cNvPr>
          <p:cNvSpPr/>
          <p:nvPr userDrawn="1"/>
        </p:nvSpPr>
        <p:spPr>
          <a:xfrm>
            <a:off x="7248511" y="4310014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361">
            <a:extLst>
              <a:ext uri="{FF2B5EF4-FFF2-40B4-BE49-F238E27FC236}">
                <a16:creationId xmlns:a16="http://schemas.microsoft.com/office/drawing/2014/main" id="{A15152CA-30AC-4569-9C68-95B25F34D6A5}"/>
              </a:ext>
            </a:extLst>
          </p:cNvPr>
          <p:cNvSpPr/>
          <p:nvPr userDrawn="1"/>
        </p:nvSpPr>
        <p:spPr>
          <a:xfrm>
            <a:off x="8980432" y="4985375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자유형: 도형 197">
            <a:extLst>
              <a:ext uri="{FF2B5EF4-FFF2-40B4-BE49-F238E27FC236}">
                <a16:creationId xmlns:a16="http://schemas.microsoft.com/office/drawing/2014/main" id="{1BFD3F6B-EE2A-40E3-8DFD-71C074F8FF4D}"/>
              </a:ext>
            </a:extLst>
          </p:cNvPr>
          <p:cNvSpPr/>
          <p:nvPr userDrawn="1"/>
        </p:nvSpPr>
        <p:spPr>
          <a:xfrm>
            <a:off x="7378621" y="3861714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99" name="자유형: 도형 198">
            <a:extLst>
              <a:ext uri="{FF2B5EF4-FFF2-40B4-BE49-F238E27FC236}">
                <a16:creationId xmlns:a16="http://schemas.microsoft.com/office/drawing/2014/main" id="{962E306E-4223-4DBA-AD2F-B6ED5890D111}"/>
              </a:ext>
            </a:extLst>
          </p:cNvPr>
          <p:cNvSpPr/>
          <p:nvPr userDrawn="1"/>
        </p:nvSpPr>
        <p:spPr>
          <a:xfrm>
            <a:off x="9025443" y="3938982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00" name="자유형: 도형 199">
            <a:extLst>
              <a:ext uri="{FF2B5EF4-FFF2-40B4-BE49-F238E27FC236}">
                <a16:creationId xmlns:a16="http://schemas.microsoft.com/office/drawing/2014/main" id="{B5CB6B11-1C59-4A7C-910E-4799E09411B2}"/>
              </a:ext>
            </a:extLst>
          </p:cNvPr>
          <p:cNvSpPr/>
          <p:nvPr userDrawn="1"/>
        </p:nvSpPr>
        <p:spPr>
          <a:xfrm>
            <a:off x="7924213" y="626947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1" name="Freeform: Shape 42">
            <a:extLst>
              <a:ext uri="{FF2B5EF4-FFF2-40B4-BE49-F238E27FC236}">
                <a16:creationId xmlns:a16="http://schemas.microsoft.com/office/drawing/2014/main" id="{E3D77F65-C950-44B6-9DAB-DAE6B09A6BD5}"/>
              </a:ext>
            </a:extLst>
          </p:cNvPr>
          <p:cNvSpPr/>
          <p:nvPr userDrawn="1"/>
        </p:nvSpPr>
        <p:spPr>
          <a:xfrm>
            <a:off x="7424101" y="6277314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자유형: 도형 201">
            <a:extLst>
              <a:ext uri="{FF2B5EF4-FFF2-40B4-BE49-F238E27FC236}">
                <a16:creationId xmlns:a16="http://schemas.microsoft.com/office/drawing/2014/main" id="{7B163A5A-DC0C-49C4-B082-BB0627D35CA3}"/>
              </a:ext>
            </a:extLst>
          </p:cNvPr>
          <p:cNvSpPr/>
          <p:nvPr userDrawn="1"/>
        </p:nvSpPr>
        <p:spPr>
          <a:xfrm>
            <a:off x="8559185" y="6154347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3" name="Freeform: Shape 44">
            <a:extLst>
              <a:ext uri="{FF2B5EF4-FFF2-40B4-BE49-F238E27FC236}">
                <a16:creationId xmlns:a16="http://schemas.microsoft.com/office/drawing/2014/main" id="{9787B54A-9398-46E3-997F-4F901F4E9C1A}"/>
              </a:ext>
            </a:extLst>
          </p:cNvPr>
          <p:cNvSpPr/>
          <p:nvPr userDrawn="1"/>
        </p:nvSpPr>
        <p:spPr>
          <a:xfrm>
            <a:off x="6759250" y="6381555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자유형: 도형 203">
            <a:extLst>
              <a:ext uri="{FF2B5EF4-FFF2-40B4-BE49-F238E27FC236}">
                <a16:creationId xmlns:a16="http://schemas.microsoft.com/office/drawing/2014/main" id="{33490A01-5D85-43B5-B2A2-F59911B4DBA2}"/>
              </a:ext>
            </a:extLst>
          </p:cNvPr>
          <p:cNvSpPr/>
          <p:nvPr userDrawn="1"/>
        </p:nvSpPr>
        <p:spPr>
          <a:xfrm>
            <a:off x="7162598" y="6628585"/>
            <a:ext cx="211217" cy="236051"/>
          </a:xfrm>
          <a:custGeom>
            <a:avLst/>
            <a:gdLst>
              <a:gd name="connsiteX0" fmla="*/ 188511 w 211217"/>
              <a:gd name="connsiteY0" fmla="*/ 183984 h 236051"/>
              <a:gd name="connsiteX1" fmla="*/ 89098 w 211217"/>
              <a:gd name="connsiteY1" fmla="*/ 235703 h 236051"/>
              <a:gd name="connsiteX2" fmla="*/ 188511 w 211217"/>
              <a:gd name="connsiteY2" fmla="*/ 183984 h 236051"/>
              <a:gd name="connsiteX3" fmla="*/ 15073 w 211217"/>
              <a:gd name="connsiteY3" fmla="*/ 131631 h 236051"/>
              <a:gd name="connsiteX4" fmla="*/ 50552 w 211217"/>
              <a:gd name="connsiteY4" fmla="*/ 224140 h 236051"/>
              <a:gd name="connsiteX5" fmla="*/ 15073 w 211217"/>
              <a:gd name="connsiteY5" fmla="*/ 131631 h 236051"/>
              <a:gd name="connsiteX6" fmla="*/ 190276 w 211217"/>
              <a:gd name="connsiteY6" fmla="*/ 23223 h 236051"/>
              <a:gd name="connsiteX7" fmla="*/ 121134 w 211217"/>
              <a:gd name="connsiteY7" fmla="*/ 128855 h 236051"/>
              <a:gd name="connsiteX8" fmla="*/ 190276 w 211217"/>
              <a:gd name="connsiteY8" fmla="*/ 23223 h 236051"/>
              <a:gd name="connsiteX9" fmla="*/ 198583 w 211217"/>
              <a:gd name="connsiteY9" fmla="*/ 161 h 236051"/>
              <a:gd name="connsiteX10" fmla="*/ 208264 w 211217"/>
              <a:gd name="connsiteY10" fmla="*/ 1792 h 236051"/>
              <a:gd name="connsiteX11" fmla="*/ 210217 w 211217"/>
              <a:gd name="connsiteY11" fmla="*/ 21116 h 236051"/>
              <a:gd name="connsiteX12" fmla="*/ 163945 w 211217"/>
              <a:gd name="connsiteY12" fmla="*/ 124555 h 236051"/>
              <a:gd name="connsiteX13" fmla="*/ 147687 w 211217"/>
              <a:gd name="connsiteY13" fmla="*/ 134714 h 236051"/>
              <a:gd name="connsiteX14" fmla="*/ 85654 w 211217"/>
              <a:gd name="connsiteY14" fmla="*/ 220371 h 236051"/>
              <a:gd name="connsiteX15" fmla="*/ 175663 w 211217"/>
              <a:gd name="connsiteY15" fmla="*/ 170793 h 236051"/>
              <a:gd name="connsiteX16" fmla="*/ 207407 w 211217"/>
              <a:gd name="connsiteY16" fmla="*/ 176515 h 236051"/>
              <a:gd name="connsiteX17" fmla="*/ 194799 w 211217"/>
              <a:gd name="connsiteY17" fmla="*/ 197380 h 236051"/>
              <a:gd name="connsiteX18" fmla="*/ 143811 w 211217"/>
              <a:gd name="connsiteY18" fmla="*/ 233920 h 236051"/>
              <a:gd name="connsiteX19" fmla="*/ 136656 w 211217"/>
              <a:gd name="connsiteY19" fmla="*/ 236051 h 236051"/>
              <a:gd name="connsiteX20" fmla="*/ 43141 w 211217"/>
              <a:gd name="connsiteY20" fmla="*/ 236051 h 236051"/>
              <a:gd name="connsiteX21" fmla="*/ 14088 w 211217"/>
              <a:gd name="connsiteY21" fmla="*/ 190809 h 236051"/>
              <a:gd name="connsiteX22" fmla="*/ 237 w 211217"/>
              <a:gd name="connsiteY22" fmla="*/ 131613 h 236051"/>
              <a:gd name="connsiteX23" fmla="*/ 5154 w 211217"/>
              <a:gd name="connsiteY23" fmla="*/ 107766 h 236051"/>
              <a:gd name="connsiteX24" fmla="*/ 25832 w 211217"/>
              <a:gd name="connsiteY24" fmla="*/ 119570 h 236051"/>
              <a:gd name="connsiteX25" fmla="*/ 62424 w 211217"/>
              <a:gd name="connsiteY25" fmla="*/ 227635 h 236051"/>
              <a:gd name="connsiteX26" fmla="*/ 97167 w 211217"/>
              <a:gd name="connsiteY26" fmla="*/ 153456 h 236051"/>
              <a:gd name="connsiteX27" fmla="*/ 100353 w 211217"/>
              <a:gd name="connsiteY27" fmla="*/ 109805 h 236051"/>
              <a:gd name="connsiteX28" fmla="*/ 187346 w 211217"/>
              <a:gd name="connsiteY28" fmla="*/ 3334 h 236051"/>
              <a:gd name="connsiteX29" fmla="*/ 198583 w 211217"/>
              <a:gd name="connsiteY29" fmla="*/ 161 h 236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1217" h="236051">
                <a:moveTo>
                  <a:pt x="188511" y="183984"/>
                </a:moveTo>
                <a:cubicBezTo>
                  <a:pt x="156099" y="178845"/>
                  <a:pt x="104996" y="213381"/>
                  <a:pt x="89098" y="235703"/>
                </a:cubicBezTo>
                <a:cubicBezTo>
                  <a:pt x="117365" y="234419"/>
                  <a:pt x="178387" y="208722"/>
                  <a:pt x="188511" y="183984"/>
                </a:cubicBezTo>
                <a:close/>
                <a:moveTo>
                  <a:pt x="15073" y="131631"/>
                </a:moveTo>
                <a:cubicBezTo>
                  <a:pt x="12487" y="157173"/>
                  <a:pt x="31759" y="208602"/>
                  <a:pt x="50552" y="224140"/>
                </a:cubicBezTo>
                <a:cubicBezTo>
                  <a:pt x="60283" y="191590"/>
                  <a:pt x="35699" y="137233"/>
                  <a:pt x="15073" y="131631"/>
                </a:cubicBezTo>
                <a:close/>
                <a:moveTo>
                  <a:pt x="190276" y="23223"/>
                </a:moveTo>
                <a:cubicBezTo>
                  <a:pt x="149212" y="42410"/>
                  <a:pt x="114452" y="95638"/>
                  <a:pt x="121134" y="128855"/>
                </a:cubicBezTo>
                <a:cubicBezTo>
                  <a:pt x="168759" y="113797"/>
                  <a:pt x="187741" y="62951"/>
                  <a:pt x="190276" y="23223"/>
                </a:cubicBezTo>
                <a:close/>
                <a:moveTo>
                  <a:pt x="198583" y="161"/>
                </a:moveTo>
                <a:cubicBezTo>
                  <a:pt x="202388" y="-264"/>
                  <a:pt x="205934" y="113"/>
                  <a:pt x="208264" y="1792"/>
                </a:cubicBezTo>
                <a:cubicBezTo>
                  <a:pt x="211913" y="4430"/>
                  <a:pt x="211690" y="14846"/>
                  <a:pt x="210217" y="21116"/>
                </a:cubicBezTo>
                <a:cubicBezTo>
                  <a:pt x="201377" y="58891"/>
                  <a:pt x="194216" y="96871"/>
                  <a:pt x="163945" y="124555"/>
                </a:cubicBezTo>
                <a:cubicBezTo>
                  <a:pt x="159988" y="128239"/>
                  <a:pt x="152467" y="133172"/>
                  <a:pt x="147687" y="134714"/>
                </a:cubicBezTo>
                <a:cubicBezTo>
                  <a:pt x="105921" y="148282"/>
                  <a:pt x="103111" y="188644"/>
                  <a:pt x="85654" y="220371"/>
                </a:cubicBezTo>
                <a:cubicBezTo>
                  <a:pt x="110615" y="193441"/>
                  <a:pt x="140012" y="175898"/>
                  <a:pt x="175663" y="170793"/>
                </a:cubicBezTo>
                <a:cubicBezTo>
                  <a:pt x="191818" y="168480"/>
                  <a:pt x="205711" y="171119"/>
                  <a:pt x="207407" y="176515"/>
                </a:cubicBezTo>
                <a:cubicBezTo>
                  <a:pt x="208641" y="180438"/>
                  <a:pt x="200589" y="191505"/>
                  <a:pt x="194799" y="197380"/>
                </a:cubicBezTo>
                <a:cubicBezTo>
                  <a:pt x="179500" y="212910"/>
                  <a:pt x="162420" y="224966"/>
                  <a:pt x="143811" y="233920"/>
                </a:cubicBezTo>
                <a:lnTo>
                  <a:pt x="136656" y="236051"/>
                </a:lnTo>
                <a:lnTo>
                  <a:pt x="43141" y="236051"/>
                </a:lnTo>
                <a:lnTo>
                  <a:pt x="14088" y="190809"/>
                </a:lnTo>
                <a:cubicBezTo>
                  <a:pt x="6932" y="172785"/>
                  <a:pt x="2970" y="153465"/>
                  <a:pt x="237" y="131613"/>
                </a:cubicBezTo>
                <a:cubicBezTo>
                  <a:pt x="-534" y="125378"/>
                  <a:pt x="443" y="109428"/>
                  <a:pt x="5154" y="107766"/>
                </a:cubicBezTo>
                <a:cubicBezTo>
                  <a:pt x="10413" y="105916"/>
                  <a:pt x="21463" y="115459"/>
                  <a:pt x="25832" y="119570"/>
                </a:cubicBezTo>
                <a:cubicBezTo>
                  <a:pt x="58621" y="150458"/>
                  <a:pt x="68455" y="181894"/>
                  <a:pt x="62424" y="227635"/>
                </a:cubicBezTo>
                <a:cubicBezTo>
                  <a:pt x="74279" y="203017"/>
                  <a:pt x="88156" y="179101"/>
                  <a:pt x="97167" y="153456"/>
                </a:cubicBezTo>
                <a:cubicBezTo>
                  <a:pt x="101741" y="140453"/>
                  <a:pt x="97269" y="124847"/>
                  <a:pt x="100353" y="109805"/>
                </a:cubicBezTo>
                <a:cubicBezTo>
                  <a:pt x="111266" y="56458"/>
                  <a:pt x="141006" y="24645"/>
                  <a:pt x="187346" y="3334"/>
                </a:cubicBezTo>
                <a:cubicBezTo>
                  <a:pt x="190713" y="1809"/>
                  <a:pt x="194777" y="584"/>
                  <a:pt x="198583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5" name="자유형: 도형 204">
            <a:extLst>
              <a:ext uri="{FF2B5EF4-FFF2-40B4-BE49-F238E27FC236}">
                <a16:creationId xmlns:a16="http://schemas.microsoft.com/office/drawing/2014/main" id="{096E097D-A0F3-4279-BD8C-9C7D508F0CAB}"/>
              </a:ext>
            </a:extLst>
          </p:cNvPr>
          <p:cNvSpPr>
            <a:spLocks/>
          </p:cNvSpPr>
          <p:nvPr userDrawn="1"/>
        </p:nvSpPr>
        <p:spPr bwMode="auto">
          <a:xfrm>
            <a:off x="7080179" y="587321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06" name="Graphic 5">
            <a:extLst>
              <a:ext uri="{FF2B5EF4-FFF2-40B4-BE49-F238E27FC236}">
                <a16:creationId xmlns:a16="http://schemas.microsoft.com/office/drawing/2014/main" id="{FC8AB527-B723-4F0C-95EE-66983E4B3E5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571589" y="5325681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07" name="Freeform: Shape 17">
            <a:extLst>
              <a:ext uri="{FF2B5EF4-FFF2-40B4-BE49-F238E27FC236}">
                <a16:creationId xmlns:a16="http://schemas.microsoft.com/office/drawing/2014/main" id="{E01AF9FE-C8A5-4B76-8A67-D6CFCFCCA037}"/>
              </a:ext>
            </a:extLst>
          </p:cNvPr>
          <p:cNvSpPr/>
          <p:nvPr userDrawn="1"/>
        </p:nvSpPr>
        <p:spPr>
          <a:xfrm>
            <a:off x="7125257" y="5278911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하트 207">
            <a:extLst>
              <a:ext uri="{FF2B5EF4-FFF2-40B4-BE49-F238E27FC236}">
                <a16:creationId xmlns:a16="http://schemas.microsoft.com/office/drawing/2014/main" id="{0AFBC958-1299-46FF-BFB1-01290668CA49}"/>
              </a:ext>
            </a:extLst>
          </p:cNvPr>
          <p:cNvSpPr/>
          <p:nvPr userDrawn="1"/>
        </p:nvSpPr>
        <p:spPr>
          <a:xfrm>
            <a:off x="8081639" y="5296080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Graphic 47">
            <a:extLst>
              <a:ext uri="{FF2B5EF4-FFF2-40B4-BE49-F238E27FC236}">
                <a16:creationId xmlns:a16="http://schemas.microsoft.com/office/drawing/2014/main" id="{F354CA07-3FB6-47B6-B005-7B2C0957CF1A}"/>
              </a:ext>
            </a:extLst>
          </p:cNvPr>
          <p:cNvGrpSpPr/>
          <p:nvPr userDrawn="1"/>
        </p:nvGrpSpPr>
        <p:grpSpPr>
          <a:xfrm>
            <a:off x="7719292" y="581161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10" name="Freeform: Shape 1145">
              <a:extLst>
                <a:ext uri="{FF2B5EF4-FFF2-40B4-BE49-F238E27FC236}">
                  <a16:creationId xmlns:a16="http://schemas.microsoft.com/office/drawing/2014/main" id="{921327D4-8A99-4446-B59E-138F07354434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1146">
              <a:extLst>
                <a:ext uri="{FF2B5EF4-FFF2-40B4-BE49-F238E27FC236}">
                  <a16:creationId xmlns:a16="http://schemas.microsoft.com/office/drawing/2014/main" id="{6CD2306E-C0FE-4EA5-B66F-8FFA050A74DC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1147">
              <a:extLst>
                <a:ext uri="{FF2B5EF4-FFF2-40B4-BE49-F238E27FC236}">
                  <a16:creationId xmlns:a16="http://schemas.microsoft.com/office/drawing/2014/main" id="{94D07346-B03C-4050-99EB-92C85B428C95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13" name="Freeform: Shape 264">
            <a:extLst>
              <a:ext uri="{FF2B5EF4-FFF2-40B4-BE49-F238E27FC236}">
                <a16:creationId xmlns:a16="http://schemas.microsoft.com/office/drawing/2014/main" id="{4EB1CB42-3BC4-4A8B-AEF9-E8CDEC17756B}"/>
              </a:ext>
            </a:extLst>
          </p:cNvPr>
          <p:cNvSpPr/>
          <p:nvPr userDrawn="1"/>
        </p:nvSpPr>
        <p:spPr>
          <a:xfrm>
            <a:off x="6540576" y="5988324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자유형: 도형 213">
            <a:extLst>
              <a:ext uri="{FF2B5EF4-FFF2-40B4-BE49-F238E27FC236}">
                <a16:creationId xmlns:a16="http://schemas.microsoft.com/office/drawing/2014/main" id="{A3C2DDA3-615D-4298-A3DD-B6D630337931}"/>
              </a:ext>
            </a:extLst>
          </p:cNvPr>
          <p:cNvSpPr/>
          <p:nvPr userDrawn="1"/>
        </p:nvSpPr>
        <p:spPr>
          <a:xfrm>
            <a:off x="8273588" y="6654091"/>
            <a:ext cx="344957" cy="210544"/>
          </a:xfrm>
          <a:custGeom>
            <a:avLst/>
            <a:gdLst>
              <a:gd name="connsiteX0" fmla="*/ 186888 w 344957"/>
              <a:gd name="connsiteY0" fmla="*/ 388 h 210544"/>
              <a:gd name="connsiteX1" fmla="*/ 230551 w 344957"/>
              <a:gd name="connsiteY1" fmla="*/ 5713 h 210544"/>
              <a:gd name="connsiteX2" fmla="*/ 325484 w 344957"/>
              <a:gd name="connsiteY2" fmla="*/ 11625 h 210544"/>
              <a:gd name="connsiteX3" fmla="*/ 344957 w 344957"/>
              <a:gd name="connsiteY3" fmla="*/ 11277 h 210544"/>
              <a:gd name="connsiteX4" fmla="*/ 253502 w 344957"/>
              <a:gd name="connsiteY4" fmla="*/ 85693 h 210544"/>
              <a:gd name="connsiteX5" fmla="*/ 205340 w 344957"/>
              <a:gd name="connsiteY5" fmla="*/ 145330 h 210544"/>
              <a:gd name="connsiteX6" fmla="*/ 153005 w 344957"/>
              <a:gd name="connsiteY6" fmla="*/ 194187 h 210544"/>
              <a:gd name="connsiteX7" fmla="*/ 115827 w 344957"/>
              <a:gd name="connsiteY7" fmla="*/ 210544 h 210544"/>
              <a:gd name="connsiteX8" fmla="*/ 16273 w 344957"/>
              <a:gd name="connsiteY8" fmla="*/ 210544 h 210544"/>
              <a:gd name="connsiteX9" fmla="*/ 13040 w 344957"/>
              <a:gd name="connsiteY9" fmla="*/ 209487 h 210544"/>
              <a:gd name="connsiteX10" fmla="*/ 5216 w 344957"/>
              <a:gd name="connsiteY10" fmla="*/ 203750 h 210544"/>
              <a:gd name="connsiteX11" fmla="*/ 61898 w 344957"/>
              <a:gd name="connsiteY11" fmla="*/ 159935 h 210544"/>
              <a:gd name="connsiteX12" fmla="*/ 95281 w 344957"/>
              <a:gd name="connsiteY12" fmla="*/ 121510 h 210544"/>
              <a:gd name="connsiteX13" fmla="*/ 118753 w 344957"/>
              <a:gd name="connsiteY13" fmla="*/ 88127 h 210544"/>
              <a:gd name="connsiteX14" fmla="*/ 154918 w 344957"/>
              <a:gd name="connsiteY14" fmla="*/ 66046 h 210544"/>
              <a:gd name="connsiteX15" fmla="*/ 162220 w 344957"/>
              <a:gd name="connsiteY15" fmla="*/ 63611 h 210544"/>
              <a:gd name="connsiteX16" fmla="*/ 115971 w 344957"/>
              <a:gd name="connsiteY16" fmla="*/ 78390 h 210544"/>
              <a:gd name="connsiteX17" fmla="*/ 90760 w 344957"/>
              <a:gd name="connsiteY17" fmla="*/ 110383 h 210544"/>
              <a:gd name="connsiteX18" fmla="*/ 0 w 344957"/>
              <a:gd name="connsiteY18" fmla="*/ 190188 h 210544"/>
              <a:gd name="connsiteX19" fmla="*/ 11823 w 344957"/>
              <a:gd name="connsiteY19" fmla="*/ 136810 h 210544"/>
              <a:gd name="connsiteX20" fmla="*/ 87108 w 344957"/>
              <a:gd name="connsiteY20" fmla="*/ 25012 h 210544"/>
              <a:gd name="connsiteX21" fmla="*/ 143095 w 344957"/>
              <a:gd name="connsiteY21" fmla="*/ 2757 h 210544"/>
              <a:gd name="connsiteX22" fmla="*/ 186888 w 344957"/>
              <a:gd name="connsiteY22" fmla="*/ 388 h 21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4957" h="210544">
                <a:moveTo>
                  <a:pt x="186888" y="388"/>
                </a:moveTo>
                <a:cubicBezTo>
                  <a:pt x="201428" y="1236"/>
                  <a:pt x="215946" y="3366"/>
                  <a:pt x="230551" y="5713"/>
                </a:cubicBezTo>
                <a:cubicBezTo>
                  <a:pt x="261848" y="10581"/>
                  <a:pt x="293665" y="12494"/>
                  <a:pt x="325484" y="11625"/>
                </a:cubicBezTo>
                <a:cubicBezTo>
                  <a:pt x="331221" y="11103"/>
                  <a:pt x="336959" y="11277"/>
                  <a:pt x="344957" y="11277"/>
                </a:cubicBezTo>
                <a:cubicBezTo>
                  <a:pt x="311574" y="34923"/>
                  <a:pt x="281669" y="59264"/>
                  <a:pt x="253502" y="85693"/>
                </a:cubicBezTo>
                <a:cubicBezTo>
                  <a:pt x="234724" y="103254"/>
                  <a:pt x="217511" y="122205"/>
                  <a:pt x="205340" y="145330"/>
                </a:cubicBezTo>
                <a:cubicBezTo>
                  <a:pt x="193691" y="167759"/>
                  <a:pt x="174217" y="182017"/>
                  <a:pt x="153005" y="194187"/>
                </a:cubicBezTo>
                <a:lnTo>
                  <a:pt x="115827" y="210544"/>
                </a:lnTo>
                <a:lnTo>
                  <a:pt x="16273" y="210544"/>
                </a:lnTo>
                <a:lnTo>
                  <a:pt x="13040" y="209487"/>
                </a:lnTo>
                <a:cubicBezTo>
                  <a:pt x="10084" y="207923"/>
                  <a:pt x="8172" y="206010"/>
                  <a:pt x="5216" y="203750"/>
                </a:cubicBezTo>
                <a:cubicBezTo>
                  <a:pt x="25385" y="190014"/>
                  <a:pt x="43989" y="175409"/>
                  <a:pt x="61898" y="159935"/>
                </a:cubicBezTo>
                <a:cubicBezTo>
                  <a:pt x="74938" y="148634"/>
                  <a:pt x="86761" y="136810"/>
                  <a:pt x="95281" y="121510"/>
                </a:cubicBezTo>
                <a:cubicBezTo>
                  <a:pt x="101887" y="109687"/>
                  <a:pt x="110060" y="98733"/>
                  <a:pt x="118753" y="88127"/>
                </a:cubicBezTo>
                <a:cubicBezTo>
                  <a:pt x="128316" y="76652"/>
                  <a:pt x="139791" y="68306"/>
                  <a:pt x="154918" y="66046"/>
                </a:cubicBezTo>
                <a:cubicBezTo>
                  <a:pt x="157178" y="65698"/>
                  <a:pt x="160134" y="66220"/>
                  <a:pt x="162220" y="63611"/>
                </a:cubicBezTo>
                <a:cubicBezTo>
                  <a:pt x="144312" y="61178"/>
                  <a:pt x="129011" y="66046"/>
                  <a:pt x="115971" y="78390"/>
                </a:cubicBezTo>
                <a:cubicBezTo>
                  <a:pt x="106060" y="87779"/>
                  <a:pt x="98236" y="98907"/>
                  <a:pt x="90760" y="110383"/>
                </a:cubicBezTo>
                <a:cubicBezTo>
                  <a:pt x="68157" y="144808"/>
                  <a:pt x="36687" y="169498"/>
                  <a:pt x="0" y="190188"/>
                </a:cubicBezTo>
                <a:cubicBezTo>
                  <a:pt x="2087" y="171063"/>
                  <a:pt x="6433" y="153676"/>
                  <a:pt x="11823" y="136810"/>
                </a:cubicBezTo>
                <a:cubicBezTo>
                  <a:pt x="25907" y="92126"/>
                  <a:pt x="48509" y="53179"/>
                  <a:pt x="87108" y="25012"/>
                </a:cubicBezTo>
                <a:cubicBezTo>
                  <a:pt x="103800" y="12842"/>
                  <a:pt x="123100" y="6582"/>
                  <a:pt x="143095" y="2757"/>
                </a:cubicBezTo>
                <a:cubicBezTo>
                  <a:pt x="157787" y="-25"/>
                  <a:pt x="172348" y="-460"/>
                  <a:pt x="186888" y="38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15" name="자유형: 도형 214">
            <a:extLst>
              <a:ext uri="{FF2B5EF4-FFF2-40B4-BE49-F238E27FC236}">
                <a16:creationId xmlns:a16="http://schemas.microsoft.com/office/drawing/2014/main" id="{2DCC7F5D-213A-4EAB-8A38-C510793AB0BD}"/>
              </a:ext>
            </a:extLst>
          </p:cNvPr>
          <p:cNvSpPr/>
          <p:nvPr userDrawn="1"/>
        </p:nvSpPr>
        <p:spPr>
          <a:xfrm>
            <a:off x="6670686" y="5540024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16" name="자유형: 도형 215">
            <a:extLst>
              <a:ext uri="{FF2B5EF4-FFF2-40B4-BE49-F238E27FC236}">
                <a16:creationId xmlns:a16="http://schemas.microsoft.com/office/drawing/2014/main" id="{1EF5B27A-AC72-47E4-BE89-FE212FDF501E}"/>
              </a:ext>
            </a:extLst>
          </p:cNvPr>
          <p:cNvSpPr/>
          <p:nvPr userDrawn="1"/>
        </p:nvSpPr>
        <p:spPr>
          <a:xfrm>
            <a:off x="8271356" y="5645958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17" name="자유형: 도형 216">
            <a:extLst>
              <a:ext uri="{FF2B5EF4-FFF2-40B4-BE49-F238E27FC236}">
                <a16:creationId xmlns:a16="http://schemas.microsoft.com/office/drawing/2014/main" id="{A2D6CD0E-695E-4758-92AE-EFCED32EA6FC}"/>
              </a:ext>
            </a:extLst>
          </p:cNvPr>
          <p:cNvSpPr/>
          <p:nvPr userDrawn="1"/>
        </p:nvSpPr>
        <p:spPr>
          <a:xfrm>
            <a:off x="8212391" y="291338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18" name="Freeform: Shape 42">
            <a:extLst>
              <a:ext uri="{FF2B5EF4-FFF2-40B4-BE49-F238E27FC236}">
                <a16:creationId xmlns:a16="http://schemas.microsoft.com/office/drawing/2014/main" id="{4129462E-E2DD-4BCE-A237-728932806F75}"/>
              </a:ext>
            </a:extLst>
          </p:cNvPr>
          <p:cNvSpPr/>
          <p:nvPr userDrawn="1"/>
        </p:nvSpPr>
        <p:spPr>
          <a:xfrm>
            <a:off x="7712279" y="2921226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자유형: 도형 218">
            <a:extLst>
              <a:ext uri="{FF2B5EF4-FFF2-40B4-BE49-F238E27FC236}">
                <a16:creationId xmlns:a16="http://schemas.microsoft.com/office/drawing/2014/main" id="{BC869168-CB66-439F-B983-1389B052274D}"/>
              </a:ext>
            </a:extLst>
          </p:cNvPr>
          <p:cNvSpPr/>
          <p:nvPr userDrawn="1"/>
        </p:nvSpPr>
        <p:spPr>
          <a:xfrm>
            <a:off x="8847363" y="2798259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20" name="Freeform: Shape 44">
            <a:extLst>
              <a:ext uri="{FF2B5EF4-FFF2-40B4-BE49-F238E27FC236}">
                <a16:creationId xmlns:a16="http://schemas.microsoft.com/office/drawing/2014/main" id="{D3AFD3E1-8D7F-41A6-B9E2-FBB25EAE8CC0}"/>
              </a:ext>
            </a:extLst>
          </p:cNvPr>
          <p:cNvSpPr/>
          <p:nvPr userDrawn="1"/>
        </p:nvSpPr>
        <p:spPr>
          <a:xfrm>
            <a:off x="7047428" y="3025467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자유형: 도형 220">
            <a:extLst>
              <a:ext uri="{FF2B5EF4-FFF2-40B4-BE49-F238E27FC236}">
                <a16:creationId xmlns:a16="http://schemas.microsoft.com/office/drawing/2014/main" id="{07FD02B7-FC2A-4295-96D0-ABB3AFB4BE1F}"/>
              </a:ext>
            </a:extLst>
          </p:cNvPr>
          <p:cNvSpPr/>
          <p:nvPr userDrawn="1"/>
        </p:nvSpPr>
        <p:spPr>
          <a:xfrm>
            <a:off x="7449747" y="3402118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22" name="자유형: 도형 221">
            <a:extLst>
              <a:ext uri="{FF2B5EF4-FFF2-40B4-BE49-F238E27FC236}">
                <a16:creationId xmlns:a16="http://schemas.microsoft.com/office/drawing/2014/main" id="{F2C20839-0A8E-44C6-8C2F-4E8DF8D3F77F}"/>
              </a:ext>
            </a:extLst>
          </p:cNvPr>
          <p:cNvSpPr>
            <a:spLocks/>
          </p:cNvSpPr>
          <p:nvPr userDrawn="1"/>
        </p:nvSpPr>
        <p:spPr bwMode="auto">
          <a:xfrm>
            <a:off x="7368357" y="2517122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23" name="Graphic 5">
            <a:extLst>
              <a:ext uri="{FF2B5EF4-FFF2-40B4-BE49-F238E27FC236}">
                <a16:creationId xmlns:a16="http://schemas.microsoft.com/office/drawing/2014/main" id="{1F028ECC-6248-48B5-BB1B-FD24006357A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763621" y="1978383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24" name="Freeform: Shape 17">
            <a:extLst>
              <a:ext uri="{FF2B5EF4-FFF2-40B4-BE49-F238E27FC236}">
                <a16:creationId xmlns:a16="http://schemas.microsoft.com/office/drawing/2014/main" id="{EF9533B6-5136-48A4-8843-66875B60529C}"/>
              </a:ext>
            </a:extLst>
          </p:cNvPr>
          <p:cNvSpPr/>
          <p:nvPr userDrawn="1"/>
        </p:nvSpPr>
        <p:spPr>
          <a:xfrm>
            <a:off x="7396237" y="186228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하트 224">
            <a:extLst>
              <a:ext uri="{FF2B5EF4-FFF2-40B4-BE49-F238E27FC236}">
                <a16:creationId xmlns:a16="http://schemas.microsoft.com/office/drawing/2014/main" id="{58F7C4B0-2E0E-4747-AD41-B8012F09D3E8}"/>
              </a:ext>
            </a:extLst>
          </p:cNvPr>
          <p:cNvSpPr/>
          <p:nvPr userDrawn="1"/>
        </p:nvSpPr>
        <p:spPr>
          <a:xfrm>
            <a:off x="8369817" y="193999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Graphic 47">
            <a:extLst>
              <a:ext uri="{FF2B5EF4-FFF2-40B4-BE49-F238E27FC236}">
                <a16:creationId xmlns:a16="http://schemas.microsoft.com/office/drawing/2014/main" id="{3569EC7A-3758-4087-8A47-DCED52BED8E1}"/>
              </a:ext>
            </a:extLst>
          </p:cNvPr>
          <p:cNvGrpSpPr/>
          <p:nvPr userDrawn="1"/>
        </p:nvGrpSpPr>
        <p:grpSpPr>
          <a:xfrm>
            <a:off x="8007470" y="2455529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27" name="Freeform: Shape 1145">
              <a:extLst>
                <a:ext uri="{FF2B5EF4-FFF2-40B4-BE49-F238E27FC236}">
                  <a16:creationId xmlns:a16="http://schemas.microsoft.com/office/drawing/2014/main" id="{AE6D36C1-8E10-4C5A-8C2F-A77B6199BE4E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1146">
              <a:extLst>
                <a:ext uri="{FF2B5EF4-FFF2-40B4-BE49-F238E27FC236}">
                  <a16:creationId xmlns:a16="http://schemas.microsoft.com/office/drawing/2014/main" id="{C61353AE-D301-4544-9CBD-67050C0CA8D2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1147">
              <a:extLst>
                <a:ext uri="{FF2B5EF4-FFF2-40B4-BE49-F238E27FC236}">
                  <a16:creationId xmlns:a16="http://schemas.microsoft.com/office/drawing/2014/main" id="{E345FAA8-EDDD-4BA4-9B72-D223A8FC0110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0" name="Freeform: Shape 264">
            <a:extLst>
              <a:ext uri="{FF2B5EF4-FFF2-40B4-BE49-F238E27FC236}">
                <a16:creationId xmlns:a16="http://schemas.microsoft.com/office/drawing/2014/main" id="{93632D77-67D0-47CF-989F-62769269CF4D}"/>
              </a:ext>
            </a:extLst>
          </p:cNvPr>
          <p:cNvSpPr/>
          <p:nvPr userDrawn="1"/>
        </p:nvSpPr>
        <p:spPr>
          <a:xfrm>
            <a:off x="6828754" y="2632236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361">
            <a:extLst>
              <a:ext uri="{FF2B5EF4-FFF2-40B4-BE49-F238E27FC236}">
                <a16:creationId xmlns:a16="http://schemas.microsoft.com/office/drawing/2014/main" id="{BB051750-4DDD-468F-A998-33370B49EF2A}"/>
              </a:ext>
            </a:extLst>
          </p:cNvPr>
          <p:cNvSpPr/>
          <p:nvPr userDrawn="1"/>
        </p:nvSpPr>
        <p:spPr>
          <a:xfrm>
            <a:off x="8500569" y="3307598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자유형: 도형 231">
            <a:extLst>
              <a:ext uri="{FF2B5EF4-FFF2-40B4-BE49-F238E27FC236}">
                <a16:creationId xmlns:a16="http://schemas.microsoft.com/office/drawing/2014/main" id="{5A5FAEE8-374D-47A8-A3F3-1094A4349A30}"/>
              </a:ext>
            </a:extLst>
          </p:cNvPr>
          <p:cNvSpPr/>
          <p:nvPr userDrawn="1"/>
        </p:nvSpPr>
        <p:spPr>
          <a:xfrm>
            <a:off x="8559534" y="2289870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33" name="Freeform: Shape 44">
            <a:extLst>
              <a:ext uri="{FF2B5EF4-FFF2-40B4-BE49-F238E27FC236}">
                <a16:creationId xmlns:a16="http://schemas.microsoft.com/office/drawing/2014/main" id="{745E3CD4-CBC0-401E-B0E3-4F6A3D09154C}"/>
              </a:ext>
            </a:extLst>
          </p:cNvPr>
          <p:cNvSpPr/>
          <p:nvPr userDrawn="1"/>
        </p:nvSpPr>
        <p:spPr>
          <a:xfrm>
            <a:off x="9474634" y="3610106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자유형: 도형 233">
            <a:extLst>
              <a:ext uri="{FF2B5EF4-FFF2-40B4-BE49-F238E27FC236}">
                <a16:creationId xmlns:a16="http://schemas.microsoft.com/office/drawing/2014/main" id="{34FF0D4C-32B0-4D9A-8EF0-F0568F3935C2}"/>
              </a:ext>
            </a:extLst>
          </p:cNvPr>
          <p:cNvSpPr/>
          <p:nvPr userDrawn="1"/>
        </p:nvSpPr>
        <p:spPr>
          <a:xfrm>
            <a:off x="9856214" y="4013158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35" name="자유형: 도형 234">
            <a:extLst>
              <a:ext uri="{FF2B5EF4-FFF2-40B4-BE49-F238E27FC236}">
                <a16:creationId xmlns:a16="http://schemas.microsoft.com/office/drawing/2014/main" id="{84CA67D0-B787-41C9-9E22-AB6A84A54354}"/>
              </a:ext>
            </a:extLst>
          </p:cNvPr>
          <p:cNvSpPr>
            <a:spLocks/>
          </p:cNvSpPr>
          <p:nvPr userDrawn="1"/>
        </p:nvSpPr>
        <p:spPr bwMode="auto">
          <a:xfrm>
            <a:off x="9768673" y="4659592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36" name="Freeform: Shape 17">
            <a:extLst>
              <a:ext uri="{FF2B5EF4-FFF2-40B4-BE49-F238E27FC236}">
                <a16:creationId xmlns:a16="http://schemas.microsoft.com/office/drawing/2014/main" id="{815B2214-FDD9-4216-9D11-31C76DFA226C}"/>
              </a:ext>
            </a:extLst>
          </p:cNvPr>
          <p:cNvSpPr/>
          <p:nvPr userDrawn="1"/>
        </p:nvSpPr>
        <p:spPr>
          <a:xfrm>
            <a:off x="10093295" y="420163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64">
            <a:extLst>
              <a:ext uri="{FF2B5EF4-FFF2-40B4-BE49-F238E27FC236}">
                <a16:creationId xmlns:a16="http://schemas.microsoft.com/office/drawing/2014/main" id="{A4545181-52BC-4369-B37B-604A17E1A44A}"/>
              </a:ext>
            </a:extLst>
          </p:cNvPr>
          <p:cNvSpPr/>
          <p:nvPr userDrawn="1"/>
        </p:nvSpPr>
        <p:spPr>
          <a:xfrm>
            <a:off x="9255960" y="3216875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자유형: 도형 237">
            <a:extLst>
              <a:ext uri="{FF2B5EF4-FFF2-40B4-BE49-F238E27FC236}">
                <a16:creationId xmlns:a16="http://schemas.microsoft.com/office/drawing/2014/main" id="{1479C97C-7130-4ED4-A6B0-3C91B4D6BC8D}"/>
              </a:ext>
            </a:extLst>
          </p:cNvPr>
          <p:cNvSpPr/>
          <p:nvPr userDrawn="1"/>
        </p:nvSpPr>
        <p:spPr>
          <a:xfrm>
            <a:off x="10526746" y="4101175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39" name="자유형: 도형 238">
            <a:extLst>
              <a:ext uri="{FF2B5EF4-FFF2-40B4-BE49-F238E27FC236}">
                <a16:creationId xmlns:a16="http://schemas.microsoft.com/office/drawing/2014/main" id="{C72F698B-BB45-4FE9-9C1E-FDC65F804BB3}"/>
              </a:ext>
            </a:extLst>
          </p:cNvPr>
          <p:cNvSpPr/>
          <p:nvPr userDrawn="1"/>
        </p:nvSpPr>
        <p:spPr>
          <a:xfrm>
            <a:off x="6999821" y="4909791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40" name="Freeform: Shape 42">
            <a:extLst>
              <a:ext uri="{FF2B5EF4-FFF2-40B4-BE49-F238E27FC236}">
                <a16:creationId xmlns:a16="http://schemas.microsoft.com/office/drawing/2014/main" id="{D1037CDE-EBD4-48B4-9CEE-2100BE58269D}"/>
              </a:ext>
            </a:extLst>
          </p:cNvPr>
          <p:cNvSpPr/>
          <p:nvPr userDrawn="1"/>
        </p:nvSpPr>
        <p:spPr>
          <a:xfrm>
            <a:off x="9600237" y="6036685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44">
            <a:extLst>
              <a:ext uri="{FF2B5EF4-FFF2-40B4-BE49-F238E27FC236}">
                <a16:creationId xmlns:a16="http://schemas.microsoft.com/office/drawing/2014/main" id="{7D0BF278-4E2B-4FCB-944A-A29073E52A7A}"/>
              </a:ext>
            </a:extLst>
          </p:cNvPr>
          <p:cNvSpPr/>
          <p:nvPr userDrawn="1"/>
        </p:nvSpPr>
        <p:spPr>
          <a:xfrm>
            <a:off x="9081655" y="625474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자유형: 도형 241">
            <a:extLst>
              <a:ext uri="{FF2B5EF4-FFF2-40B4-BE49-F238E27FC236}">
                <a16:creationId xmlns:a16="http://schemas.microsoft.com/office/drawing/2014/main" id="{AAF7C69C-A3F2-47A1-AD69-546D0EC034E3}"/>
              </a:ext>
            </a:extLst>
          </p:cNvPr>
          <p:cNvSpPr/>
          <p:nvPr userDrawn="1"/>
        </p:nvSpPr>
        <p:spPr>
          <a:xfrm>
            <a:off x="9270732" y="6682781"/>
            <a:ext cx="211217" cy="181854"/>
          </a:xfrm>
          <a:custGeom>
            <a:avLst/>
            <a:gdLst>
              <a:gd name="connsiteX0" fmla="*/ 175663 w 211217"/>
              <a:gd name="connsiteY0" fmla="*/ 170793 h 181854"/>
              <a:gd name="connsiteX1" fmla="*/ 207407 w 211217"/>
              <a:gd name="connsiteY1" fmla="*/ 176515 h 181854"/>
              <a:gd name="connsiteX2" fmla="*/ 205387 w 211217"/>
              <a:gd name="connsiteY2" fmla="*/ 181854 h 181854"/>
              <a:gd name="connsiteX3" fmla="*/ 143012 w 211217"/>
              <a:gd name="connsiteY3" fmla="*/ 181854 h 181854"/>
              <a:gd name="connsiteX4" fmla="*/ 5154 w 211217"/>
              <a:gd name="connsiteY4" fmla="*/ 107766 h 181854"/>
              <a:gd name="connsiteX5" fmla="*/ 25832 w 211217"/>
              <a:gd name="connsiteY5" fmla="*/ 119570 h 181854"/>
              <a:gd name="connsiteX6" fmla="*/ 58686 w 211217"/>
              <a:gd name="connsiteY6" fmla="*/ 168033 h 181854"/>
              <a:gd name="connsiteX7" fmla="*/ 59553 w 211217"/>
              <a:gd name="connsiteY7" fmla="*/ 181854 h 181854"/>
              <a:gd name="connsiteX8" fmla="*/ 47996 w 211217"/>
              <a:gd name="connsiteY8" fmla="*/ 181854 h 181854"/>
              <a:gd name="connsiteX9" fmla="*/ 44196 w 211217"/>
              <a:gd name="connsiteY9" fmla="*/ 167780 h 181854"/>
              <a:gd name="connsiteX10" fmla="*/ 15073 w 211217"/>
              <a:gd name="connsiteY10" fmla="*/ 131631 h 181854"/>
              <a:gd name="connsiteX11" fmla="*/ 24795 w 211217"/>
              <a:gd name="connsiteY11" fmla="*/ 181637 h 181854"/>
              <a:gd name="connsiteX12" fmla="*/ 24898 w 211217"/>
              <a:gd name="connsiteY12" fmla="*/ 181854 h 181854"/>
              <a:gd name="connsiteX13" fmla="*/ 11993 w 211217"/>
              <a:gd name="connsiteY13" fmla="*/ 181854 h 181854"/>
              <a:gd name="connsiteX14" fmla="*/ 237 w 211217"/>
              <a:gd name="connsiteY14" fmla="*/ 131613 h 181854"/>
              <a:gd name="connsiteX15" fmla="*/ 5154 w 211217"/>
              <a:gd name="connsiteY15" fmla="*/ 107766 h 181854"/>
              <a:gd name="connsiteX16" fmla="*/ 190276 w 211217"/>
              <a:gd name="connsiteY16" fmla="*/ 23223 h 181854"/>
              <a:gd name="connsiteX17" fmla="*/ 121134 w 211217"/>
              <a:gd name="connsiteY17" fmla="*/ 128855 h 181854"/>
              <a:gd name="connsiteX18" fmla="*/ 190276 w 211217"/>
              <a:gd name="connsiteY18" fmla="*/ 23223 h 181854"/>
              <a:gd name="connsiteX19" fmla="*/ 198583 w 211217"/>
              <a:gd name="connsiteY19" fmla="*/ 161 h 181854"/>
              <a:gd name="connsiteX20" fmla="*/ 208264 w 211217"/>
              <a:gd name="connsiteY20" fmla="*/ 1792 h 181854"/>
              <a:gd name="connsiteX21" fmla="*/ 210217 w 211217"/>
              <a:gd name="connsiteY21" fmla="*/ 21116 h 181854"/>
              <a:gd name="connsiteX22" fmla="*/ 163945 w 211217"/>
              <a:gd name="connsiteY22" fmla="*/ 124555 h 181854"/>
              <a:gd name="connsiteX23" fmla="*/ 147687 w 211217"/>
              <a:gd name="connsiteY23" fmla="*/ 134714 h 181854"/>
              <a:gd name="connsiteX24" fmla="*/ 107555 w 211217"/>
              <a:gd name="connsiteY24" fmla="*/ 170733 h 181854"/>
              <a:gd name="connsiteX25" fmla="*/ 102648 w 211217"/>
              <a:gd name="connsiteY25" fmla="*/ 181854 h 181854"/>
              <a:gd name="connsiteX26" fmla="*/ 83866 w 211217"/>
              <a:gd name="connsiteY26" fmla="*/ 181854 h 181854"/>
              <a:gd name="connsiteX27" fmla="*/ 97167 w 211217"/>
              <a:gd name="connsiteY27" fmla="*/ 153456 h 181854"/>
              <a:gd name="connsiteX28" fmla="*/ 100353 w 211217"/>
              <a:gd name="connsiteY28" fmla="*/ 109805 h 181854"/>
              <a:gd name="connsiteX29" fmla="*/ 187346 w 211217"/>
              <a:gd name="connsiteY29" fmla="*/ 3334 h 181854"/>
              <a:gd name="connsiteX30" fmla="*/ 198583 w 211217"/>
              <a:gd name="connsiteY30" fmla="*/ 161 h 18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1217" h="181854">
                <a:moveTo>
                  <a:pt x="175663" y="170793"/>
                </a:moveTo>
                <a:cubicBezTo>
                  <a:pt x="191818" y="168480"/>
                  <a:pt x="205711" y="171119"/>
                  <a:pt x="207407" y="176515"/>
                </a:cubicBezTo>
                <a:lnTo>
                  <a:pt x="205387" y="181854"/>
                </a:lnTo>
                <a:lnTo>
                  <a:pt x="143012" y="181854"/>
                </a:lnTo>
                <a:close/>
                <a:moveTo>
                  <a:pt x="5154" y="107766"/>
                </a:moveTo>
                <a:cubicBezTo>
                  <a:pt x="10413" y="105916"/>
                  <a:pt x="21463" y="115459"/>
                  <a:pt x="25832" y="119570"/>
                </a:cubicBezTo>
                <a:cubicBezTo>
                  <a:pt x="42227" y="135014"/>
                  <a:pt x="52882" y="150595"/>
                  <a:pt x="58686" y="168033"/>
                </a:cubicBezTo>
                <a:lnTo>
                  <a:pt x="59553" y="181854"/>
                </a:lnTo>
                <a:lnTo>
                  <a:pt x="47996" y="181854"/>
                </a:lnTo>
                <a:lnTo>
                  <a:pt x="44196" y="167780"/>
                </a:lnTo>
                <a:cubicBezTo>
                  <a:pt x="36689" y="149422"/>
                  <a:pt x="25386" y="134432"/>
                  <a:pt x="15073" y="131631"/>
                </a:cubicBezTo>
                <a:cubicBezTo>
                  <a:pt x="13780" y="144402"/>
                  <a:pt x="17951" y="163645"/>
                  <a:pt x="24795" y="181637"/>
                </a:cubicBezTo>
                <a:lnTo>
                  <a:pt x="24898" y="181854"/>
                </a:lnTo>
                <a:lnTo>
                  <a:pt x="11993" y="181854"/>
                </a:lnTo>
                <a:lnTo>
                  <a:pt x="237" y="131613"/>
                </a:lnTo>
                <a:cubicBezTo>
                  <a:pt x="-534" y="125378"/>
                  <a:pt x="443" y="109428"/>
                  <a:pt x="5154" y="107766"/>
                </a:cubicBezTo>
                <a:close/>
                <a:moveTo>
                  <a:pt x="190276" y="23223"/>
                </a:moveTo>
                <a:cubicBezTo>
                  <a:pt x="149212" y="42410"/>
                  <a:pt x="114452" y="95638"/>
                  <a:pt x="121134" y="128855"/>
                </a:cubicBezTo>
                <a:cubicBezTo>
                  <a:pt x="168759" y="113797"/>
                  <a:pt x="187741" y="62951"/>
                  <a:pt x="190276" y="23223"/>
                </a:cubicBezTo>
                <a:close/>
                <a:moveTo>
                  <a:pt x="198583" y="161"/>
                </a:moveTo>
                <a:cubicBezTo>
                  <a:pt x="202388" y="-264"/>
                  <a:pt x="205934" y="113"/>
                  <a:pt x="208264" y="1792"/>
                </a:cubicBezTo>
                <a:cubicBezTo>
                  <a:pt x="211913" y="4430"/>
                  <a:pt x="211690" y="14846"/>
                  <a:pt x="210217" y="21116"/>
                </a:cubicBezTo>
                <a:cubicBezTo>
                  <a:pt x="201377" y="58891"/>
                  <a:pt x="194216" y="96871"/>
                  <a:pt x="163945" y="124555"/>
                </a:cubicBezTo>
                <a:cubicBezTo>
                  <a:pt x="159988" y="128239"/>
                  <a:pt x="152467" y="133172"/>
                  <a:pt x="147687" y="134714"/>
                </a:cubicBezTo>
                <a:cubicBezTo>
                  <a:pt x="126804" y="141498"/>
                  <a:pt x="115660" y="154981"/>
                  <a:pt x="107555" y="170733"/>
                </a:cubicBezTo>
                <a:lnTo>
                  <a:pt x="102648" y="181854"/>
                </a:lnTo>
                <a:lnTo>
                  <a:pt x="83866" y="181854"/>
                </a:lnTo>
                <a:lnTo>
                  <a:pt x="97167" y="153456"/>
                </a:lnTo>
                <a:cubicBezTo>
                  <a:pt x="101741" y="140453"/>
                  <a:pt x="97269" y="124847"/>
                  <a:pt x="100353" y="109805"/>
                </a:cubicBezTo>
                <a:cubicBezTo>
                  <a:pt x="111266" y="56458"/>
                  <a:pt x="141006" y="24645"/>
                  <a:pt x="187346" y="3334"/>
                </a:cubicBezTo>
                <a:cubicBezTo>
                  <a:pt x="190713" y="1809"/>
                  <a:pt x="194777" y="584"/>
                  <a:pt x="198583" y="161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43" name="자유형: 도형 242">
            <a:extLst>
              <a:ext uri="{FF2B5EF4-FFF2-40B4-BE49-F238E27FC236}">
                <a16:creationId xmlns:a16="http://schemas.microsoft.com/office/drawing/2014/main" id="{8ED5F329-1EA2-43C3-9539-9333FFCB3FDB}"/>
              </a:ext>
            </a:extLst>
          </p:cNvPr>
          <p:cNvSpPr>
            <a:spLocks/>
          </p:cNvSpPr>
          <p:nvPr userDrawn="1"/>
        </p:nvSpPr>
        <p:spPr bwMode="auto">
          <a:xfrm>
            <a:off x="9291205" y="5721018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44" name="Graphic 5">
            <a:extLst>
              <a:ext uri="{FF2B5EF4-FFF2-40B4-BE49-F238E27FC236}">
                <a16:creationId xmlns:a16="http://schemas.microsoft.com/office/drawing/2014/main" id="{559F3903-07A0-4817-9F45-690825EC57A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782615" y="5173489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45" name="Freeform: Shape 17">
            <a:extLst>
              <a:ext uri="{FF2B5EF4-FFF2-40B4-BE49-F238E27FC236}">
                <a16:creationId xmlns:a16="http://schemas.microsoft.com/office/drawing/2014/main" id="{20D47199-12F8-49CF-8745-6640A4FEC374}"/>
              </a:ext>
            </a:extLst>
          </p:cNvPr>
          <p:cNvSpPr/>
          <p:nvPr userDrawn="1"/>
        </p:nvSpPr>
        <p:spPr>
          <a:xfrm>
            <a:off x="9336283" y="5126719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하트 245">
            <a:extLst>
              <a:ext uri="{FF2B5EF4-FFF2-40B4-BE49-F238E27FC236}">
                <a16:creationId xmlns:a16="http://schemas.microsoft.com/office/drawing/2014/main" id="{D0FD7649-9519-4A03-B249-08D13420557D}"/>
              </a:ext>
            </a:extLst>
          </p:cNvPr>
          <p:cNvSpPr/>
          <p:nvPr userDrawn="1"/>
        </p:nvSpPr>
        <p:spPr>
          <a:xfrm>
            <a:off x="10257557" y="507708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7" name="Graphic 47">
            <a:extLst>
              <a:ext uri="{FF2B5EF4-FFF2-40B4-BE49-F238E27FC236}">
                <a16:creationId xmlns:a16="http://schemas.microsoft.com/office/drawing/2014/main" id="{D73C7578-E68C-4A23-8FEA-AEFFCEBEF017}"/>
              </a:ext>
            </a:extLst>
          </p:cNvPr>
          <p:cNvGrpSpPr/>
          <p:nvPr userDrawn="1"/>
        </p:nvGrpSpPr>
        <p:grpSpPr>
          <a:xfrm>
            <a:off x="9930318" y="5659425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48" name="Freeform: Shape 1145">
              <a:extLst>
                <a:ext uri="{FF2B5EF4-FFF2-40B4-BE49-F238E27FC236}">
                  <a16:creationId xmlns:a16="http://schemas.microsoft.com/office/drawing/2014/main" id="{51F0C127-A877-46C1-A827-C590557650D6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1146">
              <a:extLst>
                <a:ext uri="{FF2B5EF4-FFF2-40B4-BE49-F238E27FC236}">
                  <a16:creationId xmlns:a16="http://schemas.microsoft.com/office/drawing/2014/main" id="{5A8FD8AF-C816-4D48-AB71-956DF625C21C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1147">
              <a:extLst>
                <a:ext uri="{FF2B5EF4-FFF2-40B4-BE49-F238E27FC236}">
                  <a16:creationId xmlns:a16="http://schemas.microsoft.com/office/drawing/2014/main" id="{ACF158AC-B5FD-4724-A461-43826628CEBE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51" name="Freeform: Shape 264">
            <a:extLst>
              <a:ext uri="{FF2B5EF4-FFF2-40B4-BE49-F238E27FC236}">
                <a16:creationId xmlns:a16="http://schemas.microsoft.com/office/drawing/2014/main" id="{7340A57A-0C76-477B-BBD0-0446CB1A6487}"/>
              </a:ext>
            </a:extLst>
          </p:cNvPr>
          <p:cNvSpPr/>
          <p:nvPr userDrawn="1"/>
        </p:nvSpPr>
        <p:spPr>
          <a:xfrm>
            <a:off x="8603623" y="517348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자유형: 도형 251">
            <a:extLst>
              <a:ext uri="{FF2B5EF4-FFF2-40B4-BE49-F238E27FC236}">
                <a16:creationId xmlns:a16="http://schemas.microsoft.com/office/drawing/2014/main" id="{66A88FC5-EA10-4C43-8E63-BA1F3AB6712F}"/>
              </a:ext>
            </a:extLst>
          </p:cNvPr>
          <p:cNvSpPr/>
          <p:nvPr userDrawn="1"/>
        </p:nvSpPr>
        <p:spPr>
          <a:xfrm>
            <a:off x="6259008" y="405021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3" name="자유형: 도형 252">
            <a:extLst>
              <a:ext uri="{FF2B5EF4-FFF2-40B4-BE49-F238E27FC236}">
                <a16:creationId xmlns:a16="http://schemas.microsoft.com/office/drawing/2014/main" id="{152A505F-4761-4501-8843-179EE48883B8}"/>
              </a:ext>
            </a:extLst>
          </p:cNvPr>
          <p:cNvSpPr/>
          <p:nvPr userDrawn="1"/>
        </p:nvSpPr>
        <p:spPr>
          <a:xfrm>
            <a:off x="6185232" y="6654091"/>
            <a:ext cx="371739" cy="210544"/>
          </a:xfrm>
          <a:custGeom>
            <a:avLst/>
            <a:gdLst>
              <a:gd name="connsiteX0" fmla="*/ 310760 w 371739"/>
              <a:gd name="connsiteY0" fmla="*/ 127431 h 210544"/>
              <a:gd name="connsiteX1" fmla="*/ 282227 w 371739"/>
              <a:gd name="connsiteY1" fmla="*/ 128292 h 210544"/>
              <a:gd name="connsiteX2" fmla="*/ 222720 w 371739"/>
              <a:gd name="connsiteY2" fmla="*/ 166905 h 210544"/>
              <a:gd name="connsiteX3" fmla="*/ 302679 w 371739"/>
              <a:gd name="connsiteY3" fmla="*/ 201494 h 210544"/>
              <a:gd name="connsiteX4" fmla="*/ 341292 w 371739"/>
              <a:gd name="connsiteY4" fmla="*/ 173623 h 210544"/>
              <a:gd name="connsiteX5" fmla="*/ 336954 w 371739"/>
              <a:gd name="connsiteY5" fmla="*/ 140566 h 210544"/>
              <a:gd name="connsiteX6" fmla="*/ 310760 w 371739"/>
              <a:gd name="connsiteY6" fmla="*/ 127431 h 210544"/>
              <a:gd name="connsiteX7" fmla="*/ 56584 w 371739"/>
              <a:gd name="connsiteY7" fmla="*/ 112972 h 210544"/>
              <a:gd name="connsiteX8" fmla="*/ 24875 w 371739"/>
              <a:gd name="connsiteY8" fmla="*/ 132242 h 210544"/>
              <a:gd name="connsiteX9" fmla="*/ 32571 w 371739"/>
              <a:gd name="connsiteY9" fmla="*/ 168030 h 210544"/>
              <a:gd name="connsiteX10" fmla="*/ 60424 w 371739"/>
              <a:gd name="connsiteY10" fmla="*/ 183184 h 210544"/>
              <a:gd name="connsiteX11" fmla="*/ 179142 w 371739"/>
              <a:gd name="connsiteY11" fmla="*/ 162014 h 210544"/>
              <a:gd name="connsiteX12" fmla="*/ 56584 w 371739"/>
              <a:gd name="connsiteY12" fmla="*/ 112972 h 210544"/>
              <a:gd name="connsiteX13" fmla="*/ 226763 w 371739"/>
              <a:gd name="connsiteY13" fmla="*/ 22364 h 210544"/>
              <a:gd name="connsiteX14" fmla="*/ 186156 w 371739"/>
              <a:gd name="connsiteY14" fmla="*/ 48260 h 210544"/>
              <a:gd name="connsiteX15" fmla="*/ 176651 w 371739"/>
              <a:gd name="connsiteY15" fmla="*/ 89642 h 210544"/>
              <a:gd name="connsiteX16" fmla="*/ 189312 w 371739"/>
              <a:gd name="connsiteY16" fmla="*/ 138443 h 210544"/>
              <a:gd name="connsiteX17" fmla="*/ 202362 w 371739"/>
              <a:gd name="connsiteY17" fmla="*/ 144792 h 210544"/>
              <a:gd name="connsiteX18" fmla="*/ 257605 w 371739"/>
              <a:gd name="connsiteY18" fmla="*/ 70058 h 210544"/>
              <a:gd name="connsiteX19" fmla="*/ 226763 w 371739"/>
              <a:gd name="connsiteY19" fmla="*/ 22364 h 210544"/>
              <a:gd name="connsiteX20" fmla="*/ 226874 w 371739"/>
              <a:gd name="connsiteY20" fmla="*/ 547 h 210544"/>
              <a:gd name="connsiteX21" fmla="*/ 270692 w 371739"/>
              <a:gd name="connsiteY21" fmla="*/ 92355 h 210544"/>
              <a:gd name="connsiteX22" fmla="*/ 331343 w 371739"/>
              <a:gd name="connsiteY22" fmla="*/ 55643 h 210544"/>
              <a:gd name="connsiteX23" fmla="*/ 369347 w 371739"/>
              <a:gd name="connsiteY23" fmla="*/ 47946 h 210544"/>
              <a:gd name="connsiteX24" fmla="*/ 346700 w 371739"/>
              <a:gd name="connsiteY24" fmla="*/ 79324 h 210544"/>
              <a:gd name="connsiteX25" fmla="*/ 296292 w 371739"/>
              <a:gd name="connsiteY25" fmla="*/ 107582 h 210544"/>
              <a:gd name="connsiteX26" fmla="*/ 358531 w 371739"/>
              <a:gd name="connsiteY26" fmla="*/ 129233 h 210544"/>
              <a:gd name="connsiteX27" fmla="*/ 368313 w 371739"/>
              <a:gd name="connsiteY27" fmla="*/ 164523 h 210544"/>
              <a:gd name="connsiteX28" fmla="*/ 347616 w 371739"/>
              <a:gd name="connsiteY28" fmla="*/ 206475 h 210544"/>
              <a:gd name="connsiteX29" fmla="*/ 337601 w 371739"/>
              <a:gd name="connsiteY29" fmla="*/ 210544 h 210544"/>
              <a:gd name="connsiteX30" fmla="*/ 215038 w 371739"/>
              <a:gd name="connsiteY30" fmla="*/ 210544 h 210544"/>
              <a:gd name="connsiteX31" fmla="*/ 205168 w 371739"/>
              <a:gd name="connsiteY31" fmla="*/ 193871 h 210544"/>
              <a:gd name="connsiteX32" fmla="*/ 181634 w 371739"/>
              <a:gd name="connsiteY32" fmla="*/ 187873 h 210544"/>
              <a:gd name="connsiteX33" fmla="*/ 154381 w 371739"/>
              <a:gd name="connsiteY33" fmla="*/ 210544 h 210544"/>
              <a:gd name="connsiteX34" fmla="*/ 79730 w 371739"/>
              <a:gd name="connsiteY34" fmla="*/ 210544 h 210544"/>
              <a:gd name="connsiteX35" fmla="*/ 73510 w 371739"/>
              <a:gd name="connsiteY35" fmla="*/ 209560 h 210544"/>
              <a:gd name="connsiteX36" fmla="*/ 5347 w 371739"/>
              <a:gd name="connsiteY36" fmla="*/ 165834 h 210544"/>
              <a:gd name="connsiteX37" fmla="*/ 51915 w 371739"/>
              <a:gd name="connsiteY37" fmla="*/ 90915 h 210544"/>
              <a:gd name="connsiteX38" fmla="*/ 139404 w 371739"/>
              <a:gd name="connsiteY38" fmla="*/ 109538 h 210544"/>
              <a:gd name="connsiteX39" fmla="*/ 106272 w 371739"/>
              <a:gd name="connsiteY39" fmla="*/ 62694 h 210544"/>
              <a:gd name="connsiteX40" fmla="*/ 104998 w 371739"/>
              <a:gd name="connsiteY40" fmla="*/ 36761 h 210544"/>
              <a:gd name="connsiteX41" fmla="*/ 128827 w 371739"/>
              <a:gd name="connsiteY41" fmla="*/ 45454 h 210544"/>
              <a:gd name="connsiteX42" fmla="*/ 158101 w 371739"/>
              <a:gd name="connsiteY42" fmla="*/ 86818 h 210544"/>
              <a:gd name="connsiteX43" fmla="*/ 226874 w 371739"/>
              <a:gd name="connsiteY43" fmla="*/ 547 h 21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71739" h="210544">
                <a:moveTo>
                  <a:pt x="310760" y="127431"/>
                </a:moveTo>
                <a:cubicBezTo>
                  <a:pt x="300699" y="125445"/>
                  <a:pt x="290247" y="125791"/>
                  <a:pt x="282227" y="128292"/>
                </a:cubicBezTo>
                <a:cubicBezTo>
                  <a:pt x="257587" y="135933"/>
                  <a:pt x="241621" y="149499"/>
                  <a:pt x="222720" y="166905"/>
                </a:cubicBezTo>
                <a:cubicBezTo>
                  <a:pt x="246309" y="187411"/>
                  <a:pt x="268938" y="206053"/>
                  <a:pt x="302679" y="201494"/>
                </a:cubicBezTo>
                <a:cubicBezTo>
                  <a:pt x="321395" y="199002"/>
                  <a:pt x="334665" y="190216"/>
                  <a:pt x="341292" y="173623"/>
                </a:cubicBezTo>
                <a:cubicBezTo>
                  <a:pt x="345555" y="162955"/>
                  <a:pt x="346128" y="150330"/>
                  <a:pt x="336954" y="140566"/>
                </a:cubicBezTo>
                <a:cubicBezTo>
                  <a:pt x="330494" y="133737"/>
                  <a:pt x="320822" y="129418"/>
                  <a:pt x="310760" y="127431"/>
                </a:cubicBezTo>
                <a:close/>
                <a:moveTo>
                  <a:pt x="56584" y="112972"/>
                </a:moveTo>
                <a:cubicBezTo>
                  <a:pt x="42169" y="112695"/>
                  <a:pt x="30947" y="119247"/>
                  <a:pt x="24875" y="132242"/>
                </a:cubicBezTo>
                <a:cubicBezTo>
                  <a:pt x="18802" y="145199"/>
                  <a:pt x="24561" y="158101"/>
                  <a:pt x="32571" y="168030"/>
                </a:cubicBezTo>
                <a:cubicBezTo>
                  <a:pt x="39622" y="176743"/>
                  <a:pt x="49202" y="180545"/>
                  <a:pt x="60424" y="183184"/>
                </a:cubicBezTo>
                <a:cubicBezTo>
                  <a:pt x="101344" y="192837"/>
                  <a:pt x="137096" y="176078"/>
                  <a:pt x="179142" y="162014"/>
                </a:cubicBezTo>
                <a:cubicBezTo>
                  <a:pt x="138850" y="133736"/>
                  <a:pt x="101492" y="113729"/>
                  <a:pt x="56584" y="112972"/>
                </a:cubicBezTo>
                <a:close/>
                <a:moveTo>
                  <a:pt x="226763" y="22364"/>
                </a:moveTo>
                <a:cubicBezTo>
                  <a:pt x="205869" y="18266"/>
                  <a:pt x="194610" y="32183"/>
                  <a:pt x="186156" y="48260"/>
                </a:cubicBezTo>
                <a:cubicBezTo>
                  <a:pt x="179715" y="60534"/>
                  <a:pt x="175950" y="73934"/>
                  <a:pt x="176651" y="89642"/>
                </a:cubicBezTo>
                <a:cubicBezTo>
                  <a:pt x="177500" y="106161"/>
                  <a:pt x="183018" y="123511"/>
                  <a:pt x="189312" y="138443"/>
                </a:cubicBezTo>
                <a:cubicBezTo>
                  <a:pt x="191546" y="143740"/>
                  <a:pt x="195440" y="149813"/>
                  <a:pt x="202362" y="144792"/>
                </a:cubicBezTo>
                <a:cubicBezTo>
                  <a:pt x="228516" y="125763"/>
                  <a:pt x="253231" y="105164"/>
                  <a:pt x="257605" y="70058"/>
                </a:cubicBezTo>
                <a:cubicBezTo>
                  <a:pt x="260060" y="50419"/>
                  <a:pt x="244242" y="25760"/>
                  <a:pt x="226763" y="22364"/>
                </a:cubicBezTo>
                <a:close/>
                <a:moveTo>
                  <a:pt x="226874" y="547"/>
                </a:moveTo>
                <a:cubicBezTo>
                  <a:pt x="260632" y="6564"/>
                  <a:pt x="288688" y="39050"/>
                  <a:pt x="270692" y="92355"/>
                </a:cubicBezTo>
                <a:cubicBezTo>
                  <a:pt x="291161" y="81981"/>
                  <a:pt x="311649" y="67843"/>
                  <a:pt x="331343" y="55643"/>
                </a:cubicBezTo>
                <a:cubicBezTo>
                  <a:pt x="342953" y="48444"/>
                  <a:pt x="359510" y="32737"/>
                  <a:pt x="369347" y="47946"/>
                </a:cubicBezTo>
                <a:cubicBezTo>
                  <a:pt x="378705" y="62453"/>
                  <a:pt x="358384" y="72236"/>
                  <a:pt x="346700" y="79324"/>
                </a:cubicBezTo>
                <a:cubicBezTo>
                  <a:pt x="332321" y="88054"/>
                  <a:pt x="311353" y="97301"/>
                  <a:pt x="296292" y="107582"/>
                </a:cubicBezTo>
                <a:cubicBezTo>
                  <a:pt x="326286" y="105736"/>
                  <a:pt x="348361" y="113562"/>
                  <a:pt x="358531" y="129233"/>
                </a:cubicBezTo>
                <a:cubicBezTo>
                  <a:pt x="365379" y="139790"/>
                  <a:pt x="369273" y="151566"/>
                  <a:pt x="368313" y="164523"/>
                </a:cubicBezTo>
                <a:cubicBezTo>
                  <a:pt x="367040" y="181772"/>
                  <a:pt x="360105" y="195791"/>
                  <a:pt x="347616" y="206475"/>
                </a:cubicBezTo>
                <a:lnTo>
                  <a:pt x="337601" y="210544"/>
                </a:lnTo>
                <a:lnTo>
                  <a:pt x="215038" y="210544"/>
                </a:lnTo>
                <a:lnTo>
                  <a:pt x="205168" y="193871"/>
                </a:lnTo>
                <a:cubicBezTo>
                  <a:pt x="195939" y="179567"/>
                  <a:pt x="194610" y="179769"/>
                  <a:pt x="181634" y="187873"/>
                </a:cubicBezTo>
                <a:lnTo>
                  <a:pt x="154381" y="210544"/>
                </a:lnTo>
                <a:lnTo>
                  <a:pt x="79730" y="210544"/>
                </a:lnTo>
                <a:lnTo>
                  <a:pt x="73510" y="209560"/>
                </a:lnTo>
                <a:cubicBezTo>
                  <a:pt x="43147" y="206828"/>
                  <a:pt x="18433" y="195052"/>
                  <a:pt x="5347" y="165834"/>
                </a:cubicBezTo>
                <a:cubicBezTo>
                  <a:pt x="-10933" y="129547"/>
                  <a:pt x="11493" y="94293"/>
                  <a:pt x="51915" y="90915"/>
                </a:cubicBezTo>
                <a:cubicBezTo>
                  <a:pt x="80893" y="88497"/>
                  <a:pt x="107491" y="98021"/>
                  <a:pt x="139404" y="109538"/>
                </a:cubicBezTo>
                <a:cubicBezTo>
                  <a:pt x="126114" y="90823"/>
                  <a:pt x="115889" y="76924"/>
                  <a:pt x="106272" y="62694"/>
                </a:cubicBezTo>
                <a:cubicBezTo>
                  <a:pt x="100735" y="54461"/>
                  <a:pt x="96434" y="43756"/>
                  <a:pt x="104998" y="36761"/>
                </a:cubicBezTo>
                <a:cubicBezTo>
                  <a:pt x="114744" y="28842"/>
                  <a:pt x="122367" y="38828"/>
                  <a:pt x="128827" y="45454"/>
                </a:cubicBezTo>
                <a:cubicBezTo>
                  <a:pt x="137207" y="54111"/>
                  <a:pt x="149592" y="77109"/>
                  <a:pt x="158101" y="86818"/>
                </a:cubicBezTo>
                <a:cubicBezTo>
                  <a:pt x="151401" y="27292"/>
                  <a:pt x="197729" y="-4640"/>
                  <a:pt x="226874" y="54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4" name="자유형: 도형 253">
            <a:extLst>
              <a:ext uri="{FF2B5EF4-FFF2-40B4-BE49-F238E27FC236}">
                <a16:creationId xmlns:a16="http://schemas.microsoft.com/office/drawing/2014/main" id="{80EB28DC-82C8-4863-9D39-CD0DEFD4C61C}"/>
              </a:ext>
            </a:extLst>
          </p:cNvPr>
          <p:cNvSpPr/>
          <p:nvPr userDrawn="1"/>
        </p:nvSpPr>
        <p:spPr>
          <a:xfrm>
            <a:off x="6902527" y="3934863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5" name="자유형: 도형 254">
            <a:extLst>
              <a:ext uri="{FF2B5EF4-FFF2-40B4-BE49-F238E27FC236}">
                <a16:creationId xmlns:a16="http://schemas.microsoft.com/office/drawing/2014/main" id="{D95A75C3-1499-4B08-B1EE-B93000CCFFF4}"/>
              </a:ext>
            </a:extLst>
          </p:cNvPr>
          <p:cNvSpPr>
            <a:spLocks/>
          </p:cNvSpPr>
          <p:nvPr userDrawn="1"/>
        </p:nvSpPr>
        <p:spPr bwMode="auto">
          <a:xfrm>
            <a:off x="6113004" y="552686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56" name="Graphic 5">
            <a:extLst>
              <a:ext uri="{FF2B5EF4-FFF2-40B4-BE49-F238E27FC236}">
                <a16:creationId xmlns:a16="http://schemas.microsoft.com/office/drawing/2014/main" id="{FA59F626-F8DE-47B5-8521-1A766DFC590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6153" y="4945553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57" name="자유형: 도형 256">
            <a:extLst>
              <a:ext uri="{FF2B5EF4-FFF2-40B4-BE49-F238E27FC236}">
                <a16:creationId xmlns:a16="http://schemas.microsoft.com/office/drawing/2014/main" id="{440DC1B8-0401-43B8-9C1B-5EF7C0C0AB72}"/>
              </a:ext>
            </a:extLst>
          </p:cNvPr>
          <p:cNvSpPr/>
          <p:nvPr userDrawn="1"/>
        </p:nvSpPr>
        <p:spPr>
          <a:xfrm>
            <a:off x="6080708" y="4898783"/>
            <a:ext cx="208055" cy="289473"/>
          </a:xfrm>
          <a:custGeom>
            <a:avLst/>
            <a:gdLst>
              <a:gd name="connsiteX0" fmla="*/ 205710 w 208055"/>
              <a:gd name="connsiteY0" fmla="*/ 0 h 289473"/>
              <a:gd name="connsiteX1" fmla="*/ 114362 w 208055"/>
              <a:gd name="connsiteY1" fmla="*/ 262190 h 289473"/>
              <a:gd name="connsiteX2" fmla="*/ 48291 w 208055"/>
              <a:gd name="connsiteY2" fmla="*/ 289473 h 289473"/>
              <a:gd name="connsiteX3" fmla="*/ 0 w 208055"/>
              <a:gd name="connsiteY3" fmla="*/ 288469 h 289473"/>
              <a:gd name="connsiteX4" fmla="*/ 0 w 208055"/>
              <a:gd name="connsiteY4" fmla="*/ 141528 h 289473"/>
              <a:gd name="connsiteX5" fmla="*/ 1135 w 208055"/>
              <a:gd name="connsiteY5" fmla="*/ 140160 h 289473"/>
              <a:gd name="connsiteX6" fmla="*/ 47419 w 208055"/>
              <a:gd name="connsiteY6" fmla="*/ 110176 h 289473"/>
              <a:gd name="connsiteX7" fmla="*/ 147136 w 208055"/>
              <a:gd name="connsiteY7" fmla="*/ 63456 h 289473"/>
              <a:gd name="connsiteX8" fmla="*/ 205710 w 208055"/>
              <a:gd name="connsiteY8" fmla="*/ 0 h 289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055" h="289473">
                <a:moveTo>
                  <a:pt x="205710" y="0"/>
                </a:moveTo>
                <a:cubicBezTo>
                  <a:pt x="217564" y="83678"/>
                  <a:pt x="184093" y="218957"/>
                  <a:pt x="114362" y="262190"/>
                </a:cubicBezTo>
                <a:cubicBezTo>
                  <a:pt x="93094" y="275440"/>
                  <a:pt x="71128" y="284853"/>
                  <a:pt x="48291" y="289473"/>
                </a:cubicBezTo>
                <a:lnTo>
                  <a:pt x="0" y="288469"/>
                </a:lnTo>
                <a:lnTo>
                  <a:pt x="0" y="141528"/>
                </a:lnTo>
                <a:lnTo>
                  <a:pt x="1135" y="140160"/>
                </a:lnTo>
                <a:cubicBezTo>
                  <a:pt x="14995" y="128306"/>
                  <a:pt x="30684" y="118544"/>
                  <a:pt x="47419" y="110176"/>
                </a:cubicBezTo>
                <a:cubicBezTo>
                  <a:pt x="80194" y="94138"/>
                  <a:pt x="114362" y="80192"/>
                  <a:pt x="147136" y="63456"/>
                </a:cubicBezTo>
                <a:cubicBezTo>
                  <a:pt x="173633" y="50207"/>
                  <a:pt x="193856" y="29288"/>
                  <a:pt x="205710" y="0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8" name="하트 257">
            <a:extLst>
              <a:ext uri="{FF2B5EF4-FFF2-40B4-BE49-F238E27FC236}">
                <a16:creationId xmlns:a16="http://schemas.microsoft.com/office/drawing/2014/main" id="{A40058F1-190D-4910-8D3F-EBEFEFFAA11A}"/>
              </a:ext>
            </a:extLst>
          </p:cNvPr>
          <p:cNvSpPr/>
          <p:nvPr userDrawn="1"/>
        </p:nvSpPr>
        <p:spPr>
          <a:xfrm>
            <a:off x="6416434" y="3076822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9" name="Graphic 47">
            <a:extLst>
              <a:ext uri="{FF2B5EF4-FFF2-40B4-BE49-F238E27FC236}">
                <a16:creationId xmlns:a16="http://schemas.microsoft.com/office/drawing/2014/main" id="{08C094FA-6B46-4093-8C73-7128DDA7FB4F}"/>
              </a:ext>
            </a:extLst>
          </p:cNvPr>
          <p:cNvGrpSpPr/>
          <p:nvPr userDrawn="1"/>
        </p:nvGrpSpPr>
        <p:grpSpPr>
          <a:xfrm>
            <a:off x="6089889" y="357570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60" name="Freeform: Shape 1145">
              <a:extLst>
                <a:ext uri="{FF2B5EF4-FFF2-40B4-BE49-F238E27FC236}">
                  <a16:creationId xmlns:a16="http://schemas.microsoft.com/office/drawing/2014/main" id="{21213323-1DBE-4EA1-B105-259880F6DA1E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1146">
              <a:extLst>
                <a:ext uri="{FF2B5EF4-FFF2-40B4-BE49-F238E27FC236}">
                  <a16:creationId xmlns:a16="http://schemas.microsoft.com/office/drawing/2014/main" id="{3E529787-3E74-4383-A276-1A286BC15595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1147">
              <a:extLst>
                <a:ext uri="{FF2B5EF4-FFF2-40B4-BE49-F238E27FC236}">
                  <a16:creationId xmlns:a16="http://schemas.microsoft.com/office/drawing/2014/main" id="{4FE5FC1C-8BB6-4F1D-AC77-C45279C740C2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3" name="Freeform: Shape 264">
            <a:extLst>
              <a:ext uri="{FF2B5EF4-FFF2-40B4-BE49-F238E27FC236}">
                <a16:creationId xmlns:a16="http://schemas.microsoft.com/office/drawing/2014/main" id="{2B13FDDD-E7DF-464C-99F7-FC27A7B57CEA}"/>
              </a:ext>
            </a:extLst>
          </p:cNvPr>
          <p:cNvSpPr/>
          <p:nvPr userDrawn="1"/>
        </p:nvSpPr>
        <p:spPr>
          <a:xfrm>
            <a:off x="6113004" y="2145257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361">
            <a:extLst>
              <a:ext uri="{FF2B5EF4-FFF2-40B4-BE49-F238E27FC236}">
                <a16:creationId xmlns:a16="http://schemas.microsoft.com/office/drawing/2014/main" id="{BA8A7C51-54AC-43F0-A89E-44B60303CCAE}"/>
              </a:ext>
            </a:extLst>
          </p:cNvPr>
          <p:cNvSpPr/>
          <p:nvPr userDrawn="1"/>
        </p:nvSpPr>
        <p:spPr>
          <a:xfrm>
            <a:off x="6547186" y="4444428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자유형: 도형 264">
            <a:extLst>
              <a:ext uri="{FF2B5EF4-FFF2-40B4-BE49-F238E27FC236}">
                <a16:creationId xmlns:a16="http://schemas.microsoft.com/office/drawing/2014/main" id="{A2CCAFEC-9AD4-4741-A7AA-E9431D6BC689}"/>
              </a:ext>
            </a:extLst>
          </p:cNvPr>
          <p:cNvSpPr/>
          <p:nvPr userDrawn="1"/>
        </p:nvSpPr>
        <p:spPr>
          <a:xfrm>
            <a:off x="6606151" y="3426700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66" name="자유형: 도형 265">
            <a:extLst>
              <a:ext uri="{FF2B5EF4-FFF2-40B4-BE49-F238E27FC236}">
                <a16:creationId xmlns:a16="http://schemas.microsoft.com/office/drawing/2014/main" id="{AF10FC61-9F0D-4510-A871-7821F1DD6853}"/>
              </a:ext>
            </a:extLst>
          </p:cNvPr>
          <p:cNvSpPr/>
          <p:nvPr userDrawn="1"/>
        </p:nvSpPr>
        <p:spPr>
          <a:xfrm>
            <a:off x="6455244" y="240947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267" name="Graphic 5">
            <a:extLst>
              <a:ext uri="{FF2B5EF4-FFF2-40B4-BE49-F238E27FC236}">
                <a16:creationId xmlns:a16="http://schemas.microsoft.com/office/drawing/2014/main" id="{2746129F-89BF-4551-9FEA-FA9143B4C1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545629" y="1353549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68" name="Freeform: Shape 17">
            <a:extLst>
              <a:ext uri="{FF2B5EF4-FFF2-40B4-BE49-F238E27FC236}">
                <a16:creationId xmlns:a16="http://schemas.microsoft.com/office/drawing/2014/main" id="{CEBFB9AD-6A97-496A-857C-0FA864D8427F}"/>
              </a:ext>
            </a:extLst>
          </p:cNvPr>
          <p:cNvSpPr/>
          <p:nvPr userDrawn="1"/>
        </p:nvSpPr>
        <p:spPr>
          <a:xfrm>
            <a:off x="7074446" y="1471440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자유형: 도형 268">
            <a:extLst>
              <a:ext uri="{FF2B5EF4-FFF2-40B4-BE49-F238E27FC236}">
                <a16:creationId xmlns:a16="http://schemas.microsoft.com/office/drawing/2014/main" id="{531E7B5B-8120-44BA-9E8D-DE923E8F5FCE}"/>
              </a:ext>
            </a:extLst>
          </p:cNvPr>
          <p:cNvSpPr/>
          <p:nvPr userDrawn="1"/>
        </p:nvSpPr>
        <p:spPr>
          <a:xfrm>
            <a:off x="6654947" y="185476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70" name="자유형: 도형 269">
            <a:extLst>
              <a:ext uri="{FF2B5EF4-FFF2-40B4-BE49-F238E27FC236}">
                <a16:creationId xmlns:a16="http://schemas.microsoft.com/office/drawing/2014/main" id="{2460B35B-1321-4417-BD45-CA086375A9A4}"/>
              </a:ext>
            </a:extLst>
          </p:cNvPr>
          <p:cNvSpPr/>
          <p:nvPr userDrawn="1"/>
        </p:nvSpPr>
        <p:spPr>
          <a:xfrm>
            <a:off x="7488717" y="90643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71" name="Freeform: Shape 42">
            <a:extLst>
              <a:ext uri="{FF2B5EF4-FFF2-40B4-BE49-F238E27FC236}">
                <a16:creationId xmlns:a16="http://schemas.microsoft.com/office/drawing/2014/main" id="{E84DCDAD-2551-4EFF-950A-D8AF7D1486B7}"/>
              </a:ext>
            </a:extLst>
          </p:cNvPr>
          <p:cNvSpPr/>
          <p:nvPr userDrawn="1"/>
        </p:nvSpPr>
        <p:spPr>
          <a:xfrm>
            <a:off x="6988605" y="914274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44">
            <a:extLst>
              <a:ext uri="{FF2B5EF4-FFF2-40B4-BE49-F238E27FC236}">
                <a16:creationId xmlns:a16="http://schemas.microsoft.com/office/drawing/2014/main" id="{1367E1A7-A1CD-4764-A7A0-C3F0DAE76973}"/>
              </a:ext>
            </a:extLst>
          </p:cNvPr>
          <p:cNvSpPr/>
          <p:nvPr userDrawn="1"/>
        </p:nvSpPr>
        <p:spPr>
          <a:xfrm>
            <a:off x="6323754" y="1018515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자유형: 도형 272">
            <a:extLst>
              <a:ext uri="{FF2B5EF4-FFF2-40B4-BE49-F238E27FC236}">
                <a16:creationId xmlns:a16="http://schemas.microsoft.com/office/drawing/2014/main" id="{BACDD413-7897-4559-8913-604011D59787}"/>
              </a:ext>
            </a:extLst>
          </p:cNvPr>
          <p:cNvSpPr/>
          <p:nvPr userDrawn="1"/>
        </p:nvSpPr>
        <p:spPr>
          <a:xfrm>
            <a:off x="6727102" y="1265544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74" name="자유형: 도형 273">
            <a:extLst>
              <a:ext uri="{FF2B5EF4-FFF2-40B4-BE49-F238E27FC236}">
                <a16:creationId xmlns:a16="http://schemas.microsoft.com/office/drawing/2014/main" id="{243583A5-2361-46A7-97B4-877E33995243}"/>
              </a:ext>
            </a:extLst>
          </p:cNvPr>
          <p:cNvSpPr>
            <a:spLocks/>
          </p:cNvSpPr>
          <p:nvPr userDrawn="1"/>
        </p:nvSpPr>
        <p:spPr bwMode="auto">
          <a:xfrm>
            <a:off x="6644683" y="510170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275" name="Graphic 5">
            <a:extLst>
              <a:ext uri="{FF2B5EF4-FFF2-40B4-BE49-F238E27FC236}">
                <a16:creationId xmlns:a16="http://schemas.microsoft.com/office/drawing/2014/main" id="{4A5DF3E2-1636-407A-ACC1-88DC5849DA9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00168" y="27402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76" name="자유형: 도형 275">
            <a:extLst>
              <a:ext uri="{FF2B5EF4-FFF2-40B4-BE49-F238E27FC236}">
                <a16:creationId xmlns:a16="http://schemas.microsoft.com/office/drawing/2014/main" id="{E5C9E3B6-A3D1-4CBA-9329-3DEC12A276B1}"/>
              </a:ext>
            </a:extLst>
          </p:cNvPr>
          <p:cNvSpPr/>
          <p:nvPr userDrawn="1"/>
        </p:nvSpPr>
        <p:spPr>
          <a:xfrm>
            <a:off x="6660340" y="941"/>
            <a:ext cx="287130" cy="349180"/>
          </a:xfrm>
          <a:custGeom>
            <a:avLst/>
            <a:gdLst>
              <a:gd name="connsiteX0" fmla="*/ 276439 w 287130"/>
              <a:gd name="connsiteY0" fmla="*/ 0 h 349180"/>
              <a:gd name="connsiteX1" fmla="*/ 286718 w 287130"/>
              <a:gd name="connsiteY1" fmla="*/ 0 h 349180"/>
              <a:gd name="connsiteX2" fmla="*/ 287130 w 287130"/>
              <a:gd name="connsiteY2" fmla="*/ 54080 h 349180"/>
              <a:gd name="connsiteX3" fmla="*/ 195248 w 287130"/>
              <a:gd name="connsiteY3" fmla="*/ 246081 h 349180"/>
              <a:gd name="connsiteX4" fmla="*/ 57877 w 287130"/>
              <a:gd name="connsiteY4" fmla="*/ 271882 h 349180"/>
              <a:gd name="connsiteX5" fmla="*/ 41142 w 287130"/>
              <a:gd name="connsiteY5" fmla="*/ 280947 h 349180"/>
              <a:gd name="connsiteX6" fmla="*/ 26498 w 287130"/>
              <a:gd name="connsiteY6" fmla="*/ 329759 h 349180"/>
              <a:gd name="connsiteX7" fmla="*/ 0 w 287130"/>
              <a:gd name="connsiteY7" fmla="*/ 347192 h 349180"/>
              <a:gd name="connsiteX8" fmla="*/ 36261 w 287130"/>
              <a:gd name="connsiteY8" fmla="*/ 264909 h 349180"/>
              <a:gd name="connsiteX9" fmla="*/ 36957 w 287130"/>
              <a:gd name="connsiteY9" fmla="*/ 237713 h 349180"/>
              <a:gd name="connsiteX10" fmla="*/ 46721 w 287130"/>
              <a:gd name="connsiteY10" fmla="*/ 166587 h 349180"/>
              <a:gd name="connsiteX11" fmla="*/ 128305 w 287130"/>
              <a:gd name="connsiteY11" fmla="*/ 94067 h 349180"/>
              <a:gd name="connsiteX12" fmla="*/ 228022 w 287130"/>
              <a:gd name="connsiteY12" fmla="*/ 47347 h 349180"/>
              <a:gd name="connsiteX13" fmla="*/ 262800 w 287130"/>
              <a:gd name="connsiteY13" fmla="*/ 21633 h 34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7130" h="349180">
                <a:moveTo>
                  <a:pt x="276439" y="0"/>
                </a:moveTo>
                <a:lnTo>
                  <a:pt x="286718" y="0"/>
                </a:lnTo>
                <a:lnTo>
                  <a:pt x="287130" y="54080"/>
                </a:lnTo>
                <a:cubicBezTo>
                  <a:pt x="279449" y="129455"/>
                  <a:pt x="247547" y="213656"/>
                  <a:pt x="195248" y="246081"/>
                </a:cubicBezTo>
                <a:cubicBezTo>
                  <a:pt x="152712" y="272580"/>
                  <a:pt x="107387" y="283736"/>
                  <a:pt x="57877" y="271882"/>
                </a:cubicBezTo>
                <a:cubicBezTo>
                  <a:pt x="47417" y="269093"/>
                  <a:pt x="43931" y="272580"/>
                  <a:pt x="41142" y="280947"/>
                </a:cubicBezTo>
                <a:cubicBezTo>
                  <a:pt x="36261" y="296985"/>
                  <a:pt x="27893" y="313024"/>
                  <a:pt x="26498" y="329759"/>
                </a:cubicBezTo>
                <a:cubicBezTo>
                  <a:pt x="24406" y="348587"/>
                  <a:pt x="17433" y="352074"/>
                  <a:pt x="0" y="347192"/>
                </a:cubicBezTo>
                <a:cubicBezTo>
                  <a:pt x="11854" y="319299"/>
                  <a:pt x="23708" y="292104"/>
                  <a:pt x="36261" y="264909"/>
                </a:cubicBezTo>
                <a:cubicBezTo>
                  <a:pt x="40444" y="255843"/>
                  <a:pt x="44628" y="250962"/>
                  <a:pt x="36957" y="237713"/>
                </a:cubicBezTo>
                <a:cubicBezTo>
                  <a:pt x="23708" y="215399"/>
                  <a:pt x="34168" y="188902"/>
                  <a:pt x="46721" y="166587"/>
                </a:cubicBezTo>
                <a:cubicBezTo>
                  <a:pt x="65547" y="133116"/>
                  <a:pt x="94835" y="110802"/>
                  <a:pt x="128305" y="94067"/>
                </a:cubicBezTo>
                <a:cubicBezTo>
                  <a:pt x="161080" y="78028"/>
                  <a:pt x="195248" y="64083"/>
                  <a:pt x="228022" y="47347"/>
                </a:cubicBezTo>
                <a:cubicBezTo>
                  <a:pt x="241271" y="40722"/>
                  <a:pt x="252951" y="32180"/>
                  <a:pt x="262800" y="21633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77" name="하트 276">
            <a:extLst>
              <a:ext uri="{FF2B5EF4-FFF2-40B4-BE49-F238E27FC236}">
                <a16:creationId xmlns:a16="http://schemas.microsoft.com/office/drawing/2014/main" id="{626E142D-29D6-401E-8DEA-D63F42B46468}"/>
              </a:ext>
            </a:extLst>
          </p:cNvPr>
          <p:cNvSpPr/>
          <p:nvPr userDrawn="1"/>
        </p:nvSpPr>
        <p:spPr>
          <a:xfrm>
            <a:off x="7730970" y="8773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8" name="Graphic 47">
            <a:extLst>
              <a:ext uri="{FF2B5EF4-FFF2-40B4-BE49-F238E27FC236}">
                <a16:creationId xmlns:a16="http://schemas.microsoft.com/office/drawing/2014/main" id="{227582EC-D437-4BD3-813F-33C0AD6EF0E3}"/>
              </a:ext>
            </a:extLst>
          </p:cNvPr>
          <p:cNvGrpSpPr/>
          <p:nvPr userDrawn="1"/>
        </p:nvGrpSpPr>
        <p:grpSpPr>
          <a:xfrm>
            <a:off x="7283796" y="44857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79" name="Freeform: Shape 1145">
              <a:extLst>
                <a:ext uri="{FF2B5EF4-FFF2-40B4-BE49-F238E27FC236}">
                  <a16:creationId xmlns:a16="http://schemas.microsoft.com/office/drawing/2014/main" id="{238965CF-DE49-4539-AFBE-607AC5707640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1146">
              <a:extLst>
                <a:ext uri="{FF2B5EF4-FFF2-40B4-BE49-F238E27FC236}">
                  <a16:creationId xmlns:a16="http://schemas.microsoft.com/office/drawing/2014/main" id="{ED2F2D16-CE39-4310-93F8-F05EC4AA03F5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1147">
              <a:extLst>
                <a:ext uri="{FF2B5EF4-FFF2-40B4-BE49-F238E27FC236}">
                  <a16:creationId xmlns:a16="http://schemas.microsoft.com/office/drawing/2014/main" id="{2E78B028-4BF3-4655-A89B-4F93FAAA0DB1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2" name="Freeform: Shape 264">
            <a:extLst>
              <a:ext uri="{FF2B5EF4-FFF2-40B4-BE49-F238E27FC236}">
                <a16:creationId xmlns:a16="http://schemas.microsoft.com/office/drawing/2014/main" id="{891FAAB3-0CE1-4E61-BF8A-3C04FFE324B7}"/>
              </a:ext>
            </a:extLst>
          </p:cNvPr>
          <p:cNvSpPr/>
          <p:nvPr userDrawn="1"/>
        </p:nvSpPr>
        <p:spPr>
          <a:xfrm>
            <a:off x="5823848" y="455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자유형: 도형 282">
            <a:extLst>
              <a:ext uri="{FF2B5EF4-FFF2-40B4-BE49-F238E27FC236}">
                <a16:creationId xmlns:a16="http://schemas.microsoft.com/office/drawing/2014/main" id="{B13EF29F-AFA5-403E-990E-4A0EF2CEF1F9}"/>
              </a:ext>
            </a:extLst>
          </p:cNvPr>
          <p:cNvSpPr/>
          <p:nvPr userDrawn="1"/>
        </p:nvSpPr>
        <p:spPr>
          <a:xfrm>
            <a:off x="6206567" y="14859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84" name="자유형: 도형 283">
            <a:extLst>
              <a:ext uri="{FF2B5EF4-FFF2-40B4-BE49-F238E27FC236}">
                <a16:creationId xmlns:a16="http://schemas.microsoft.com/office/drawing/2014/main" id="{3EFA46AA-E1A7-4B21-AFC8-27AE3E8AA679}"/>
              </a:ext>
            </a:extLst>
          </p:cNvPr>
          <p:cNvSpPr/>
          <p:nvPr userDrawn="1"/>
        </p:nvSpPr>
        <p:spPr>
          <a:xfrm>
            <a:off x="10088024" y="43355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85" name="자유형: 도형 284">
            <a:extLst>
              <a:ext uri="{FF2B5EF4-FFF2-40B4-BE49-F238E27FC236}">
                <a16:creationId xmlns:a16="http://schemas.microsoft.com/office/drawing/2014/main" id="{8E761D72-52CB-449C-88BA-69259801D15B}"/>
              </a:ext>
            </a:extLst>
          </p:cNvPr>
          <p:cNvSpPr/>
          <p:nvPr userDrawn="1"/>
        </p:nvSpPr>
        <p:spPr>
          <a:xfrm>
            <a:off x="6240300" y="171923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86" name="하트 285">
            <a:extLst>
              <a:ext uri="{FF2B5EF4-FFF2-40B4-BE49-F238E27FC236}">
                <a16:creationId xmlns:a16="http://schemas.microsoft.com/office/drawing/2014/main" id="{506838B0-57AD-48AA-AE5F-1DD5B7A1602B}"/>
              </a:ext>
            </a:extLst>
          </p:cNvPr>
          <p:cNvSpPr/>
          <p:nvPr userDrawn="1"/>
        </p:nvSpPr>
        <p:spPr>
          <a:xfrm>
            <a:off x="9776650" y="87737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7" name="Graphic 47">
            <a:extLst>
              <a:ext uri="{FF2B5EF4-FFF2-40B4-BE49-F238E27FC236}">
                <a16:creationId xmlns:a16="http://schemas.microsoft.com/office/drawing/2014/main" id="{5DD35DF3-ACE0-413D-B22C-3F0045466B38}"/>
              </a:ext>
            </a:extLst>
          </p:cNvPr>
          <p:cNvGrpSpPr/>
          <p:nvPr userDrawn="1"/>
        </p:nvGrpSpPr>
        <p:grpSpPr>
          <a:xfrm>
            <a:off x="9256004" y="1828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88" name="Freeform: Shape 1145">
              <a:extLst>
                <a:ext uri="{FF2B5EF4-FFF2-40B4-BE49-F238E27FC236}">
                  <a16:creationId xmlns:a16="http://schemas.microsoft.com/office/drawing/2014/main" id="{88D303D8-71B5-4D94-83CD-BB560A6DC7E0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1146">
              <a:extLst>
                <a:ext uri="{FF2B5EF4-FFF2-40B4-BE49-F238E27FC236}">
                  <a16:creationId xmlns:a16="http://schemas.microsoft.com/office/drawing/2014/main" id="{9349D054-E793-4C2A-BA63-8645B37992EC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1147">
              <a:extLst>
                <a:ext uri="{FF2B5EF4-FFF2-40B4-BE49-F238E27FC236}">
                  <a16:creationId xmlns:a16="http://schemas.microsoft.com/office/drawing/2014/main" id="{3CE73410-70A8-4035-B2B1-2E1A36ACEBAD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1" name="Freeform: Shape 264">
            <a:extLst>
              <a:ext uri="{FF2B5EF4-FFF2-40B4-BE49-F238E27FC236}">
                <a16:creationId xmlns:a16="http://schemas.microsoft.com/office/drawing/2014/main" id="{E905179B-12E0-43F6-B31C-025B9606EC1A}"/>
              </a:ext>
            </a:extLst>
          </p:cNvPr>
          <p:cNvSpPr/>
          <p:nvPr userDrawn="1"/>
        </p:nvSpPr>
        <p:spPr>
          <a:xfrm>
            <a:off x="10432428" y="15698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자유형: 도형 291">
            <a:extLst>
              <a:ext uri="{FF2B5EF4-FFF2-40B4-BE49-F238E27FC236}">
                <a16:creationId xmlns:a16="http://schemas.microsoft.com/office/drawing/2014/main" id="{C64C17A9-3BB0-4064-A49E-EF52A49CE25D}"/>
              </a:ext>
            </a:extLst>
          </p:cNvPr>
          <p:cNvSpPr/>
          <p:nvPr userDrawn="1"/>
        </p:nvSpPr>
        <p:spPr>
          <a:xfrm>
            <a:off x="8669219" y="941"/>
            <a:ext cx="375515" cy="209665"/>
          </a:xfrm>
          <a:custGeom>
            <a:avLst/>
            <a:gdLst>
              <a:gd name="connsiteX0" fmla="*/ 188867 w 375515"/>
              <a:gd name="connsiteY0" fmla="*/ 30414 h 209665"/>
              <a:gd name="connsiteX1" fmla="*/ 188867 w 375515"/>
              <a:gd name="connsiteY1" fmla="*/ 209665 h 209665"/>
              <a:gd name="connsiteX2" fmla="*/ 188867 w 375515"/>
              <a:gd name="connsiteY2" fmla="*/ 30414 h 209665"/>
              <a:gd name="connsiteX3" fmla="*/ 194785 w 375515"/>
              <a:gd name="connsiteY3" fmla="*/ 24497 h 209665"/>
              <a:gd name="connsiteX4" fmla="*/ 275411 w 375515"/>
              <a:gd name="connsiteY4" fmla="*/ 106109 h 209665"/>
              <a:gd name="connsiteX5" fmla="*/ 194785 w 375515"/>
              <a:gd name="connsiteY5" fmla="*/ 24497 h 209665"/>
              <a:gd name="connsiteX6" fmla="*/ 180731 w 375515"/>
              <a:gd name="connsiteY6" fmla="*/ 24250 h 209665"/>
              <a:gd name="connsiteX7" fmla="*/ 100598 w 375515"/>
              <a:gd name="connsiteY7" fmla="*/ 106109 h 209665"/>
              <a:gd name="connsiteX8" fmla="*/ 180731 w 375515"/>
              <a:gd name="connsiteY8" fmla="*/ 24250 h 209665"/>
              <a:gd name="connsiteX9" fmla="*/ 241452 w 375515"/>
              <a:gd name="connsiteY9" fmla="*/ 0 h 209665"/>
              <a:gd name="connsiteX10" fmla="*/ 335430 w 375515"/>
              <a:gd name="connsiteY10" fmla="*/ 0 h 209665"/>
              <a:gd name="connsiteX11" fmla="*/ 375515 w 375515"/>
              <a:gd name="connsiteY11" fmla="*/ 16360 h 209665"/>
              <a:gd name="connsiteX12" fmla="*/ 201688 w 375515"/>
              <a:gd name="connsiteY12" fmla="*/ 16854 h 209665"/>
              <a:gd name="connsiteX13" fmla="*/ 200326 w 375515"/>
              <a:gd name="connsiteY13" fmla="*/ 0 h 209665"/>
              <a:gd name="connsiteX14" fmla="*/ 217273 w 375515"/>
              <a:gd name="connsiteY14" fmla="*/ 0 h 209665"/>
              <a:gd name="connsiteX15" fmla="*/ 194785 w 375515"/>
              <a:gd name="connsiteY15" fmla="*/ 9457 h 209665"/>
              <a:gd name="connsiteX16" fmla="*/ 187028 w 375515"/>
              <a:gd name="connsiteY16" fmla="*/ 0 h 209665"/>
              <a:gd name="connsiteX17" fmla="*/ 188700 w 375515"/>
              <a:gd name="connsiteY17" fmla="*/ 0 h 209665"/>
              <a:gd name="connsiteX18" fmla="*/ 187881 w 375515"/>
              <a:gd name="connsiteY18" fmla="*/ 2060 h 209665"/>
              <a:gd name="connsiteX19" fmla="*/ 156719 w 375515"/>
              <a:gd name="connsiteY19" fmla="*/ 0 h 209665"/>
              <a:gd name="connsiteX20" fmla="*/ 175445 w 375515"/>
              <a:gd name="connsiteY20" fmla="*/ 0 h 209665"/>
              <a:gd name="connsiteX21" fmla="*/ 180977 w 375515"/>
              <a:gd name="connsiteY21" fmla="*/ 9457 h 209665"/>
              <a:gd name="connsiteX22" fmla="*/ 38637 w 375515"/>
              <a:gd name="connsiteY22" fmla="*/ 0 h 209665"/>
              <a:gd name="connsiteX23" fmla="*/ 132713 w 375515"/>
              <a:gd name="connsiteY23" fmla="*/ 0 h 209665"/>
              <a:gd name="connsiteX24" fmla="*/ 174567 w 375515"/>
              <a:gd name="connsiteY24" fmla="*/ 16607 h 209665"/>
              <a:gd name="connsiteX25" fmla="*/ 0 w 375515"/>
              <a:gd name="connsiteY25" fmla="*/ 16360 h 20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5515" h="209665">
                <a:moveTo>
                  <a:pt x="188867" y="30414"/>
                </a:moveTo>
                <a:cubicBezTo>
                  <a:pt x="217222" y="90329"/>
                  <a:pt x="217468" y="149504"/>
                  <a:pt x="188867" y="209665"/>
                </a:cubicBezTo>
                <a:cubicBezTo>
                  <a:pt x="159033" y="172187"/>
                  <a:pt x="159033" y="68878"/>
                  <a:pt x="188867" y="30414"/>
                </a:cubicBezTo>
                <a:close/>
                <a:moveTo>
                  <a:pt x="194785" y="24497"/>
                </a:moveTo>
                <a:cubicBezTo>
                  <a:pt x="223386" y="25237"/>
                  <a:pt x="267028" y="68878"/>
                  <a:pt x="275411" y="106109"/>
                </a:cubicBezTo>
                <a:cubicBezTo>
                  <a:pt x="240646" y="98712"/>
                  <a:pt x="202675" y="60002"/>
                  <a:pt x="194785" y="24497"/>
                </a:cubicBezTo>
                <a:close/>
                <a:moveTo>
                  <a:pt x="180731" y="24250"/>
                </a:moveTo>
                <a:cubicBezTo>
                  <a:pt x="174567" y="58523"/>
                  <a:pt x="133144" y="100931"/>
                  <a:pt x="100598" y="106109"/>
                </a:cubicBezTo>
                <a:cubicBezTo>
                  <a:pt x="106762" y="71590"/>
                  <a:pt x="147691" y="29921"/>
                  <a:pt x="180731" y="24250"/>
                </a:cubicBezTo>
                <a:close/>
                <a:moveTo>
                  <a:pt x="241452" y="0"/>
                </a:moveTo>
                <a:lnTo>
                  <a:pt x="335430" y="0"/>
                </a:lnTo>
                <a:lnTo>
                  <a:pt x="375515" y="16360"/>
                </a:lnTo>
                <a:cubicBezTo>
                  <a:pt x="329161" y="46687"/>
                  <a:pt x="250755" y="47180"/>
                  <a:pt x="201688" y="16854"/>
                </a:cubicBezTo>
                <a:close/>
                <a:moveTo>
                  <a:pt x="200326" y="0"/>
                </a:moveTo>
                <a:lnTo>
                  <a:pt x="217273" y="0"/>
                </a:lnTo>
                <a:lnTo>
                  <a:pt x="194785" y="9457"/>
                </a:lnTo>
                <a:close/>
                <a:moveTo>
                  <a:pt x="187028" y="0"/>
                </a:moveTo>
                <a:lnTo>
                  <a:pt x="188700" y="0"/>
                </a:lnTo>
                <a:lnTo>
                  <a:pt x="187881" y="2060"/>
                </a:lnTo>
                <a:close/>
                <a:moveTo>
                  <a:pt x="156719" y="0"/>
                </a:moveTo>
                <a:lnTo>
                  <a:pt x="175445" y="0"/>
                </a:lnTo>
                <a:lnTo>
                  <a:pt x="180977" y="9457"/>
                </a:lnTo>
                <a:close/>
                <a:moveTo>
                  <a:pt x="38637" y="0"/>
                </a:moveTo>
                <a:lnTo>
                  <a:pt x="132713" y="0"/>
                </a:lnTo>
                <a:lnTo>
                  <a:pt x="174567" y="16607"/>
                </a:lnTo>
                <a:cubicBezTo>
                  <a:pt x="124761" y="47920"/>
                  <a:pt x="45368" y="46441"/>
                  <a:pt x="0" y="1636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93" name="자유형: 도형 292">
            <a:extLst>
              <a:ext uri="{FF2B5EF4-FFF2-40B4-BE49-F238E27FC236}">
                <a16:creationId xmlns:a16="http://schemas.microsoft.com/office/drawing/2014/main" id="{170EB299-C008-47DC-BED9-6E41C802AFDA}"/>
              </a:ext>
            </a:extLst>
          </p:cNvPr>
          <p:cNvSpPr/>
          <p:nvPr userDrawn="1"/>
        </p:nvSpPr>
        <p:spPr>
          <a:xfrm>
            <a:off x="8221243" y="51611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294" name="Graphic 5">
            <a:extLst>
              <a:ext uri="{FF2B5EF4-FFF2-40B4-BE49-F238E27FC236}">
                <a16:creationId xmlns:a16="http://schemas.microsoft.com/office/drawing/2014/main" id="{83AE0ECE-9932-438F-857A-3142715832D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3838674">
            <a:off x="9929304" y="3268017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95" name="Freeform: Shape 17">
            <a:extLst>
              <a:ext uri="{FF2B5EF4-FFF2-40B4-BE49-F238E27FC236}">
                <a16:creationId xmlns:a16="http://schemas.microsoft.com/office/drawing/2014/main" id="{AD3853AB-72A6-4D49-B07F-ADE6A1E3F7C5}"/>
              </a:ext>
            </a:extLst>
          </p:cNvPr>
          <p:cNvSpPr/>
          <p:nvPr userDrawn="1"/>
        </p:nvSpPr>
        <p:spPr>
          <a:xfrm>
            <a:off x="9350090" y="2507995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하트 295">
            <a:extLst>
              <a:ext uri="{FF2B5EF4-FFF2-40B4-BE49-F238E27FC236}">
                <a16:creationId xmlns:a16="http://schemas.microsoft.com/office/drawing/2014/main" id="{852D8728-9103-4F8E-A809-F3A951BC4AA5}"/>
              </a:ext>
            </a:extLst>
          </p:cNvPr>
          <p:cNvSpPr/>
          <p:nvPr userDrawn="1"/>
        </p:nvSpPr>
        <p:spPr>
          <a:xfrm>
            <a:off x="10490477" y="3208304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자유형: 도형 296">
            <a:extLst>
              <a:ext uri="{FF2B5EF4-FFF2-40B4-BE49-F238E27FC236}">
                <a16:creationId xmlns:a16="http://schemas.microsoft.com/office/drawing/2014/main" id="{954B7942-9032-416B-A9CF-6005EEC5BD9E}"/>
              </a:ext>
            </a:extLst>
          </p:cNvPr>
          <p:cNvSpPr/>
          <p:nvPr userDrawn="1"/>
        </p:nvSpPr>
        <p:spPr>
          <a:xfrm rot="3838674">
            <a:off x="9862171" y="253403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98" name="Freeform: Shape 42">
            <a:extLst>
              <a:ext uri="{FF2B5EF4-FFF2-40B4-BE49-F238E27FC236}">
                <a16:creationId xmlns:a16="http://schemas.microsoft.com/office/drawing/2014/main" id="{09FC50D3-C6CC-4393-B340-163F0802715F}"/>
              </a:ext>
            </a:extLst>
          </p:cNvPr>
          <p:cNvSpPr/>
          <p:nvPr userDrawn="1"/>
        </p:nvSpPr>
        <p:spPr>
          <a:xfrm>
            <a:off x="10421113" y="3691832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자유형: 도형 298">
            <a:extLst>
              <a:ext uri="{FF2B5EF4-FFF2-40B4-BE49-F238E27FC236}">
                <a16:creationId xmlns:a16="http://schemas.microsoft.com/office/drawing/2014/main" id="{D966F35A-5D33-43D9-95C8-95E783617A0C}"/>
              </a:ext>
            </a:extLst>
          </p:cNvPr>
          <p:cNvSpPr/>
          <p:nvPr userDrawn="1"/>
        </p:nvSpPr>
        <p:spPr>
          <a:xfrm rot="3838674">
            <a:off x="10444532" y="2385176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00" name="Graphic 47">
            <a:extLst>
              <a:ext uri="{FF2B5EF4-FFF2-40B4-BE49-F238E27FC236}">
                <a16:creationId xmlns:a16="http://schemas.microsoft.com/office/drawing/2014/main" id="{E8215C81-E407-4992-81A5-14439214646C}"/>
              </a:ext>
            </a:extLst>
          </p:cNvPr>
          <p:cNvGrpSpPr/>
          <p:nvPr userDrawn="1"/>
        </p:nvGrpSpPr>
        <p:grpSpPr>
          <a:xfrm rot="3838674">
            <a:off x="9711770" y="2077513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01" name="Freeform: Shape 1145">
              <a:extLst>
                <a:ext uri="{FF2B5EF4-FFF2-40B4-BE49-F238E27FC236}">
                  <a16:creationId xmlns:a16="http://schemas.microsoft.com/office/drawing/2014/main" id="{57B7C565-51CE-4BFC-90E6-6CD3A4020F51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1146">
              <a:extLst>
                <a:ext uri="{FF2B5EF4-FFF2-40B4-BE49-F238E27FC236}">
                  <a16:creationId xmlns:a16="http://schemas.microsoft.com/office/drawing/2014/main" id="{9CCB7D90-1F73-4F3D-BC15-9266F82CD282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1147">
              <a:extLst>
                <a:ext uri="{FF2B5EF4-FFF2-40B4-BE49-F238E27FC236}">
                  <a16:creationId xmlns:a16="http://schemas.microsoft.com/office/drawing/2014/main" id="{F807AA31-BEC8-4747-87FF-D64A08B2367C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4" name="Freeform: Shape 361">
            <a:extLst>
              <a:ext uri="{FF2B5EF4-FFF2-40B4-BE49-F238E27FC236}">
                <a16:creationId xmlns:a16="http://schemas.microsoft.com/office/drawing/2014/main" id="{72976611-7835-4C0B-A8F4-D1897768766C}"/>
              </a:ext>
            </a:extLst>
          </p:cNvPr>
          <p:cNvSpPr/>
          <p:nvPr userDrawn="1"/>
        </p:nvSpPr>
        <p:spPr>
          <a:xfrm rot="3838674">
            <a:off x="10150349" y="2928244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264">
            <a:extLst>
              <a:ext uri="{FF2B5EF4-FFF2-40B4-BE49-F238E27FC236}">
                <a16:creationId xmlns:a16="http://schemas.microsoft.com/office/drawing/2014/main" id="{7FEF01CD-7E85-4907-B8B2-16F0FB010A5D}"/>
              </a:ext>
            </a:extLst>
          </p:cNvPr>
          <p:cNvSpPr/>
          <p:nvPr userDrawn="1"/>
        </p:nvSpPr>
        <p:spPr>
          <a:xfrm rot="3838674">
            <a:off x="10905740" y="283752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자유형: 도형 305">
            <a:extLst>
              <a:ext uri="{FF2B5EF4-FFF2-40B4-BE49-F238E27FC236}">
                <a16:creationId xmlns:a16="http://schemas.microsoft.com/office/drawing/2014/main" id="{AAA1FD0F-AFFE-4187-B38B-5EF236538EF1}"/>
              </a:ext>
            </a:extLst>
          </p:cNvPr>
          <p:cNvSpPr/>
          <p:nvPr userDrawn="1"/>
        </p:nvSpPr>
        <p:spPr>
          <a:xfrm>
            <a:off x="9101176" y="430726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07" name="자유형: 도형 306">
            <a:extLst>
              <a:ext uri="{FF2B5EF4-FFF2-40B4-BE49-F238E27FC236}">
                <a16:creationId xmlns:a16="http://schemas.microsoft.com/office/drawing/2014/main" id="{69945CB4-97DC-4A59-9259-3022B2F39061}"/>
              </a:ext>
            </a:extLst>
          </p:cNvPr>
          <p:cNvSpPr/>
          <p:nvPr userDrawn="1"/>
        </p:nvSpPr>
        <p:spPr>
          <a:xfrm>
            <a:off x="10493075" y="553584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08" name="자유형: 도형 307">
            <a:extLst>
              <a:ext uri="{FF2B5EF4-FFF2-40B4-BE49-F238E27FC236}">
                <a16:creationId xmlns:a16="http://schemas.microsoft.com/office/drawing/2014/main" id="{5E3E9DF7-3E57-4C2B-80AB-3F2BAD911D27}"/>
              </a:ext>
            </a:extLst>
          </p:cNvPr>
          <p:cNvSpPr/>
          <p:nvPr userDrawn="1"/>
        </p:nvSpPr>
        <p:spPr>
          <a:xfrm>
            <a:off x="8457191" y="398581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09" name="Freeform: Shape 17">
            <a:extLst>
              <a:ext uri="{FF2B5EF4-FFF2-40B4-BE49-F238E27FC236}">
                <a16:creationId xmlns:a16="http://schemas.microsoft.com/office/drawing/2014/main" id="{6CCF23C8-05FC-40F5-BF3F-614E8A53DF8F}"/>
              </a:ext>
            </a:extLst>
          </p:cNvPr>
          <p:cNvSpPr/>
          <p:nvPr userDrawn="1"/>
        </p:nvSpPr>
        <p:spPr>
          <a:xfrm>
            <a:off x="9647847" y="591207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0" name="Graphic 47">
            <a:extLst>
              <a:ext uri="{FF2B5EF4-FFF2-40B4-BE49-F238E27FC236}">
                <a16:creationId xmlns:a16="http://schemas.microsoft.com/office/drawing/2014/main" id="{A6CEE473-671C-4323-9B59-8D998398713A}"/>
              </a:ext>
            </a:extLst>
          </p:cNvPr>
          <p:cNvGrpSpPr/>
          <p:nvPr userDrawn="1"/>
        </p:nvGrpSpPr>
        <p:grpSpPr>
          <a:xfrm>
            <a:off x="9530907" y="296190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11" name="Freeform: Shape 1145">
              <a:extLst>
                <a:ext uri="{FF2B5EF4-FFF2-40B4-BE49-F238E27FC236}">
                  <a16:creationId xmlns:a16="http://schemas.microsoft.com/office/drawing/2014/main" id="{40CD21E1-EA6D-4581-8351-43AE8D82B70C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1146">
              <a:extLst>
                <a:ext uri="{FF2B5EF4-FFF2-40B4-BE49-F238E27FC236}">
                  <a16:creationId xmlns:a16="http://schemas.microsoft.com/office/drawing/2014/main" id="{C7CE8DD7-B145-470B-ABC6-F0BA07ACCBFD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1147">
              <a:extLst>
                <a:ext uri="{FF2B5EF4-FFF2-40B4-BE49-F238E27FC236}">
                  <a16:creationId xmlns:a16="http://schemas.microsoft.com/office/drawing/2014/main" id="{7899A5A0-81AA-489C-ACF1-F7AA78CAB036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4" name="자유형: 도형 313">
            <a:extLst>
              <a:ext uri="{FF2B5EF4-FFF2-40B4-BE49-F238E27FC236}">
                <a16:creationId xmlns:a16="http://schemas.microsoft.com/office/drawing/2014/main" id="{5DAA8C45-E047-4457-9B06-FD401207B8B7}"/>
              </a:ext>
            </a:extLst>
          </p:cNvPr>
          <p:cNvSpPr/>
          <p:nvPr userDrawn="1"/>
        </p:nvSpPr>
        <p:spPr>
          <a:xfrm>
            <a:off x="9827861" y="156258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15" name="자유형: 도형 314">
            <a:extLst>
              <a:ext uri="{FF2B5EF4-FFF2-40B4-BE49-F238E27FC236}">
                <a16:creationId xmlns:a16="http://schemas.microsoft.com/office/drawing/2014/main" id="{851E97FA-D354-4C78-AF91-99D471261B88}"/>
              </a:ext>
            </a:extLst>
          </p:cNvPr>
          <p:cNvSpPr/>
          <p:nvPr userDrawn="1"/>
        </p:nvSpPr>
        <p:spPr>
          <a:xfrm>
            <a:off x="10910239" y="3500014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16" name="자유형: 도형 315">
            <a:extLst>
              <a:ext uri="{FF2B5EF4-FFF2-40B4-BE49-F238E27FC236}">
                <a16:creationId xmlns:a16="http://schemas.microsoft.com/office/drawing/2014/main" id="{CDF8B500-D522-45D0-9657-5C3987B9EA5C}"/>
              </a:ext>
            </a:extLst>
          </p:cNvPr>
          <p:cNvSpPr/>
          <p:nvPr userDrawn="1"/>
        </p:nvSpPr>
        <p:spPr>
          <a:xfrm>
            <a:off x="8565297" y="88699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17" name="Freeform: Shape 44">
            <a:extLst>
              <a:ext uri="{FF2B5EF4-FFF2-40B4-BE49-F238E27FC236}">
                <a16:creationId xmlns:a16="http://schemas.microsoft.com/office/drawing/2014/main" id="{1C311141-9360-41E8-AFD5-0D1DF34BDE70}"/>
              </a:ext>
            </a:extLst>
          </p:cNvPr>
          <p:cNvSpPr/>
          <p:nvPr userDrawn="1"/>
        </p:nvSpPr>
        <p:spPr>
          <a:xfrm>
            <a:off x="8079030" y="152591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자유형: 도형 317">
            <a:extLst>
              <a:ext uri="{FF2B5EF4-FFF2-40B4-BE49-F238E27FC236}">
                <a16:creationId xmlns:a16="http://schemas.microsoft.com/office/drawing/2014/main" id="{5FC160F9-C29D-4AC2-86E5-AECF9F10F549}"/>
              </a:ext>
            </a:extLst>
          </p:cNvPr>
          <p:cNvSpPr>
            <a:spLocks/>
          </p:cNvSpPr>
          <p:nvPr userDrawn="1"/>
        </p:nvSpPr>
        <p:spPr bwMode="auto">
          <a:xfrm>
            <a:off x="8072155" y="1047891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19" name="Freeform: Shape 361">
            <a:extLst>
              <a:ext uri="{FF2B5EF4-FFF2-40B4-BE49-F238E27FC236}">
                <a16:creationId xmlns:a16="http://schemas.microsoft.com/office/drawing/2014/main" id="{33FA6E12-05AF-46EE-A8B1-B8461A9D2113}"/>
              </a:ext>
            </a:extLst>
          </p:cNvPr>
          <p:cNvSpPr/>
          <p:nvPr userDrawn="1"/>
        </p:nvSpPr>
        <p:spPr>
          <a:xfrm>
            <a:off x="9892083" y="1109475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264">
            <a:extLst>
              <a:ext uri="{FF2B5EF4-FFF2-40B4-BE49-F238E27FC236}">
                <a16:creationId xmlns:a16="http://schemas.microsoft.com/office/drawing/2014/main" id="{5795746E-0D16-4DA4-BAE1-0B95844F5A73}"/>
              </a:ext>
            </a:extLst>
          </p:cNvPr>
          <p:cNvSpPr/>
          <p:nvPr userDrawn="1"/>
        </p:nvSpPr>
        <p:spPr>
          <a:xfrm>
            <a:off x="10287272" y="126119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자유형: 도형 320">
            <a:extLst>
              <a:ext uri="{FF2B5EF4-FFF2-40B4-BE49-F238E27FC236}">
                <a16:creationId xmlns:a16="http://schemas.microsoft.com/office/drawing/2014/main" id="{9C5B129B-794C-4902-87BF-0E4623CB12F0}"/>
              </a:ext>
            </a:extLst>
          </p:cNvPr>
          <p:cNvSpPr/>
          <p:nvPr userDrawn="1"/>
        </p:nvSpPr>
        <p:spPr>
          <a:xfrm>
            <a:off x="7906205" y="570152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pic>
        <p:nvPicPr>
          <p:cNvPr id="322" name="Graphic 5">
            <a:extLst>
              <a:ext uri="{FF2B5EF4-FFF2-40B4-BE49-F238E27FC236}">
                <a16:creationId xmlns:a16="http://schemas.microsoft.com/office/drawing/2014/main" id="{380F9DC6-2912-4066-8531-5E4943AC265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245258" y="59530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23" name="Freeform: Shape 44">
            <a:extLst>
              <a:ext uri="{FF2B5EF4-FFF2-40B4-BE49-F238E27FC236}">
                <a16:creationId xmlns:a16="http://schemas.microsoft.com/office/drawing/2014/main" id="{3B96ED3D-BC32-46DA-B50D-01398B74F2C7}"/>
              </a:ext>
            </a:extLst>
          </p:cNvPr>
          <p:cNvSpPr/>
          <p:nvPr userDrawn="1"/>
        </p:nvSpPr>
        <p:spPr>
          <a:xfrm>
            <a:off x="10707815" y="36870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자유형: 도형 323">
            <a:extLst>
              <a:ext uri="{FF2B5EF4-FFF2-40B4-BE49-F238E27FC236}">
                <a16:creationId xmlns:a16="http://schemas.microsoft.com/office/drawing/2014/main" id="{7796122E-D084-4BC5-AE76-92A099EAF956}"/>
              </a:ext>
            </a:extLst>
          </p:cNvPr>
          <p:cNvSpPr/>
          <p:nvPr userDrawn="1"/>
        </p:nvSpPr>
        <p:spPr>
          <a:xfrm>
            <a:off x="10685965" y="1220454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25" name="자유형: 도형 324">
            <a:extLst>
              <a:ext uri="{FF2B5EF4-FFF2-40B4-BE49-F238E27FC236}">
                <a16:creationId xmlns:a16="http://schemas.microsoft.com/office/drawing/2014/main" id="{784557D0-CC76-4D83-87D3-DBD5ACFB7644}"/>
              </a:ext>
            </a:extLst>
          </p:cNvPr>
          <p:cNvSpPr>
            <a:spLocks/>
          </p:cNvSpPr>
          <p:nvPr userDrawn="1"/>
        </p:nvSpPr>
        <p:spPr bwMode="auto">
          <a:xfrm>
            <a:off x="9884087" y="6460025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26" name="자유형: 도형 325">
            <a:extLst>
              <a:ext uri="{FF2B5EF4-FFF2-40B4-BE49-F238E27FC236}">
                <a16:creationId xmlns:a16="http://schemas.microsoft.com/office/drawing/2014/main" id="{B1A7353C-0F60-4B1D-936E-9D1CBD4E9FCC}"/>
              </a:ext>
            </a:extLst>
          </p:cNvPr>
          <p:cNvSpPr/>
          <p:nvPr userDrawn="1"/>
        </p:nvSpPr>
        <p:spPr>
          <a:xfrm>
            <a:off x="10592508" y="6484408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pic>
        <p:nvPicPr>
          <p:cNvPr id="327" name="Graphic 5">
            <a:extLst>
              <a:ext uri="{FF2B5EF4-FFF2-40B4-BE49-F238E27FC236}">
                <a16:creationId xmlns:a16="http://schemas.microsoft.com/office/drawing/2014/main" id="{7FD856D7-6E4B-4970-889D-27F8E5E199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317141" y="956879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28" name="Freeform: Shape 17">
            <a:extLst>
              <a:ext uri="{FF2B5EF4-FFF2-40B4-BE49-F238E27FC236}">
                <a16:creationId xmlns:a16="http://schemas.microsoft.com/office/drawing/2014/main" id="{6EED041D-68F7-4C7F-B0C5-43DC0C7E9EA4}"/>
              </a:ext>
            </a:extLst>
          </p:cNvPr>
          <p:cNvSpPr/>
          <p:nvPr userDrawn="1"/>
        </p:nvSpPr>
        <p:spPr>
          <a:xfrm>
            <a:off x="8906189" y="1299796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자유형: 도형 328">
            <a:extLst>
              <a:ext uri="{FF2B5EF4-FFF2-40B4-BE49-F238E27FC236}">
                <a16:creationId xmlns:a16="http://schemas.microsoft.com/office/drawing/2014/main" id="{16B5DEAE-B166-496A-A879-799349CFE6C1}"/>
              </a:ext>
            </a:extLst>
          </p:cNvPr>
          <p:cNvSpPr>
            <a:spLocks/>
          </p:cNvSpPr>
          <p:nvPr userDrawn="1"/>
        </p:nvSpPr>
        <p:spPr bwMode="auto">
          <a:xfrm>
            <a:off x="9423862" y="1450624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30" name="Freeform: Shape 42">
            <a:extLst>
              <a:ext uri="{FF2B5EF4-FFF2-40B4-BE49-F238E27FC236}">
                <a16:creationId xmlns:a16="http://schemas.microsoft.com/office/drawing/2014/main" id="{B1D1EBDA-486C-4C38-9825-3E50C4398CA9}"/>
              </a:ext>
            </a:extLst>
          </p:cNvPr>
          <p:cNvSpPr/>
          <p:nvPr userDrawn="1"/>
        </p:nvSpPr>
        <p:spPr>
          <a:xfrm>
            <a:off x="8837285" y="1791676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44">
            <a:extLst>
              <a:ext uri="{FF2B5EF4-FFF2-40B4-BE49-F238E27FC236}">
                <a16:creationId xmlns:a16="http://schemas.microsoft.com/office/drawing/2014/main" id="{2BF72C05-8911-4365-8CE0-0B8180FF1FE7}"/>
              </a:ext>
            </a:extLst>
          </p:cNvPr>
          <p:cNvSpPr/>
          <p:nvPr userDrawn="1"/>
        </p:nvSpPr>
        <p:spPr>
          <a:xfrm>
            <a:off x="9265228" y="2052622"/>
            <a:ext cx="355230" cy="373842"/>
          </a:xfrm>
          <a:custGeom>
            <a:avLst/>
            <a:gdLst>
              <a:gd name="connsiteX0" fmla="*/ 526473 w 547524"/>
              <a:gd name="connsiteY0" fmla="*/ 237218 h 576213"/>
              <a:gd name="connsiteX1" fmla="*/ 507628 w 547524"/>
              <a:gd name="connsiteY1" fmla="*/ 167909 h 576213"/>
              <a:gd name="connsiteX2" fmla="*/ 357105 w 547524"/>
              <a:gd name="connsiteY2" fmla="*/ 165386 h 576213"/>
              <a:gd name="connsiteX3" fmla="*/ 353477 w 547524"/>
              <a:gd name="connsiteY3" fmla="*/ 136094 h 576213"/>
              <a:gd name="connsiteX4" fmla="*/ 344095 w 547524"/>
              <a:gd name="connsiteY4" fmla="*/ 59452 h 576213"/>
              <a:gd name="connsiteX5" fmla="*/ 344095 w 547524"/>
              <a:gd name="connsiteY5" fmla="*/ 59452 h 576213"/>
              <a:gd name="connsiteX6" fmla="*/ 303605 w 547524"/>
              <a:gd name="connsiteY6" fmla="*/ 0 h 576213"/>
              <a:gd name="connsiteX7" fmla="*/ 303605 w 547524"/>
              <a:gd name="connsiteY7" fmla="*/ 0 h 576213"/>
              <a:gd name="connsiteX8" fmla="*/ 176106 w 547524"/>
              <a:gd name="connsiteY8" fmla="*/ 170314 h 576213"/>
              <a:gd name="connsiteX9" fmla="*/ 89924 w 547524"/>
              <a:gd name="connsiteY9" fmla="*/ 119181 h 576213"/>
              <a:gd name="connsiteX10" fmla="*/ 6186 w 547524"/>
              <a:gd name="connsiteY10" fmla="*/ 182575 h 576213"/>
              <a:gd name="connsiteX11" fmla="*/ 88150 w 547524"/>
              <a:gd name="connsiteY11" fmla="*/ 316028 h 576213"/>
              <a:gd name="connsiteX12" fmla="*/ 35203 w 547524"/>
              <a:gd name="connsiteY12" fmla="*/ 347055 h 576213"/>
              <a:gd name="connsiteX13" fmla="*/ 2914 w 547524"/>
              <a:gd name="connsiteY13" fmla="*/ 443054 h 576213"/>
              <a:gd name="connsiteX14" fmla="*/ 139993 w 547524"/>
              <a:gd name="connsiteY14" fmla="*/ 454014 h 576213"/>
              <a:gd name="connsiteX15" fmla="*/ 201535 w 547524"/>
              <a:gd name="connsiteY15" fmla="*/ 529788 h 576213"/>
              <a:gd name="connsiteX16" fmla="*/ 257873 w 547524"/>
              <a:gd name="connsiteY16" fmla="*/ 576151 h 576213"/>
              <a:gd name="connsiteX17" fmla="*/ 301713 w 547524"/>
              <a:gd name="connsiteY17" fmla="*/ 534204 h 576213"/>
              <a:gd name="connsiteX18" fmla="*/ 318429 w 547524"/>
              <a:gd name="connsiteY18" fmla="*/ 425983 h 576213"/>
              <a:gd name="connsiteX19" fmla="*/ 425309 w 547524"/>
              <a:gd name="connsiteY19" fmla="*/ 451964 h 576213"/>
              <a:gd name="connsiteX20" fmla="*/ 488034 w 547524"/>
              <a:gd name="connsiteY20" fmla="*/ 429728 h 576213"/>
              <a:gd name="connsiteX21" fmla="*/ 468361 w 547524"/>
              <a:gd name="connsiteY21" fmla="*/ 366531 h 576213"/>
              <a:gd name="connsiteX22" fmla="*/ 410683 w 547524"/>
              <a:gd name="connsiteY22" fmla="*/ 308734 h 576213"/>
              <a:gd name="connsiteX23" fmla="*/ 485708 w 547524"/>
              <a:gd name="connsiteY23" fmla="*/ 273962 h 576213"/>
              <a:gd name="connsiteX24" fmla="*/ 526473 w 547524"/>
              <a:gd name="connsiteY24" fmla="*/ 237218 h 576213"/>
              <a:gd name="connsiteX25" fmla="*/ 526473 w 547524"/>
              <a:gd name="connsiteY25" fmla="*/ 237218 h 576213"/>
              <a:gd name="connsiteX26" fmla="*/ 53180 w 547524"/>
              <a:gd name="connsiteY26" fmla="*/ 186754 h 576213"/>
              <a:gd name="connsiteX27" fmla="*/ 82709 w 547524"/>
              <a:gd name="connsiteY27" fmla="*/ 164046 h 576213"/>
              <a:gd name="connsiteX28" fmla="*/ 167551 w 547524"/>
              <a:gd name="connsiteY28" fmla="*/ 232329 h 576213"/>
              <a:gd name="connsiteX29" fmla="*/ 172952 w 547524"/>
              <a:gd name="connsiteY29" fmla="*/ 273686 h 576213"/>
              <a:gd name="connsiteX30" fmla="*/ 132384 w 547524"/>
              <a:gd name="connsiteY30" fmla="*/ 280348 h 576213"/>
              <a:gd name="connsiteX31" fmla="*/ 53180 w 547524"/>
              <a:gd name="connsiteY31" fmla="*/ 186754 h 576213"/>
              <a:gd name="connsiteX32" fmla="*/ 53180 w 547524"/>
              <a:gd name="connsiteY32" fmla="*/ 186754 h 576213"/>
              <a:gd name="connsiteX33" fmla="*/ 172794 w 547524"/>
              <a:gd name="connsiteY33" fmla="*/ 385573 h 576213"/>
              <a:gd name="connsiteX34" fmla="*/ 54087 w 547524"/>
              <a:gd name="connsiteY34" fmla="*/ 416245 h 576213"/>
              <a:gd name="connsiteX35" fmla="*/ 132029 w 547524"/>
              <a:gd name="connsiteY35" fmla="*/ 339091 h 576213"/>
              <a:gd name="connsiteX36" fmla="*/ 183754 w 547524"/>
              <a:gd name="connsiteY36" fmla="*/ 343901 h 576213"/>
              <a:gd name="connsiteX37" fmla="*/ 172794 w 547524"/>
              <a:gd name="connsiteY37" fmla="*/ 385573 h 576213"/>
              <a:gd name="connsiteX38" fmla="*/ 172794 w 547524"/>
              <a:gd name="connsiteY38" fmla="*/ 385573 h 576213"/>
              <a:gd name="connsiteX39" fmla="*/ 254009 w 547524"/>
              <a:gd name="connsiteY39" fmla="*/ 518670 h 576213"/>
              <a:gd name="connsiteX40" fmla="*/ 221484 w 547524"/>
              <a:gd name="connsiteY40" fmla="*/ 403511 h 576213"/>
              <a:gd name="connsiteX41" fmla="*/ 245375 w 547524"/>
              <a:gd name="connsiteY41" fmla="*/ 378476 h 576213"/>
              <a:gd name="connsiteX42" fmla="*/ 269227 w 547524"/>
              <a:gd name="connsiteY42" fmla="*/ 400475 h 576213"/>
              <a:gd name="connsiteX43" fmla="*/ 254009 w 547524"/>
              <a:gd name="connsiteY43" fmla="*/ 518670 h 576213"/>
              <a:gd name="connsiteX44" fmla="*/ 254009 w 547524"/>
              <a:gd name="connsiteY44" fmla="*/ 518670 h 576213"/>
              <a:gd name="connsiteX45" fmla="*/ 216240 w 547524"/>
              <a:gd name="connsiteY45" fmla="*/ 205678 h 576213"/>
              <a:gd name="connsiteX46" fmla="*/ 258346 w 547524"/>
              <a:gd name="connsiteY46" fmla="*/ 69032 h 576213"/>
              <a:gd name="connsiteX47" fmla="*/ 307587 w 547524"/>
              <a:gd name="connsiteY47" fmla="*/ 80111 h 576213"/>
              <a:gd name="connsiteX48" fmla="*/ 314526 w 547524"/>
              <a:gd name="connsiteY48" fmla="*/ 123636 h 576213"/>
              <a:gd name="connsiteX49" fmla="*/ 273761 w 547524"/>
              <a:gd name="connsiteY49" fmla="*/ 221921 h 576213"/>
              <a:gd name="connsiteX50" fmla="*/ 216240 w 547524"/>
              <a:gd name="connsiteY50" fmla="*/ 205678 h 576213"/>
              <a:gd name="connsiteX51" fmla="*/ 429528 w 547524"/>
              <a:gd name="connsiteY51" fmla="*/ 401895 h 576213"/>
              <a:gd name="connsiteX52" fmla="*/ 338260 w 547524"/>
              <a:gd name="connsiteY52" fmla="*/ 393773 h 576213"/>
              <a:gd name="connsiteX53" fmla="*/ 311766 w 547524"/>
              <a:gd name="connsiteY53" fmla="*/ 348238 h 576213"/>
              <a:gd name="connsiteX54" fmla="*/ 355291 w 547524"/>
              <a:gd name="connsiteY54" fmla="*/ 333059 h 576213"/>
              <a:gd name="connsiteX55" fmla="*/ 429528 w 547524"/>
              <a:gd name="connsiteY55" fmla="*/ 401895 h 576213"/>
              <a:gd name="connsiteX56" fmla="*/ 429528 w 547524"/>
              <a:gd name="connsiteY56" fmla="*/ 401895 h 576213"/>
              <a:gd name="connsiteX57" fmla="*/ 427714 w 547524"/>
              <a:gd name="connsiteY57" fmla="*/ 255905 h 576213"/>
              <a:gd name="connsiteX58" fmla="*/ 356750 w 547524"/>
              <a:gd name="connsiteY58" fmla="*/ 275775 h 576213"/>
              <a:gd name="connsiteX59" fmla="*/ 316813 w 547524"/>
              <a:gd name="connsiteY59" fmla="*/ 265880 h 576213"/>
              <a:gd name="connsiteX60" fmla="*/ 339955 w 547524"/>
              <a:gd name="connsiteY60" fmla="*/ 228742 h 576213"/>
              <a:gd name="connsiteX61" fmla="*/ 423614 w 547524"/>
              <a:gd name="connsiteY61" fmla="*/ 200080 h 576213"/>
              <a:gd name="connsiteX62" fmla="*/ 474629 w 547524"/>
              <a:gd name="connsiteY62" fmla="*/ 215613 h 576213"/>
              <a:gd name="connsiteX63" fmla="*/ 441000 w 547524"/>
              <a:gd name="connsiteY63" fmla="*/ 249242 h 576213"/>
              <a:gd name="connsiteX64" fmla="*/ 427714 w 547524"/>
              <a:gd name="connsiteY64" fmla="*/ 255905 h 5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7524" h="576213">
                <a:moveTo>
                  <a:pt x="526473" y="237218"/>
                </a:moveTo>
                <a:cubicBezTo>
                  <a:pt x="558919" y="201381"/>
                  <a:pt x="554780" y="182773"/>
                  <a:pt x="507628" y="167909"/>
                </a:cubicBezTo>
                <a:cubicBezTo>
                  <a:pt x="429528" y="143269"/>
                  <a:pt x="359036" y="165583"/>
                  <a:pt x="357105" y="165386"/>
                </a:cubicBezTo>
                <a:cubicBezTo>
                  <a:pt x="348825" y="164519"/>
                  <a:pt x="344528" y="172404"/>
                  <a:pt x="353477" y="136094"/>
                </a:cubicBezTo>
                <a:cubicBezTo>
                  <a:pt x="360850" y="106052"/>
                  <a:pt x="344095" y="59452"/>
                  <a:pt x="344095" y="59452"/>
                </a:cubicBezTo>
                <a:lnTo>
                  <a:pt x="344095" y="59452"/>
                </a:lnTo>
                <a:cubicBezTo>
                  <a:pt x="333213" y="37887"/>
                  <a:pt x="323081" y="15730"/>
                  <a:pt x="303605" y="0"/>
                </a:cubicBezTo>
                <a:lnTo>
                  <a:pt x="303605" y="0"/>
                </a:lnTo>
                <a:cubicBezTo>
                  <a:pt x="221011" y="24207"/>
                  <a:pt x="192783" y="90795"/>
                  <a:pt x="176106" y="170314"/>
                </a:cubicBezTo>
                <a:cubicBezTo>
                  <a:pt x="147602" y="147882"/>
                  <a:pt x="124302" y="128406"/>
                  <a:pt x="89924" y="119181"/>
                </a:cubicBezTo>
                <a:cubicBezTo>
                  <a:pt x="17659" y="99823"/>
                  <a:pt x="3663" y="110507"/>
                  <a:pt x="6186" y="182575"/>
                </a:cubicBezTo>
                <a:cubicBezTo>
                  <a:pt x="8275" y="241831"/>
                  <a:pt x="38080" y="284330"/>
                  <a:pt x="88150" y="316028"/>
                </a:cubicBezTo>
                <a:cubicBezTo>
                  <a:pt x="60829" y="324583"/>
                  <a:pt x="46636" y="332783"/>
                  <a:pt x="35203" y="347055"/>
                </a:cubicBezTo>
                <a:cubicBezTo>
                  <a:pt x="14465" y="373036"/>
                  <a:pt x="-8165" y="425904"/>
                  <a:pt x="2914" y="443054"/>
                </a:cubicBezTo>
                <a:cubicBezTo>
                  <a:pt x="13913" y="460085"/>
                  <a:pt x="107074" y="482439"/>
                  <a:pt x="139993" y="454014"/>
                </a:cubicBezTo>
                <a:cubicBezTo>
                  <a:pt x="213481" y="390461"/>
                  <a:pt x="170232" y="482124"/>
                  <a:pt x="201535" y="529788"/>
                </a:cubicBezTo>
                <a:cubicBezTo>
                  <a:pt x="203230" y="532390"/>
                  <a:pt x="234139" y="578123"/>
                  <a:pt x="257873" y="576151"/>
                </a:cubicBezTo>
                <a:cubicBezTo>
                  <a:pt x="278768" y="574377"/>
                  <a:pt x="293631" y="552063"/>
                  <a:pt x="301713" y="534204"/>
                </a:cubicBezTo>
                <a:cubicBezTo>
                  <a:pt x="318350" y="497499"/>
                  <a:pt x="322411" y="464698"/>
                  <a:pt x="318429" y="425983"/>
                </a:cubicBezTo>
                <a:cubicBezTo>
                  <a:pt x="355922" y="438008"/>
                  <a:pt x="388368" y="454014"/>
                  <a:pt x="425309" y="451964"/>
                </a:cubicBezTo>
                <a:cubicBezTo>
                  <a:pt x="448767" y="450663"/>
                  <a:pt x="484643" y="441083"/>
                  <a:pt x="488034" y="429728"/>
                </a:cubicBezTo>
                <a:cubicBezTo>
                  <a:pt x="492331" y="415338"/>
                  <a:pt x="479636" y="384193"/>
                  <a:pt x="468361" y="366531"/>
                </a:cubicBezTo>
                <a:cubicBezTo>
                  <a:pt x="446559" y="332389"/>
                  <a:pt x="408908" y="319970"/>
                  <a:pt x="410683" y="308734"/>
                </a:cubicBezTo>
                <a:cubicBezTo>
                  <a:pt x="412536" y="297262"/>
                  <a:pt x="442025" y="310232"/>
                  <a:pt x="485708" y="273962"/>
                </a:cubicBezTo>
                <a:cubicBezTo>
                  <a:pt x="485747" y="274001"/>
                  <a:pt x="516065" y="248730"/>
                  <a:pt x="526473" y="237218"/>
                </a:cubicBezTo>
                <a:lnTo>
                  <a:pt x="526473" y="237218"/>
                </a:lnTo>
                <a:close/>
                <a:moveTo>
                  <a:pt x="53180" y="186754"/>
                </a:moveTo>
                <a:cubicBezTo>
                  <a:pt x="50933" y="165820"/>
                  <a:pt x="59725" y="155727"/>
                  <a:pt x="82709" y="164046"/>
                </a:cubicBezTo>
                <a:cubicBezTo>
                  <a:pt x="118625" y="177095"/>
                  <a:pt x="146656" y="199962"/>
                  <a:pt x="167551" y="232329"/>
                </a:cubicBezTo>
                <a:cubicBezTo>
                  <a:pt x="177013" y="246956"/>
                  <a:pt x="180916" y="261109"/>
                  <a:pt x="172952" y="273686"/>
                </a:cubicBezTo>
                <a:cubicBezTo>
                  <a:pt x="164594" y="286893"/>
                  <a:pt x="145237" y="282714"/>
                  <a:pt x="132384" y="280348"/>
                </a:cubicBezTo>
                <a:cubicBezTo>
                  <a:pt x="92092" y="272937"/>
                  <a:pt x="54757" y="229885"/>
                  <a:pt x="53180" y="186754"/>
                </a:cubicBezTo>
                <a:lnTo>
                  <a:pt x="53180" y="186754"/>
                </a:lnTo>
                <a:close/>
                <a:moveTo>
                  <a:pt x="172794" y="385573"/>
                </a:moveTo>
                <a:cubicBezTo>
                  <a:pt x="142240" y="420385"/>
                  <a:pt x="61420" y="432567"/>
                  <a:pt x="54087" y="416245"/>
                </a:cubicBezTo>
                <a:cubicBezTo>
                  <a:pt x="47385" y="399687"/>
                  <a:pt x="97888" y="354270"/>
                  <a:pt x="132029" y="339091"/>
                </a:cubicBezTo>
                <a:cubicBezTo>
                  <a:pt x="146459" y="332704"/>
                  <a:pt x="173622" y="329353"/>
                  <a:pt x="183754" y="343901"/>
                </a:cubicBezTo>
                <a:cubicBezTo>
                  <a:pt x="194163" y="358882"/>
                  <a:pt x="182651" y="374416"/>
                  <a:pt x="172794" y="385573"/>
                </a:cubicBezTo>
                <a:lnTo>
                  <a:pt x="172794" y="385573"/>
                </a:lnTo>
                <a:close/>
                <a:moveTo>
                  <a:pt x="254009" y="518670"/>
                </a:moveTo>
                <a:cubicBezTo>
                  <a:pt x="232207" y="514294"/>
                  <a:pt x="216319" y="462530"/>
                  <a:pt x="221484" y="403511"/>
                </a:cubicBezTo>
                <a:cubicBezTo>
                  <a:pt x="222391" y="393142"/>
                  <a:pt x="229251" y="378555"/>
                  <a:pt x="245375" y="378476"/>
                </a:cubicBezTo>
                <a:cubicBezTo>
                  <a:pt x="257479" y="378397"/>
                  <a:pt x="266428" y="392078"/>
                  <a:pt x="269227" y="400475"/>
                </a:cubicBezTo>
                <a:cubicBezTo>
                  <a:pt x="289137" y="459928"/>
                  <a:pt x="263984" y="518670"/>
                  <a:pt x="254009" y="518670"/>
                </a:cubicBezTo>
                <a:lnTo>
                  <a:pt x="254009" y="518670"/>
                </a:lnTo>
                <a:close/>
                <a:moveTo>
                  <a:pt x="216240" y="205678"/>
                </a:moveTo>
                <a:cubicBezTo>
                  <a:pt x="206581" y="153322"/>
                  <a:pt x="222706" y="108339"/>
                  <a:pt x="258346" y="69032"/>
                </a:cubicBezTo>
                <a:cubicBezTo>
                  <a:pt x="282710" y="42224"/>
                  <a:pt x="298756" y="43880"/>
                  <a:pt x="307587" y="80111"/>
                </a:cubicBezTo>
                <a:cubicBezTo>
                  <a:pt x="311254" y="95013"/>
                  <a:pt x="314526" y="108812"/>
                  <a:pt x="314526" y="123636"/>
                </a:cubicBezTo>
                <a:cubicBezTo>
                  <a:pt x="314526" y="170433"/>
                  <a:pt x="298874" y="195349"/>
                  <a:pt x="273761" y="221921"/>
                </a:cubicBezTo>
                <a:cubicBezTo>
                  <a:pt x="273682" y="221921"/>
                  <a:pt x="225545" y="256299"/>
                  <a:pt x="216240" y="205678"/>
                </a:cubicBezTo>
                <a:close/>
                <a:moveTo>
                  <a:pt x="429528" y="401895"/>
                </a:moveTo>
                <a:cubicBezTo>
                  <a:pt x="426965" y="415575"/>
                  <a:pt x="366290" y="410489"/>
                  <a:pt x="338260" y="393773"/>
                </a:cubicBezTo>
                <a:cubicBezTo>
                  <a:pt x="328127" y="387781"/>
                  <a:pt x="301240" y="367635"/>
                  <a:pt x="311766" y="348238"/>
                </a:cubicBezTo>
                <a:cubicBezTo>
                  <a:pt x="321031" y="331167"/>
                  <a:pt x="335066" y="329432"/>
                  <a:pt x="355291" y="333059"/>
                </a:cubicBezTo>
                <a:cubicBezTo>
                  <a:pt x="395307" y="340195"/>
                  <a:pt x="434022" y="388608"/>
                  <a:pt x="429528" y="401895"/>
                </a:cubicBezTo>
                <a:lnTo>
                  <a:pt x="429528" y="401895"/>
                </a:lnTo>
                <a:close/>
                <a:moveTo>
                  <a:pt x="427714" y="255905"/>
                </a:moveTo>
                <a:cubicBezTo>
                  <a:pt x="403350" y="269586"/>
                  <a:pt x="384308" y="271636"/>
                  <a:pt x="356750" y="275775"/>
                </a:cubicBezTo>
                <a:cubicBezTo>
                  <a:pt x="343700" y="277746"/>
                  <a:pt x="322569" y="280309"/>
                  <a:pt x="316813" y="265880"/>
                </a:cubicBezTo>
                <a:cubicBezTo>
                  <a:pt x="310820" y="250701"/>
                  <a:pt x="330296" y="236232"/>
                  <a:pt x="339955" y="228742"/>
                </a:cubicBezTo>
                <a:cubicBezTo>
                  <a:pt x="364240" y="210251"/>
                  <a:pt x="393730" y="200947"/>
                  <a:pt x="423614" y="200080"/>
                </a:cubicBezTo>
                <a:cubicBezTo>
                  <a:pt x="439660" y="198661"/>
                  <a:pt x="471436" y="206072"/>
                  <a:pt x="474629" y="215613"/>
                </a:cubicBezTo>
                <a:cubicBezTo>
                  <a:pt x="477586" y="224484"/>
                  <a:pt x="452079" y="242974"/>
                  <a:pt x="441000" y="249242"/>
                </a:cubicBezTo>
                <a:lnTo>
                  <a:pt x="427714" y="255905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자유형: 도형 331">
            <a:extLst>
              <a:ext uri="{FF2B5EF4-FFF2-40B4-BE49-F238E27FC236}">
                <a16:creationId xmlns:a16="http://schemas.microsoft.com/office/drawing/2014/main" id="{CFF076C5-A093-41CC-823B-E9BA5CD097AA}"/>
              </a:ext>
            </a:extLst>
          </p:cNvPr>
          <p:cNvSpPr/>
          <p:nvPr userDrawn="1"/>
        </p:nvSpPr>
        <p:spPr>
          <a:xfrm flipH="1">
            <a:off x="8553057" y="137596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3" name="자유형: 도형 332">
            <a:extLst>
              <a:ext uri="{FF2B5EF4-FFF2-40B4-BE49-F238E27FC236}">
                <a16:creationId xmlns:a16="http://schemas.microsoft.com/office/drawing/2014/main" id="{64A00D08-6F86-40CE-A7AE-C41FBE2CDF47}"/>
              </a:ext>
            </a:extLst>
          </p:cNvPr>
          <p:cNvSpPr/>
          <p:nvPr userDrawn="1"/>
        </p:nvSpPr>
        <p:spPr>
          <a:xfrm>
            <a:off x="8912305" y="5570159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4" name="자유형: 도형 333">
            <a:extLst>
              <a:ext uri="{FF2B5EF4-FFF2-40B4-BE49-F238E27FC236}">
                <a16:creationId xmlns:a16="http://schemas.microsoft.com/office/drawing/2014/main" id="{38B82833-211E-4393-B096-7A39C17ADF76}"/>
              </a:ext>
            </a:extLst>
          </p:cNvPr>
          <p:cNvSpPr/>
          <p:nvPr userDrawn="1"/>
        </p:nvSpPr>
        <p:spPr>
          <a:xfrm>
            <a:off x="7044219" y="2213018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5" name="자유형: 도형 334">
            <a:extLst>
              <a:ext uri="{FF2B5EF4-FFF2-40B4-BE49-F238E27FC236}">
                <a16:creationId xmlns:a16="http://schemas.microsoft.com/office/drawing/2014/main" id="{EEAAFD38-6628-4565-9B8F-B596C08B35E6}"/>
              </a:ext>
            </a:extLst>
          </p:cNvPr>
          <p:cNvSpPr/>
          <p:nvPr userDrawn="1"/>
        </p:nvSpPr>
        <p:spPr>
          <a:xfrm>
            <a:off x="10965989" y="742578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36" name="자유형: 도형 335">
            <a:extLst>
              <a:ext uri="{FF2B5EF4-FFF2-40B4-BE49-F238E27FC236}">
                <a16:creationId xmlns:a16="http://schemas.microsoft.com/office/drawing/2014/main" id="{E6A08CD5-22A7-406C-B175-1EF5C0120E34}"/>
              </a:ext>
            </a:extLst>
          </p:cNvPr>
          <p:cNvSpPr/>
          <p:nvPr userDrawn="1"/>
        </p:nvSpPr>
        <p:spPr>
          <a:xfrm>
            <a:off x="11609983" y="424072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7" name="자유형: 도형 336">
            <a:extLst>
              <a:ext uri="{FF2B5EF4-FFF2-40B4-BE49-F238E27FC236}">
                <a16:creationId xmlns:a16="http://schemas.microsoft.com/office/drawing/2014/main" id="{C62A0900-2C10-4A6C-A9F3-AE7DBC0CE23B}"/>
              </a:ext>
            </a:extLst>
          </p:cNvPr>
          <p:cNvSpPr/>
          <p:nvPr userDrawn="1"/>
        </p:nvSpPr>
        <p:spPr>
          <a:xfrm flipH="1">
            <a:off x="10315705" y="81365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38" name="Freeform: Shape 17">
            <a:extLst>
              <a:ext uri="{FF2B5EF4-FFF2-40B4-BE49-F238E27FC236}">
                <a16:creationId xmlns:a16="http://schemas.microsoft.com/office/drawing/2014/main" id="{0F501AE2-4648-4B52-AB6A-7F9D520F5044}"/>
              </a:ext>
            </a:extLst>
          </p:cNvPr>
          <p:cNvSpPr/>
          <p:nvPr userDrawn="1"/>
        </p:nvSpPr>
        <p:spPr>
          <a:xfrm>
            <a:off x="11778448" y="5293459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자유형: 도형 338">
            <a:extLst>
              <a:ext uri="{FF2B5EF4-FFF2-40B4-BE49-F238E27FC236}">
                <a16:creationId xmlns:a16="http://schemas.microsoft.com/office/drawing/2014/main" id="{E7FA1DD6-CA93-43FA-BA53-272172A54DE4}"/>
              </a:ext>
            </a:extLst>
          </p:cNvPr>
          <p:cNvSpPr/>
          <p:nvPr userDrawn="1"/>
        </p:nvSpPr>
        <p:spPr>
          <a:xfrm>
            <a:off x="10190808" y="2193035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40" name="자유형: 도형 339">
            <a:extLst>
              <a:ext uri="{FF2B5EF4-FFF2-40B4-BE49-F238E27FC236}">
                <a16:creationId xmlns:a16="http://schemas.microsoft.com/office/drawing/2014/main" id="{BF2DE6AC-EA92-4BA8-9D96-7C31E6D922CC}"/>
              </a:ext>
            </a:extLst>
          </p:cNvPr>
          <p:cNvSpPr>
            <a:spLocks/>
          </p:cNvSpPr>
          <p:nvPr userDrawn="1"/>
        </p:nvSpPr>
        <p:spPr bwMode="auto">
          <a:xfrm>
            <a:off x="11646740" y="4853444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pic>
        <p:nvPicPr>
          <p:cNvPr id="341" name="Graphic 5">
            <a:extLst>
              <a:ext uri="{FF2B5EF4-FFF2-40B4-BE49-F238E27FC236}">
                <a16:creationId xmlns:a16="http://schemas.microsoft.com/office/drawing/2014/main" id="{D66294E9-0C81-46EF-9B40-A7F982F8CB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346945" y="3158662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42" name="Freeform: Shape 17">
            <a:extLst>
              <a:ext uri="{FF2B5EF4-FFF2-40B4-BE49-F238E27FC236}">
                <a16:creationId xmlns:a16="http://schemas.microsoft.com/office/drawing/2014/main" id="{81DDAE45-7665-4EB3-9A5F-C43B87E3A358}"/>
              </a:ext>
            </a:extLst>
          </p:cNvPr>
          <p:cNvSpPr/>
          <p:nvPr userDrawn="1"/>
        </p:nvSpPr>
        <p:spPr>
          <a:xfrm>
            <a:off x="11739497" y="4228928"/>
            <a:ext cx="285898" cy="362603"/>
          </a:xfrm>
          <a:custGeom>
            <a:avLst/>
            <a:gdLst>
              <a:gd name="connsiteX0" fmla="*/ 0 w 331577"/>
              <a:gd name="connsiteY0" fmla="*/ 421346 h 420537"/>
              <a:gd name="connsiteX1" fmla="*/ 42054 w 331577"/>
              <a:gd name="connsiteY1" fmla="*/ 325917 h 420537"/>
              <a:gd name="connsiteX2" fmla="*/ 42862 w 331577"/>
              <a:gd name="connsiteY2" fmla="*/ 294376 h 420537"/>
              <a:gd name="connsiteX3" fmla="*/ 54185 w 331577"/>
              <a:gd name="connsiteY3" fmla="*/ 211886 h 420537"/>
              <a:gd name="connsiteX4" fmla="*/ 148805 w 331577"/>
              <a:gd name="connsiteY4" fmla="*/ 127779 h 420537"/>
              <a:gd name="connsiteX5" fmla="*/ 264454 w 331577"/>
              <a:gd name="connsiteY5" fmla="*/ 73594 h 420537"/>
              <a:gd name="connsiteX6" fmla="*/ 332386 w 331577"/>
              <a:gd name="connsiteY6" fmla="*/ 0 h 420537"/>
              <a:gd name="connsiteX7" fmla="*/ 226443 w 331577"/>
              <a:gd name="connsiteY7" fmla="*/ 304081 h 420537"/>
              <a:gd name="connsiteX8" fmla="*/ 67124 w 331577"/>
              <a:gd name="connsiteY8" fmla="*/ 334004 h 420537"/>
              <a:gd name="connsiteX9" fmla="*/ 47715 w 331577"/>
              <a:gd name="connsiteY9" fmla="*/ 344517 h 420537"/>
              <a:gd name="connsiteX10" fmla="*/ 30732 w 331577"/>
              <a:gd name="connsiteY10" fmla="*/ 401128 h 420537"/>
              <a:gd name="connsiteX11" fmla="*/ 0 w 331577"/>
              <a:gd name="connsiteY11" fmla="*/ 421346 h 42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1577" h="420537">
                <a:moveTo>
                  <a:pt x="0" y="421346"/>
                </a:moveTo>
                <a:cubicBezTo>
                  <a:pt x="13748" y="388997"/>
                  <a:pt x="27496" y="357457"/>
                  <a:pt x="42054" y="325917"/>
                </a:cubicBezTo>
                <a:cubicBezTo>
                  <a:pt x="46906" y="315403"/>
                  <a:pt x="51758" y="309742"/>
                  <a:pt x="42862" y="294376"/>
                </a:cubicBezTo>
                <a:cubicBezTo>
                  <a:pt x="27496" y="268497"/>
                  <a:pt x="39627" y="237766"/>
                  <a:pt x="54185" y="211886"/>
                </a:cubicBezTo>
                <a:cubicBezTo>
                  <a:pt x="76020" y="173067"/>
                  <a:pt x="109987" y="147188"/>
                  <a:pt x="148805" y="127779"/>
                </a:cubicBezTo>
                <a:cubicBezTo>
                  <a:pt x="186816" y="109178"/>
                  <a:pt x="226443" y="93004"/>
                  <a:pt x="264454" y="73594"/>
                </a:cubicBezTo>
                <a:cubicBezTo>
                  <a:pt x="295185" y="58228"/>
                  <a:pt x="318638" y="33967"/>
                  <a:pt x="332386" y="0"/>
                </a:cubicBezTo>
                <a:cubicBezTo>
                  <a:pt x="346135" y="97047"/>
                  <a:pt x="307316" y="253940"/>
                  <a:pt x="226443" y="304081"/>
                </a:cubicBezTo>
                <a:cubicBezTo>
                  <a:pt x="177111" y="334813"/>
                  <a:pt x="124544" y="347752"/>
                  <a:pt x="67124" y="334004"/>
                </a:cubicBezTo>
                <a:cubicBezTo>
                  <a:pt x="54993" y="330769"/>
                  <a:pt x="50950" y="334813"/>
                  <a:pt x="47715" y="344517"/>
                </a:cubicBezTo>
                <a:cubicBezTo>
                  <a:pt x="42054" y="363118"/>
                  <a:pt x="32349" y="381719"/>
                  <a:pt x="30732" y="401128"/>
                </a:cubicBezTo>
                <a:cubicBezTo>
                  <a:pt x="28305" y="422964"/>
                  <a:pt x="20218" y="427008"/>
                  <a:pt x="0" y="421346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343" name="Graphic 47">
            <a:extLst>
              <a:ext uri="{FF2B5EF4-FFF2-40B4-BE49-F238E27FC236}">
                <a16:creationId xmlns:a16="http://schemas.microsoft.com/office/drawing/2014/main" id="{786E585E-3A85-4500-9E7D-DE5EDB0484E1}"/>
              </a:ext>
            </a:extLst>
          </p:cNvPr>
          <p:cNvGrpSpPr/>
          <p:nvPr userDrawn="1"/>
        </p:nvGrpSpPr>
        <p:grpSpPr>
          <a:xfrm>
            <a:off x="11201577" y="2710767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44" name="Freeform: Shape 1145">
              <a:extLst>
                <a:ext uri="{FF2B5EF4-FFF2-40B4-BE49-F238E27FC236}">
                  <a16:creationId xmlns:a16="http://schemas.microsoft.com/office/drawing/2014/main" id="{BBCC6FFC-62BB-4EF2-96BA-2A00A8B81E24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1146">
              <a:extLst>
                <a:ext uri="{FF2B5EF4-FFF2-40B4-BE49-F238E27FC236}">
                  <a16:creationId xmlns:a16="http://schemas.microsoft.com/office/drawing/2014/main" id="{4485E506-A0E1-4C9F-A5E5-A43AEF5B1A66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1147">
              <a:extLst>
                <a:ext uri="{FF2B5EF4-FFF2-40B4-BE49-F238E27FC236}">
                  <a16:creationId xmlns:a16="http://schemas.microsoft.com/office/drawing/2014/main" id="{7F010EF1-0357-4706-887B-A38932FE8BE0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7" name="Freeform: Shape 264">
            <a:extLst>
              <a:ext uri="{FF2B5EF4-FFF2-40B4-BE49-F238E27FC236}">
                <a16:creationId xmlns:a16="http://schemas.microsoft.com/office/drawing/2014/main" id="{166E40FA-3997-45BA-8AB2-33A49FE4C5E5}"/>
              </a:ext>
            </a:extLst>
          </p:cNvPr>
          <p:cNvSpPr/>
          <p:nvPr userDrawn="1"/>
        </p:nvSpPr>
        <p:spPr>
          <a:xfrm>
            <a:off x="11335227" y="5036431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자유형: 도형 347">
            <a:extLst>
              <a:ext uri="{FF2B5EF4-FFF2-40B4-BE49-F238E27FC236}">
                <a16:creationId xmlns:a16="http://schemas.microsoft.com/office/drawing/2014/main" id="{AF4BDC7A-40C3-4774-AF9D-91000525E425}"/>
              </a:ext>
            </a:extLst>
          </p:cNvPr>
          <p:cNvSpPr/>
          <p:nvPr userDrawn="1"/>
        </p:nvSpPr>
        <p:spPr>
          <a:xfrm>
            <a:off x="10602268" y="6416865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49" name="자유형: 도형 348">
            <a:extLst>
              <a:ext uri="{FF2B5EF4-FFF2-40B4-BE49-F238E27FC236}">
                <a16:creationId xmlns:a16="http://schemas.microsoft.com/office/drawing/2014/main" id="{77B85403-4785-4144-873C-C09B4EDD1CE5}"/>
              </a:ext>
            </a:extLst>
          </p:cNvPr>
          <p:cNvSpPr/>
          <p:nvPr userDrawn="1"/>
        </p:nvSpPr>
        <p:spPr>
          <a:xfrm>
            <a:off x="12014280" y="4579070"/>
            <a:ext cx="170427" cy="343683"/>
          </a:xfrm>
          <a:custGeom>
            <a:avLst/>
            <a:gdLst>
              <a:gd name="connsiteX0" fmla="*/ 77762 w 170427"/>
              <a:gd name="connsiteY0" fmla="*/ 173817 h 343683"/>
              <a:gd name="connsiteX1" fmla="*/ 34386 w 170427"/>
              <a:gd name="connsiteY1" fmla="*/ 211431 h 343683"/>
              <a:gd name="connsiteX2" fmla="*/ 69649 w 170427"/>
              <a:gd name="connsiteY2" fmla="*/ 250370 h 343683"/>
              <a:gd name="connsiteX3" fmla="*/ 121998 w 170427"/>
              <a:gd name="connsiteY3" fmla="*/ 211828 h 343683"/>
              <a:gd name="connsiteX4" fmla="*/ 77762 w 170427"/>
              <a:gd name="connsiteY4" fmla="*/ 173817 h 343683"/>
              <a:gd name="connsiteX5" fmla="*/ 101540 w 170427"/>
              <a:gd name="connsiteY5" fmla="*/ 88 h 343683"/>
              <a:gd name="connsiteX6" fmla="*/ 139889 w 170427"/>
              <a:gd name="connsiteY6" fmla="*/ 16286 h 343683"/>
              <a:gd name="connsiteX7" fmla="*/ 147668 w 170427"/>
              <a:gd name="connsiteY7" fmla="*/ 65810 h 343683"/>
              <a:gd name="connsiteX8" fmla="*/ 138243 w 170427"/>
              <a:gd name="connsiteY8" fmla="*/ 55946 h 343683"/>
              <a:gd name="connsiteX9" fmla="*/ 86569 w 170427"/>
              <a:gd name="connsiteY9" fmla="*/ 38691 h 343683"/>
              <a:gd name="connsiteX10" fmla="*/ 50048 w 170427"/>
              <a:gd name="connsiteY10" fmla="*/ 79318 h 343683"/>
              <a:gd name="connsiteX11" fmla="*/ 114349 w 170427"/>
              <a:gd name="connsiteY11" fmla="*/ 132395 h 343683"/>
              <a:gd name="connsiteX12" fmla="*/ 148110 w 170427"/>
              <a:gd name="connsiteY12" fmla="*/ 119474 h 343683"/>
              <a:gd name="connsiteX13" fmla="*/ 154494 w 170427"/>
              <a:gd name="connsiteY13" fmla="*/ 109264 h 343683"/>
              <a:gd name="connsiteX14" fmla="*/ 160247 w 170427"/>
              <a:gd name="connsiteY14" fmla="*/ 145889 h 343683"/>
              <a:gd name="connsiteX15" fmla="*/ 159984 w 170427"/>
              <a:gd name="connsiteY15" fmla="*/ 146049 h 343683"/>
              <a:gd name="connsiteX16" fmla="*/ 153387 w 170427"/>
              <a:gd name="connsiteY16" fmla="*/ 183187 h 343683"/>
              <a:gd name="connsiteX17" fmla="*/ 160274 w 170427"/>
              <a:gd name="connsiteY17" fmla="*/ 193944 h 343683"/>
              <a:gd name="connsiteX18" fmla="*/ 163731 w 170427"/>
              <a:gd name="connsiteY18" fmla="*/ 196606 h 343683"/>
              <a:gd name="connsiteX19" fmla="*/ 166126 w 170427"/>
              <a:gd name="connsiteY19" fmla="*/ 239335 h 343683"/>
              <a:gd name="connsiteX20" fmla="*/ 159413 w 170427"/>
              <a:gd name="connsiteY20" fmla="*/ 241417 h 343683"/>
              <a:gd name="connsiteX21" fmla="*/ 143520 w 170427"/>
              <a:gd name="connsiteY21" fmla="*/ 275136 h 343683"/>
              <a:gd name="connsiteX22" fmla="*/ 153664 w 170427"/>
              <a:gd name="connsiteY22" fmla="*/ 297693 h 343683"/>
              <a:gd name="connsiteX23" fmla="*/ 169728 w 170427"/>
              <a:gd name="connsiteY23" fmla="*/ 303595 h 343683"/>
              <a:gd name="connsiteX24" fmla="*/ 170427 w 170427"/>
              <a:gd name="connsiteY24" fmla="*/ 316077 h 343683"/>
              <a:gd name="connsiteX25" fmla="*/ 168740 w 170427"/>
              <a:gd name="connsiteY25" fmla="*/ 343093 h 343683"/>
              <a:gd name="connsiteX26" fmla="*/ 164970 w 170427"/>
              <a:gd name="connsiteY26" fmla="*/ 343683 h 343683"/>
              <a:gd name="connsiteX27" fmla="*/ 110132 w 170427"/>
              <a:gd name="connsiteY27" fmla="*/ 274737 h 343683"/>
              <a:gd name="connsiteX28" fmla="*/ 49419 w 170427"/>
              <a:gd name="connsiteY28" fmla="*/ 281295 h 343683"/>
              <a:gd name="connsiteX29" fmla="*/ 25248 w 170427"/>
              <a:gd name="connsiteY29" fmla="*/ 159446 h 343683"/>
              <a:gd name="connsiteX30" fmla="*/ 36969 w 170427"/>
              <a:gd name="connsiteY30" fmla="*/ 127826 h 343683"/>
              <a:gd name="connsiteX31" fmla="*/ 40346 w 170427"/>
              <a:gd name="connsiteY31" fmla="*/ 20413 h 343683"/>
              <a:gd name="connsiteX32" fmla="*/ 101540 w 170427"/>
              <a:gd name="connsiteY32" fmla="*/ 88 h 343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0427" h="343683">
                <a:moveTo>
                  <a:pt x="77762" y="173817"/>
                </a:moveTo>
                <a:cubicBezTo>
                  <a:pt x="52101" y="174513"/>
                  <a:pt x="36042" y="188154"/>
                  <a:pt x="34386" y="211431"/>
                </a:cubicBezTo>
                <a:cubicBezTo>
                  <a:pt x="32897" y="233086"/>
                  <a:pt x="46605" y="250038"/>
                  <a:pt x="69649" y="250370"/>
                </a:cubicBezTo>
                <a:cubicBezTo>
                  <a:pt x="95244" y="250667"/>
                  <a:pt x="118455" y="235999"/>
                  <a:pt x="121998" y="211828"/>
                </a:cubicBezTo>
                <a:cubicBezTo>
                  <a:pt x="126236" y="183353"/>
                  <a:pt x="98556" y="179115"/>
                  <a:pt x="77762" y="173817"/>
                </a:cubicBezTo>
                <a:close/>
                <a:moveTo>
                  <a:pt x="101540" y="88"/>
                </a:moveTo>
                <a:lnTo>
                  <a:pt x="139889" y="16286"/>
                </a:lnTo>
                <a:lnTo>
                  <a:pt x="147668" y="65810"/>
                </a:lnTo>
                <a:lnTo>
                  <a:pt x="138243" y="55946"/>
                </a:lnTo>
                <a:cubicBezTo>
                  <a:pt x="124879" y="45793"/>
                  <a:pt x="106635" y="38459"/>
                  <a:pt x="86569" y="38691"/>
                </a:cubicBezTo>
                <a:cubicBezTo>
                  <a:pt x="70444" y="39188"/>
                  <a:pt x="51803" y="51009"/>
                  <a:pt x="50048" y="79318"/>
                </a:cubicBezTo>
                <a:cubicBezTo>
                  <a:pt x="48690" y="100609"/>
                  <a:pt x="91768" y="127461"/>
                  <a:pt x="114349" y="132395"/>
                </a:cubicBezTo>
                <a:cubicBezTo>
                  <a:pt x="128107" y="135392"/>
                  <a:pt x="139878" y="128803"/>
                  <a:pt x="148110" y="119474"/>
                </a:cubicBezTo>
                <a:lnTo>
                  <a:pt x="154494" y="109264"/>
                </a:lnTo>
                <a:lnTo>
                  <a:pt x="160247" y="145889"/>
                </a:lnTo>
                <a:lnTo>
                  <a:pt x="159984" y="146049"/>
                </a:lnTo>
                <a:cubicBezTo>
                  <a:pt x="152443" y="157063"/>
                  <a:pt x="149149" y="171002"/>
                  <a:pt x="153387" y="183187"/>
                </a:cubicBezTo>
                <a:cubicBezTo>
                  <a:pt x="154927" y="187525"/>
                  <a:pt x="157120" y="190819"/>
                  <a:pt x="160274" y="193944"/>
                </a:cubicBezTo>
                <a:lnTo>
                  <a:pt x="163731" y="196606"/>
                </a:lnTo>
                <a:lnTo>
                  <a:pt x="166126" y="239335"/>
                </a:lnTo>
                <a:lnTo>
                  <a:pt x="159413" y="241417"/>
                </a:lnTo>
                <a:cubicBezTo>
                  <a:pt x="150639" y="249542"/>
                  <a:pt x="145258" y="261412"/>
                  <a:pt x="143520" y="275136"/>
                </a:cubicBezTo>
                <a:cubicBezTo>
                  <a:pt x="142427" y="283779"/>
                  <a:pt x="146715" y="291816"/>
                  <a:pt x="153664" y="297693"/>
                </a:cubicBezTo>
                <a:lnTo>
                  <a:pt x="169728" y="303595"/>
                </a:lnTo>
                <a:lnTo>
                  <a:pt x="170427" y="316077"/>
                </a:lnTo>
                <a:lnTo>
                  <a:pt x="168740" y="343093"/>
                </a:lnTo>
                <a:lnTo>
                  <a:pt x="164970" y="343683"/>
                </a:lnTo>
                <a:cubicBezTo>
                  <a:pt x="128111" y="333087"/>
                  <a:pt x="128412" y="297719"/>
                  <a:pt x="110132" y="274737"/>
                </a:cubicBezTo>
                <a:cubicBezTo>
                  <a:pt x="89894" y="276924"/>
                  <a:pt x="84276" y="288674"/>
                  <a:pt x="49419" y="281295"/>
                </a:cubicBezTo>
                <a:cubicBezTo>
                  <a:pt x="-2975" y="270204"/>
                  <a:pt x="-17962" y="199676"/>
                  <a:pt x="25248" y="159446"/>
                </a:cubicBezTo>
                <a:cubicBezTo>
                  <a:pt x="34055" y="151235"/>
                  <a:pt x="52862" y="149513"/>
                  <a:pt x="36969" y="127826"/>
                </a:cubicBezTo>
                <a:cubicBezTo>
                  <a:pt x="4785" y="83888"/>
                  <a:pt x="7765" y="46902"/>
                  <a:pt x="40346" y="20413"/>
                </a:cubicBezTo>
                <a:cubicBezTo>
                  <a:pt x="58226" y="5861"/>
                  <a:pt x="79914" y="-860"/>
                  <a:pt x="101540" y="88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50" name="하트 349">
            <a:extLst>
              <a:ext uri="{FF2B5EF4-FFF2-40B4-BE49-F238E27FC236}">
                <a16:creationId xmlns:a16="http://schemas.microsoft.com/office/drawing/2014/main" id="{E7BD774D-016B-4FA7-A424-E2984E89AA7F}"/>
              </a:ext>
            </a:extLst>
          </p:cNvPr>
          <p:cNvSpPr/>
          <p:nvPr userDrawn="1"/>
        </p:nvSpPr>
        <p:spPr>
          <a:xfrm>
            <a:off x="11220017" y="3850478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1" name="Freeform: Shape 264">
            <a:extLst>
              <a:ext uri="{FF2B5EF4-FFF2-40B4-BE49-F238E27FC236}">
                <a16:creationId xmlns:a16="http://schemas.microsoft.com/office/drawing/2014/main" id="{CAF5382C-81A1-494F-96FE-BEB8439AB1C6}"/>
              </a:ext>
            </a:extLst>
          </p:cNvPr>
          <p:cNvSpPr/>
          <p:nvPr userDrawn="1"/>
        </p:nvSpPr>
        <p:spPr>
          <a:xfrm>
            <a:off x="10456264" y="4511905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자유형: 도형 351">
            <a:extLst>
              <a:ext uri="{FF2B5EF4-FFF2-40B4-BE49-F238E27FC236}">
                <a16:creationId xmlns:a16="http://schemas.microsoft.com/office/drawing/2014/main" id="{174B743F-B32B-42E6-A7F2-83BDCAA31045}"/>
              </a:ext>
            </a:extLst>
          </p:cNvPr>
          <p:cNvSpPr/>
          <p:nvPr userDrawn="1"/>
        </p:nvSpPr>
        <p:spPr>
          <a:xfrm rot="768186">
            <a:off x="10271463" y="6027323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53" name="자유형: 도형 352">
            <a:extLst>
              <a:ext uri="{FF2B5EF4-FFF2-40B4-BE49-F238E27FC236}">
                <a16:creationId xmlns:a16="http://schemas.microsoft.com/office/drawing/2014/main" id="{46D191BC-CCFE-4C8D-8D7C-81FD327791FA}"/>
              </a:ext>
            </a:extLst>
          </p:cNvPr>
          <p:cNvSpPr/>
          <p:nvPr userDrawn="1"/>
        </p:nvSpPr>
        <p:spPr>
          <a:xfrm>
            <a:off x="10798504" y="477612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54" name="자유형: 도형 353">
            <a:extLst>
              <a:ext uri="{FF2B5EF4-FFF2-40B4-BE49-F238E27FC236}">
                <a16:creationId xmlns:a16="http://schemas.microsoft.com/office/drawing/2014/main" id="{07BF906A-57CB-44BD-AFF2-108ADBD42FD6}"/>
              </a:ext>
            </a:extLst>
          </p:cNvPr>
          <p:cNvSpPr/>
          <p:nvPr userDrawn="1"/>
        </p:nvSpPr>
        <p:spPr>
          <a:xfrm>
            <a:off x="10998207" y="4221410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55" name="자유형: 도형 354">
            <a:extLst>
              <a:ext uri="{FF2B5EF4-FFF2-40B4-BE49-F238E27FC236}">
                <a16:creationId xmlns:a16="http://schemas.microsoft.com/office/drawing/2014/main" id="{F5A0D110-E6D0-442C-B0D1-37522C50C35D}"/>
              </a:ext>
            </a:extLst>
          </p:cNvPr>
          <p:cNvSpPr/>
          <p:nvPr userDrawn="1"/>
        </p:nvSpPr>
        <p:spPr>
          <a:xfrm>
            <a:off x="11387479" y="4579666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56" name="자유형: 도형 355">
            <a:extLst>
              <a:ext uri="{FF2B5EF4-FFF2-40B4-BE49-F238E27FC236}">
                <a16:creationId xmlns:a16="http://schemas.microsoft.com/office/drawing/2014/main" id="{6E0B7CC8-D771-4E47-9005-895711CA0C38}"/>
              </a:ext>
            </a:extLst>
          </p:cNvPr>
          <p:cNvSpPr/>
          <p:nvPr userDrawn="1"/>
        </p:nvSpPr>
        <p:spPr>
          <a:xfrm rot="5400000">
            <a:off x="10959498" y="-35028"/>
            <a:ext cx="132982" cy="256531"/>
          </a:xfrm>
          <a:custGeom>
            <a:avLst/>
            <a:gdLst>
              <a:gd name="connsiteX0" fmla="*/ 0 w 132982"/>
              <a:gd name="connsiteY0" fmla="*/ 0 h 256531"/>
              <a:gd name="connsiteX1" fmla="*/ 999 w 132982"/>
              <a:gd name="connsiteY1" fmla="*/ 1872 h 256531"/>
              <a:gd name="connsiteX2" fmla="*/ 7086 w 132982"/>
              <a:gd name="connsiteY2" fmla="*/ 51597 h 256531"/>
              <a:gd name="connsiteX3" fmla="*/ 9439 w 132982"/>
              <a:gd name="connsiteY3" fmla="*/ 70601 h 256531"/>
              <a:gd name="connsiteX4" fmla="*/ 107098 w 132982"/>
              <a:gd name="connsiteY4" fmla="*/ 72238 h 256531"/>
              <a:gd name="connsiteX5" fmla="*/ 119324 w 132982"/>
              <a:gd name="connsiteY5" fmla="*/ 117205 h 256531"/>
              <a:gd name="connsiteX6" fmla="*/ 92876 w 132982"/>
              <a:gd name="connsiteY6" fmla="*/ 141044 h 256531"/>
              <a:gd name="connsiteX7" fmla="*/ 44200 w 132982"/>
              <a:gd name="connsiteY7" fmla="*/ 163604 h 256531"/>
              <a:gd name="connsiteX8" fmla="*/ 81622 w 132982"/>
              <a:gd name="connsiteY8" fmla="*/ 201102 h 256531"/>
              <a:gd name="connsiteX9" fmla="*/ 94385 w 132982"/>
              <a:gd name="connsiteY9" fmla="*/ 242104 h 256531"/>
              <a:gd name="connsiteX10" fmla="*/ 53690 w 132982"/>
              <a:gd name="connsiteY10" fmla="*/ 256531 h 256531"/>
              <a:gd name="connsiteX11" fmla="*/ 0 w 132982"/>
              <a:gd name="connsiteY11" fmla="*/ 243479 h 256531"/>
              <a:gd name="connsiteX12" fmla="*/ 0 w 132982"/>
              <a:gd name="connsiteY12" fmla="*/ 219887 h 256531"/>
              <a:gd name="connsiteX13" fmla="*/ 13903 w 132982"/>
              <a:gd name="connsiteY13" fmla="*/ 225423 h 256531"/>
              <a:gd name="connsiteX14" fmla="*/ 56427 w 132982"/>
              <a:gd name="connsiteY14" fmla="*/ 224046 h 256531"/>
              <a:gd name="connsiteX15" fmla="*/ 8262 w 132982"/>
              <a:gd name="connsiteY15" fmla="*/ 179386 h 256531"/>
              <a:gd name="connsiteX16" fmla="*/ 0 w 132982"/>
              <a:gd name="connsiteY16" fmla="*/ 182268 h 256531"/>
              <a:gd name="connsiteX17" fmla="*/ 0 w 132982"/>
              <a:gd name="connsiteY17" fmla="*/ 142708 h 256531"/>
              <a:gd name="connsiteX18" fmla="*/ 9209 w 132982"/>
              <a:gd name="connsiteY18" fmla="*/ 142221 h 256531"/>
              <a:gd name="connsiteX19" fmla="*/ 55250 w 132982"/>
              <a:gd name="connsiteY19" fmla="*/ 129329 h 256531"/>
              <a:gd name="connsiteX20" fmla="*/ 63870 w 132982"/>
              <a:gd name="connsiteY20" fmla="*/ 125006 h 256531"/>
              <a:gd name="connsiteX21" fmla="*/ 85688 w 132982"/>
              <a:gd name="connsiteY21" fmla="*/ 103188 h 256531"/>
              <a:gd name="connsiteX22" fmla="*/ 52590 w 132982"/>
              <a:gd name="connsiteY22" fmla="*/ 93110 h 256531"/>
              <a:gd name="connsiteX23" fmla="*/ 0 w 132982"/>
              <a:gd name="connsiteY23" fmla="*/ 111128 h 2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2982" h="256531">
                <a:moveTo>
                  <a:pt x="0" y="0"/>
                </a:moveTo>
                <a:lnTo>
                  <a:pt x="999" y="1872"/>
                </a:lnTo>
                <a:cubicBezTo>
                  <a:pt x="999" y="1872"/>
                  <a:pt x="11869" y="32106"/>
                  <a:pt x="7086" y="51597"/>
                </a:cubicBezTo>
                <a:cubicBezTo>
                  <a:pt x="1280" y="75154"/>
                  <a:pt x="4067" y="70039"/>
                  <a:pt x="9439" y="70601"/>
                </a:cubicBezTo>
                <a:cubicBezTo>
                  <a:pt x="10692" y="70729"/>
                  <a:pt x="56427" y="56252"/>
                  <a:pt x="107098" y="72238"/>
                </a:cubicBezTo>
                <a:cubicBezTo>
                  <a:pt x="137690" y="81882"/>
                  <a:pt x="140375" y="93954"/>
                  <a:pt x="119324" y="117205"/>
                </a:cubicBezTo>
                <a:cubicBezTo>
                  <a:pt x="112572" y="124674"/>
                  <a:pt x="92901" y="141070"/>
                  <a:pt x="92876" y="141044"/>
                </a:cubicBezTo>
                <a:cubicBezTo>
                  <a:pt x="64535" y="164576"/>
                  <a:pt x="45403" y="156161"/>
                  <a:pt x="44200" y="163604"/>
                </a:cubicBezTo>
                <a:cubicBezTo>
                  <a:pt x="43049" y="170894"/>
                  <a:pt x="67477" y="178951"/>
                  <a:pt x="81622" y="201102"/>
                </a:cubicBezTo>
                <a:cubicBezTo>
                  <a:pt x="88937" y="212561"/>
                  <a:pt x="97173" y="232768"/>
                  <a:pt x="94385" y="242104"/>
                </a:cubicBezTo>
                <a:cubicBezTo>
                  <a:pt x="92185" y="249471"/>
                  <a:pt x="68909" y="255686"/>
                  <a:pt x="53690" y="256531"/>
                </a:cubicBezTo>
                <a:lnTo>
                  <a:pt x="0" y="243479"/>
                </a:lnTo>
                <a:lnTo>
                  <a:pt x="0" y="219887"/>
                </a:lnTo>
                <a:lnTo>
                  <a:pt x="13903" y="225423"/>
                </a:lnTo>
                <a:cubicBezTo>
                  <a:pt x="32725" y="230511"/>
                  <a:pt x="55180" y="230703"/>
                  <a:pt x="56427" y="224046"/>
                </a:cubicBezTo>
                <a:cubicBezTo>
                  <a:pt x="59343" y="215426"/>
                  <a:pt x="34225" y="184016"/>
                  <a:pt x="8262" y="179386"/>
                </a:cubicBezTo>
                <a:lnTo>
                  <a:pt x="0" y="182268"/>
                </a:lnTo>
                <a:lnTo>
                  <a:pt x="0" y="142708"/>
                </a:lnTo>
                <a:lnTo>
                  <a:pt x="9209" y="142221"/>
                </a:lnTo>
                <a:cubicBezTo>
                  <a:pt x="27089" y="139535"/>
                  <a:pt x="39443" y="138205"/>
                  <a:pt x="55250" y="129329"/>
                </a:cubicBezTo>
                <a:lnTo>
                  <a:pt x="63870" y="125006"/>
                </a:lnTo>
                <a:cubicBezTo>
                  <a:pt x="71058" y="120940"/>
                  <a:pt x="87607" y="108944"/>
                  <a:pt x="85688" y="103188"/>
                </a:cubicBezTo>
                <a:cubicBezTo>
                  <a:pt x="83617" y="96998"/>
                  <a:pt x="63001" y="92190"/>
                  <a:pt x="52590" y="93110"/>
                </a:cubicBezTo>
                <a:lnTo>
                  <a:pt x="0" y="111128"/>
                </a:ln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57" name="하트 356">
            <a:extLst>
              <a:ext uri="{FF2B5EF4-FFF2-40B4-BE49-F238E27FC236}">
                <a16:creationId xmlns:a16="http://schemas.microsoft.com/office/drawing/2014/main" id="{FAE18394-69F1-4179-8E0C-84CB08A55ADB}"/>
              </a:ext>
            </a:extLst>
          </p:cNvPr>
          <p:cNvSpPr/>
          <p:nvPr userDrawn="1"/>
        </p:nvSpPr>
        <p:spPr>
          <a:xfrm>
            <a:off x="11067514" y="1803813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8" name="Freeform: Shape 264">
            <a:extLst>
              <a:ext uri="{FF2B5EF4-FFF2-40B4-BE49-F238E27FC236}">
                <a16:creationId xmlns:a16="http://schemas.microsoft.com/office/drawing/2014/main" id="{5FA9217F-3DCC-4100-A13E-700A4393DBA1}"/>
              </a:ext>
            </a:extLst>
          </p:cNvPr>
          <p:cNvSpPr/>
          <p:nvPr userDrawn="1"/>
        </p:nvSpPr>
        <p:spPr>
          <a:xfrm rot="3838674">
            <a:off x="11392255" y="1323973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자유형: 도형 358">
            <a:extLst>
              <a:ext uri="{FF2B5EF4-FFF2-40B4-BE49-F238E27FC236}">
                <a16:creationId xmlns:a16="http://schemas.microsoft.com/office/drawing/2014/main" id="{E9B20D8E-2526-4B37-A544-8EBDA6FF36A0}"/>
              </a:ext>
            </a:extLst>
          </p:cNvPr>
          <p:cNvSpPr/>
          <p:nvPr userDrawn="1"/>
        </p:nvSpPr>
        <p:spPr>
          <a:xfrm>
            <a:off x="11487276" y="209552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360" name="Graphic 5">
            <a:extLst>
              <a:ext uri="{FF2B5EF4-FFF2-40B4-BE49-F238E27FC236}">
                <a16:creationId xmlns:a16="http://schemas.microsoft.com/office/drawing/2014/main" id="{5F3789AF-658B-41A6-A526-B6D11D0CF73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788082" y="2396656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361" name="Graphic 47">
            <a:extLst>
              <a:ext uri="{FF2B5EF4-FFF2-40B4-BE49-F238E27FC236}">
                <a16:creationId xmlns:a16="http://schemas.microsoft.com/office/drawing/2014/main" id="{3216D3A3-223B-4300-9217-EC20CCED79E2}"/>
              </a:ext>
            </a:extLst>
          </p:cNvPr>
          <p:cNvGrpSpPr/>
          <p:nvPr userDrawn="1"/>
        </p:nvGrpSpPr>
        <p:grpSpPr>
          <a:xfrm>
            <a:off x="11672564" y="1088672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62" name="Freeform: Shape 1145">
              <a:extLst>
                <a:ext uri="{FF2B5EF4-FFF2-40B4-BE49-F238E27FC236}">
                  <a16:creationId xmlns:a16="http://schemas.microsoft.com/office/drawing/2014/main" id="{4798BDF7-6778-4F22-9332-56C9FF317554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1146">
              <a:extLst>
                <a:ext uri="{FF2B5EF4-FFF2-40B4-BE49-F238E27FC236}">
                  <a16:creationId xmlns:a16="http://schemas.microsoft.com/office/drawing/2014/main" id="{C0934C9D-E2FE-4052-854D-4F51C11C0546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1147">
              <a:extLst>
                <a:ext uri="{FF2B5EF4-FFF2-40B4-BE49-F238E27FC236}">
                  <a16:creationId xmlns:a16="http://schemas.microsoft.com/office/drawing/2014/main" id="{027A5BB2-0504-4C4F-95F8-61ED1BFA9D76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5" name="자유형: 도형 364">
            <a:extLst>
              <a:ext uri="{FF2B5EF4-FFF2-40B4-BE49-F238E27FC236}">
                <a16:creationId xmlns:a16="http://schemas.microsoft.com/office/drawing/2014/main" id="{4AD82799-D5D3-46C9-99AE-DF5ECF7BE840}"/>
              </a:ext>
            </a:extLst>
          </p:cNvPr>
          <p:cNvSpPr/>
          <p:nvPr userDrawn="1"/>
        </p:nvSpPr>
        <p:spPr>
          <a:xfrm rot="1980006">
            <a:off x="11999905" y="590180"/>
            <a:ext cx="234803" cy="302038"/>
          </a:xfrm>
          <a:custGeom>
            <a:avLst/>
            <a:gdLst>
              <a:gd name="connsiteX0" fmla="*/ 159198 w 234803"/>
              <a:gd name="connsiteY0" fmla="*/ 173748 h 302038"/>
              <a:gd name="connsiteX1" fmla="*/ 143698 w 234803"/>
              <a:gd name="connsiteY1" fmla="*/ 189991 h 302038"/>
              <a:gd name="connsiteX2" fmla="*/ 164800 w 234803"/>
              <a:gd name="connsiteY2" fmla="*/ 264705 h 302038"/>
              <a:gd name="connsiteX3" fmla="*/ 174673 w 234803"/>
              <a:gd name="connsiteY3" fmla="*/ 188021 h 302038"/>
              <a:gd name="connsiteX4" fmla="*/ 159198 w 234803"/>
              <a:gd name="connsiteY4" fmla="*/ 173748 h 302038"/>
              <a:gd name="connsiteX5" fmla="*/ 103485 w 234803"/>
              <a:gd name="connsiteY5" fmla="*/ 144662 h 302038"/>
              <a:gd name="connsiteX6" fmla="*/ 85660 w 234803"/>
              <a:gd name="connsiteY6" fmla="*/ 148195 h 302038"/>
              <a:gd name="connsiteX7" fmla="*/ 35092 w 234803"/>
              <a:gd name="connsiteY7" fmla="*/ 198252 h 302038"/>
              <a:gd name="connsiteX8" fmla="*/ 112108 w 234803"/>
              <a:gd name="connsiteY8" fmla="*/ 178353 h 302038"/>
              <a:gd name="connsiteX9" fmla="*/ 119219 w 234803"/>
              <a:gd name="connsiteY9" fmla="*/ 151316 h 302038"/>
              <a:gd name="connsiteX10" fmla="*/ 103485 w 234803"/>
              <a:gd name="connsiteY10" fmla="*/ 144662 h 302038"/>
              <a:gd name="connsiteX11" fmla="*/ 53661 w 234803"/>
              <a:gd name="connsiteY11" fmla="*/ 34628 h 302038"/>
              <a:gd name="connsiteX12" fmla="*/ 34503 w 234803"/>
              <a:gd name="connsiteY12" fmla="*/ 49361 h 302038"/>
              <a:gd name="connsiteX13" fmla="*/ 85890 w 234803"/>
              <a:gd name="connsiteY13" fmla="*/ 110083 h 302038"/>
              <a:gd name="connsiteX14" fmla="*/ 112210 w 234803"/>
              <a:gd name="connsiteY14" fmla="*/ 105761 h 302038"/>
              <a:gd name="connsiteX15" fmla="*/ 108706 w 234803"/>
              <a:gd name="connsiteY15" fmla="*/ 78929 h 302038"/>
              <a:gd name="connsiteX16" fmla="*/ 53661 w 234803"/>
              <a:gd name="connsiteY16" fmla="*/ 34628 h 302038"/>
              <a:gd name="connsiteX17" fmla="*/ 29844 w 234803"/>
              <a:gd name="connsiteY17" fmla="*/ 73 h 302038"/>
              <a:gd name="connsiteX18" fmla="*/ 58342 w 234803"/>
              <a:gd name="connsiteY18" fmla="*/ 5520 h 302038"/>
              <a:gd name="connsiteX19" fmla="*/ 87729 w 234803"/>
              <a:gd name="connsiteY19" fmla="*/ 18894 h 302038"/>
              <a:gd name="connsiteX20" fmla="*/ 104077 w 234803"/>
              <a:gd name="connsiteY20" fmla="*/ 31096 h 302038"/>
              <a:gd name="connsiteX21" fmla="*/ 136198 w 234803"/>
              <a:gd name="connsiteY21" fmla="*/ 76378 h 302038"/>
              <a:gd name="connsiteX22" fmla="*/ 234803 w 234803"/>
              <a:gd name="connsiteY22" fmla="*/ 214176 h 302038"/>
              <a:gd name="connsiteX23" fmla="*/ 206595 w 234803"/>
              <a:gd name="connsiteY23" fmla="*/ 204570 h 302038"/>
              <a:gd name="connsiteX24" fmla="*/ 195750 w 234803"/>
              <a:gd name="connsiteY24" fmla="*/ 274783 h 302038"/>
              <a:gd name="connsiteX25" fmla="*/ 167307 w 234803"/>
              <a:gd name="connsiteY25" fmla="*/ 301998 h 302038"/>
              <a:gd name="connsiteX26" fmla="*/ 130755 w 234803"/>
              <a:gd name="connsiteY26" fmla="*/ 271918 h 302038"/>
              <a:gd name="connsiteX27" fmla="*/ 90827 w 234803"/>
              <a:gd name="connsiteY27" fmla="*/ 222756 h 302038"/>
              <a:gd name="connsiteX28" fmla="*/ 1891 w 234803"/>
              <a:gd name="connsiteY28" fmla="*/ 215646 h 302038"/>
              <a:gd name="connsiteX29" fmla="*/ 22840 w 234803"/>
              <a:gd name="connsiteY29" fmla="*/ 153362 h 302038"/>
              <a:gd name="connsiteX30" fmla="*/ 57191 w 234803"/>
              <a:gd name="connsiteY30" fmla="*/ 133232 h 302038"/>
              <a:gd name="connsiteX31" fmla="*/ 4014 w 234803"/>
              <a:gd name="connsiteY31" fmla="*/ 46649 h 302038"/>
              <a:gd name="connsiteX32" fmla="*/ 29844 w 234803"/>
              <a:gd name="connsiteY32" fmla="*/ 73 h 30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4803" h="302038">
                <a:moveTo>
                  <a:pt x="159198" y="173748"/>
                </a:moveTo>
                <a:cubicBezTo>
                  <a:pt x="148737" y="173799"/>
                  <a:pt x="144286" y="183263"/>
                  <a:pt x="143698" y="189991"/>
                </a:cubicBezTo>
                <a:cubicBezTo>
                  <a:pt x="140347" y="228282"/>
                  <a:pt x="150655" y="261866"/>
                  <a:pt x="164800" y="264705"/>
                </a:cubicBezTo>
                <a:cubicBezTo>
                  <a:pt x="171271" y="264705"/>
                  <a:pt x="187590" y="226593"/>
                  <a:pt x="174673" y="188021"/>
                </a:cubicBezTo>
                <a:cubicBezTo>
                  <a:pt x="172857" y="182573"/>
                  <a:pt x="167051" y="173697"/>
                  <a:pt x="159198" y="173748"/>
                </a:cubicBezTo>
                <a:close/>
                <a:moveTo>
                  <a:pt x="103485" y="144662"/>
                </a:moveTo>
                <a:cubicBezTo>
                  <a:pt x="97087" y="144544"/>
                  <a:pt x="90341" y="146124"/>
                  <a:pt x="85660" y="148195"/>
                </a:cubicBezTo>
                <a:cubicBezTo>
                  <a:pt x="63509" y="158043"/>
                  <a:pt x="30743" y="187510"/>
                  <a:pt x="35092" y="198252"/>
                </a:cubicBezTo>
                <a:cubicBezTo>
                  <a:pt x="39849" y="208842"/>
                  <a:pt x="92285" y="200938"/>
                  <a:pt x="112108" y="178353"/>
                </a:cubicBezTo>
                <a:cubicBezTo>
                  <a:pt x="118503" y="171114"/>
                  <a:pt x="125972" y="161036"/>
                  <a:pt x="119219" y="151316"/>
                </a:cubicBezTo>
                <a:cubicBezTo>
                  <a:pt x="115932" y="146597"/>
                  <a:pt x="109883" y="144781"/>
                  <a:pt x="103485" y="144662"/>
                </a:cubicBezTo>
                <a:close/>
                <a:moveTo>
                  <a:pt x="53661" y="34628"/>
                </a:moveTo>
                <a:cubicBezTo>
                  <a:pt x="38749" y="29230"/>
                  <a:pt x="33045" y="35779"/>
                  <a:pt x="34503" y="49361"/>
                </a:cubicBezTo>
                <a:cubicBezTo>
                  <a:pt x="35526" y="77344"/>
                  <a:pt x="59749" y="105275"/>
                  <a:pt x="85890" y="110083"/>
                </a:cubicBezTo>
                <a:cubicBezTo>
                  <a:pt x="94229" y="111619"/>
                  <a:pt x="106788" y="114330"/>
                  <a:pt x="112210" y="105761"/>
                </a:cubicBezTo>
                <a:cubicBezTo>
                  <a:pt x="117377" y="97601"/>
                  <a:pt x="114845" y="88419"/>
                  <a:pt x="108706" y="78929"/>
                </a:cubicBezTo>
                <a:cubicBezTo>
                  <a:pt x="95150" y="57930"/>
                  <a:pt x="76963" y="43094"/>
                  <a:pt x="53661" y="34628"/>
                </a:cubicBezTo>
                <a:close/>
                <a:moveTo>
                  <a:pt x="29844" y="73"/>
                </a:moveTo>
                <a:cubicBezTo>
                  <a:pt x="37263" y="458"/>
                  <a:pt x="46621" y="2380"/>
                  <a:pt x="58342" y="5520"/>
                </a:cubicBezTo>
                <a:cubicBezTo>
                  <a:pt x="69495" y="8512"/>
                  <a:pt x="78850" y="13168"/>
                  <a:pt x="87729" y="18894"/>
                </a:cubicBezTo>
                <a:lnTo>
                  <a:pt x="104077" y="31096"/>
                </a:lnTo>
                <a:lnTo>
                  <a:pt x="136198" y="76378"/>
                </a:lnTo>
                <a:lnTo>
                  <a:pt x="234803" y="214176"/>
                </a:lnTo>
                <a:lnTo>
                  <a:pt x="206595" y="204570"/>
                </a:lnTo>
                <a:cubicBezTo>
                  <a:pt x="209178" y="229688"/>
                  <a:pt x="206544" y="250969"/>
                  <a:pt x="195750" y="274783"/>
                </a:cubicBezTo>
                <a:cubicBezTo>
                  <a:pt x="190506" y="286370"/>
                  <a:pt x="180863" y="300847"/>
                  <a:pt x="167307" y="301998"/>
                </a:cubicBezTo>
                <a:cubicBezTo>
                  <a:pt x="151908" y="303277"/>
                  <a:pt x="131855" y="273606"/>
                  <a:pt x="130755" y="271918"/>
                </a:cubicBezTo>
                <a:cubicBezTo>
                  <a:pt x="110446" y="240994"/>
                  <a:pt x="138505" y="181524"/>
                  <a:pt x="90827" y="222756"/>
                </a:cubicBezTo>
                <a:cubicBezTo>
                  <a:pt x="69469" y="241198"/>
                  <a:pt x="9027" y="226695"/>
                  <a:pt x="1891" y="215646"/>
                </a:cubicBezTo>
                <a:cubicBezTo>
                  <a:pt x="-5298" y="204519"/>
                  <a:pt x="9385" y="170219"/>
                  <a:pt x="22840" y="153362"/>
                </a:cubicBezTo>
                <a:cubicBezTo>
                  <a:pt x="30257" y="144103"/>
                  <a:pt x="39466" y="138783"/>
                  <a:pt x="57191" y="133232"/>
                </a:cubicBezTo>
                <a:cubicBezTo>
                  <a:pt x="24706" y="112667"/>
                  <a:pt x="5369" y="85094"/>
                  <a:pt x="4014" y="46649"/>
                </a:cubicBezTo>
                <a:cubicBezTo>
                  <a:pt x="2786" y="11581"/>
                  <a:pt x="7587" y="-1085"/>
                  <a:pt x="29844" y="7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66" name="Freeform: Shape 42">
            <a:extLst>
              <a:ext uri="{FF2B5EF4-FFF2-40B4-BE49-F238E27FC236}">
                <a16:creationId xmlns:a16="http://schemas.microsoft.com/office/drawing/2014/main" id="{F9B1D3C8-E50C-4C24-AAC0-F6BD32D3FD51}"/>
              </a:ext>
            </a:extLst>
          </p:cNvPr>
          <p:cNvSpPr/>
          <p:nvPr userDrawn="1"/>
        </p:nvSpPr>
        <p:spPr>
          <a:xfrm>
            <a:off x="10900571" y="6036685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자유형: 도형 366">
            <a:extLst>
              <a:ext uri="{FF2B5EF4-FFF2-40B4-BE49-F238E27FC236}">
                <a16:creationId xmlns:a16="http://schemas.microsoft.com/office/drawing/2014/main" id="{221AB371-B499-4B6A-BE1B-429EB6700482}"/>
              </a:ext>
            </a:extLst>
          </p:cNvPr>
          <p:cNvSpPr/>
          <p:nvPr userDrawn="1"/>
        </p:nvSpPr>
        <p:spPr>
          <a:xfrm>
            <a:off x="11153148" y="5474760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368" name="Graphic 5">
            <a:extLst>
              <a:ext uri="{FF2B5EF4-FFF2-40B4-BE49-F238E27FC236}">
                <a16:creationId xmlns:a16="http://schemas.microsoft.com/office/drawing/2014/main" id="{109A511C-0E7F-44C3-A183-A28B6C5F17C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642159" y="5764306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69" name="하트 368">
            <a:extLst>
              <a:ext uri="{FF2B5EF4-FFF2-40B4-BE49-F238E27FC236}">
                <a16:creationId xmlns:a16="http://schemas.microsoft.com/office/drawing/2014/main" id="{0449D82F-9051-4353-A808-26F537B99EF0}"/>
              </a:ext>
            </a:extLst>
          </p:cNvPr>
          <p:cNvSpPr/>
          <p:nvPr userDrawn="1"/>
        </p:nvSpPr>
        <p:spPr>
          <a:xfrm>
            <a:off x="11734244" y="6374920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자유형: 도형 369">
            <a:extLst>
              <a:ext uri="{FF2B5EF4-FFF2-40B4-BE49-F238E27FC236}">
                <a16:creationId xmlns:a16="http://schemas.microsoft.com/office/drawing/2014/main" id="{A764BDD5-B120-4A01-8B48-FFD52ED890E7}"/>
              </a:ext>
            </a:extLst>
          </p:cNvPr>
          <p:cNvSpPr/>
          <p:nvPr userDrawn="1"/>
        </p:nvSpPr>
        <p:spPr>
          <a:xfrm>
            <a:off x="11196246" y="6446512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1" name="자유형: 도형 370">
            <a:extLst>
              <a:ext uri="{FF2B5EF4-FFF2-40B4-BE49-F238E27FC236}">
                <a16:creationId xmlns:a16="http://schemas.microsoft.com/office/drawing/2014/main" id="{E5C2F669-45C8-47A7-A9D7-665FAFBF0714}"/>
              </a:ext>
            </a:extLst>
          </p:cNvPr>
          <p:cNvSpPr/>
          <p:nvPr userDrawn="1"/>
        </p:nvSpPr>
        <p:spPr>
          <a:xfrm>
            <a:off x="11706021" y="3667231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72" name="Freeform: Shape 264">
            <a:extLst>
              <a:ext uri="{FF2B5EF4-FFF2-40B4-BE49-F238E27FC236}">
                <a16:creationId xmlns:a16="http://schemas.microsoft.com/office/drawing/2014/main" id="{E559F465-6D63-448E-89E7-A78B317066F3}"/>
              </a:ext>
            </a:extLst>
          </p:cNvPr>
          <p:cNvSpPr/>
          <p:nvPr userDrawn="1"/>
        </p:nvSpPr>
        <p:spPr>
          <a:xfrm>
            <a:off x="11926171" y="3043967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3" name="Graphic 47">
            <a:extLst>
              <a:ext uri="{FF2B5EF4-FFF2-40B4-BE49-F238E27FC236}">
                <a16:creationId xmlns:a16="http://schemas.microsoft.com/office/drawing/2014/main" id="{C04F4241-FF8E-4D2F-BF7E-4A3501046E7D}"/>
              </a:ext>
            </a:extLst>
          </p:cNvPr>
          <p:cNvGrpSpPr/>
          <p:nvPr userDrawn="1"/>
        </p:nvGrpSpPr>
        <p:grpSpPr>
          <a:xfrm>
            <a:off x="10453754" y="1827543"/>
            <a:ext cx="350976" cy="254793"/>
            <a:chOff x="8760856" y="1002161"/>
            <a:chExt cx="1223617" cy="888296"/>
          </a:xfrm>
          <a:solidFill>
            <a:schemeClr val="accent1"/>
          </a:solidFill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74" name="Freeform: Shape 1145">
              <a:extLst>
                <a:ext uri="{FF2B5EF4-FFF2-40B4-BE49-F238E27FC236}">
                  <a16:creationId xmlns:a16="http://schemas.microsoft.com/office/drawing/2014/main" id="{6984D736-799D-461C-A403-F930F838A66D}"/>
                </a:ext>
              </a:extLst>
            </p:cNvPr>
            <p:cNvSpPr/>
            <p:nvPr/>
          </p:nvSpPr>
          <p:spPr>
            <a:xfrm>
              <a:off x="8760856" y="1002161"/>
              <a:ext cx="1223617" cy="888296"/>
            </a:xfrm>
            <a:custGeom>
              <a:avLst/>
              <a:gdLst>
                <a:gd name="connsiteX0" fmla="*/ 1212488 w 1223617"/>
                <a:gd name="connsiteY0" fmla="*/ 247015 h 888296"/>
                <a:gd name="connsiteX1" fmla="*/ 1204868 w 1223617"/>
                <a:gd name="connsiteY1" fmla="*/ 335598 h 888296"/>
                <a:gd name="connsiteX2" fmla="*/ 1102950 w 1223617"/>
                <a:gd name="connsiteY2" fmla="*/ 640398 h 888296"/>
                <a:gd name="connsiteX3" fmla="*/ 610508 w 1223617"/>
                <a:gd name="connsiteY3" fmla="*/ 888048 h 888296"/>
                <a:gd name="connsiteX4" fmla="*/ 603840 w 1223617"/>
                <a:gd name="connsiteY4" fmla="*/ 876618 h 888296"/>
                <a:gd name="connsiteX5" fmla="*/ 605745 w 1223617"/>
                <a:gd name="connsiteY5" fmla="*/ 844233 h 888296"/>
                <a:gd name="connsiteX6" fmla="*/ 620033 w 1223617"/>
                <a:gd name="connsiteY6" fmla="*/ 838518 h 888296"/>
                <a:gd name="connsiteX7" fmla="*/ 788625 w 1223617"/>
                <a:gd name="connsiteY7" fmla="*/ 813753 h 888296"/>
                <a:gd name="connsiteX8" fmla="*/ 1099140 w 1223617"/>
                <a:gd name="connsiteY8" fmla="*/ 528955 h 888296"/>
                <a:gd name="connsiteX9" fmla="*/ 1158195 w 1223617"/>
                <a:gd name="connsiteY9" fmla="*/ 63183 h 888296"/>
                <a:gd name="connsiteX10" fmla="*/ 651465 w 1223617"/>
                <a:gd name="connsiteY10" fmla="*/ 247015 h 888296"/>
                <a:gd name="connsiteX11" fmla="*/ 523830 w 1223617"/>
                <a:gd name="connsiteY11" fmla="*/ 758508 h 888296"/>
                <a:gd name="connsiteX12" fmla="*/ 464775 w 1223617"/>
                <a:gd name="connsiteY12" fmla="*/ 735648 h 888296"/>
                <a:gd name="connsiteX13" fmla="*/ 461918 w 1223617"/>
                <a:gd name="connsiteY13" fmla="*/ 565150 h 888296"/>
                <a:gd name="connsiteX14" fmla="*/ 338093 w 1223617"/>
                <a:gd name="connsiteY14" fmla="*/ 303213 h 888296"/>
                <a:gd name="connsiteX15" fmla="*/ 48533 w 1223617"/>
                <a:gd name="connsiteY15" fmla="*/ 212725 h 888296"/>
                <a:gd name="connsiteX16" fmla="*/ 36150 w 1223617"/>
                <a:gd name="connsiteY16" fmla="*/ 317500 h 888296"/>
                <a:gd name="connsiteX17" fmla="*/ 47580 w 1223617"/>
                <a:gd name="connsiteY17" fmla="*/ 432753 h 888296"/>
                <a:gd name="connsiteX18" fmla="*/ 148545 w 1223617"/>
                <a:gd name="connsiteY18" fmla="*/ 639445 h 888296"/>
                <a:gd name="connsiteX19" fmla="*/ 250463 w 1223617"/>
                <a:gd name="connsiteY19" fmla="*/ 711835 h 888296"/>
                <a:gd name="connsiteX20" fmla="*/ 411435 w 1223617"/>
                <a:gd name="connsiteY20" fmla="*/ 755650 h 888296"/>
                <a:gd name="connsiteX21" fmla="*/ 372383 w 1223617"/>
                <a:gd name="connsiteY21" fmla="*/ 773748 h 888296"/>
                <a:gd name="connsiteX22" fmla="*/ 123780 w 1223617"/>
                <a:gd name="connsiteY22" fmla="*/ 664210 h 888296"/>
                <a:gd name="connsiteX23" fmla="*/ 2813 w 1223617"/>
                <a:gd name="connsiteY23" fmla="*/ 365125 h 888296"/>
                <a:gd name="connsiteX24" fmla="*/ 1860 w 1223617"/>
                <a:gd name="connsiteY24" fmla="*/ 175578 h 888296"/>
                <a:gd name="connsiteX25" fmla="*/ 479063 w 1223617"/>
                <a:gd name="connsiteY25" fmla="*/ 424180 h 888296"/>
                <a:gd name="connsiteX26" fmla="*/ 505733 w 1223617"/>
                <a:gd name="connsiteY26" fmla="*/ 374650 h 888296"/>
                <a:gd name="connsiteX27" fmla="*/ 997223 w 1223617"/>
                <a:gd name="connsiteY27" fmla="*/ 6033 h 888296"/>
                <a:gd name="connsiteX28" fmla="*/ 1221060 w 1223617"/>
                <a:gd name="connsiteY28" fmla="*/ 8890 h 888296"/>
                <a:gd name="connsiteX29" fmla="*/ 1212488 w 1223617"/>
                <a:gd name="connsiteY29" fmla="*/ 247015 h 8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23617" h="888296">
                  <a:moveTo>
                    <a:pt x="1212488" y="247015"/>
                  </a:moveTo>
                  <a:cubicBezTo>
                    <a:pt x="1209630" y="291783"/>
                    <a:pt x="1205820" y="327025"/>
                    <a:pt x="1204868" y="335598"/>
                  </a:cubicBezTo>
                  <a:cubicBezTo>
                    <a:pt x="1188675" y="438468"/>
                    <a:pt x="1154385" y="548958"/>
                    <a:pt x="1102950" y="640398"/>
                  </a:cubicBezTo>
                  <a:cubicBezTo>
                    <a:pt x="994365" y="829945"/>
                    <a:pt x="817200" y="892810"/>
                    <a:pt x="610508" y="888048"/>
                  </a:cubicBezTo>
                  <a:cubicBezTo>
                    <a:pt x="606698" y="881380"/>
                    <a:pt x="603840" y="879475"/>
                    <a:pt x="603840" y="876618"/>
                  </a:cubicBezTo>
                  <a:cubicBezTo>
                    <a:pt x="603840" y="866140"/>
                    <a:pt x="604793" y="854710"/>
                    <a:pt x="605745" y="844233"/>
                  </a:cubicBezTo>
                  <a:cubicBezTo>
                    <a:pt x="611460" y="841375"/>
                    <a:pt x="616223" y="838518"/>
                    <a:pt x="620033" y="838518"/>
                  </a:cubicBezTo>
                  <a:cubicBezTo>
                    <a:pt x="676230" y="829945"/>
                    <a:pt x="734333" y="828040"/>
                    <a:pt x="788625" y="813753"/>
                  </a:cubicBezTo>
                  <a:cubicBezTo>
                    <a:pt x="941025" y="773748"/>
                    <a:pt x="1040085" y="672783"/>
                    <a:pt x="1099140" y="528955"/>
                  </a:cubicBezTo>
                  <a:cubicBezTo>
                    <a:pt x="1151528" y="402273"/>
                    <a:pt x="1181055" y="173673"/>
                    <a:pt x="1158195" y="63183"/>
                  </a:cubicBezTo>
                  <a:cubicBezTo>
                    <a:pt x="965790" y="59373"/>
                    <a:pt x="791483" y="106998"/>
                    <a:pt x="651465" y="247015"/>
                  </a:cubicBezTo>
                  <a:cubicBezTo>
                    <a:pt x="507638" y="390843"/>
                    <a:pt x="491445" y="570865"/>
                    <a:pt x="523830" y="758508"/>
                  </a:cubicBezTo>
                  <a:cubicBezTo>
                    <a:pt x="487635" y="780415"/>
                    <a:pt x="466680" y="773748"/>
                    <a:pt x="464775" y="735648"/>
                  </a:cubicBezTo>
                  <a:cubicBezTo>
                    <a:pt x="461918" y="678498"/>
                    <a:pt x="456203" y="621348"/>
                    <a:pt x="461918" y="565150"/>
                  </a:cubicBezTo>
                  <a:cubicBezTo>
                    <a:pt x="473348" y="450850"/>
                    <a:pt x="423818" y="367983"/>
                    <a:pt x="338093" y="303213"/>
                  </a:cubicBezTo>
                  <a:cubicBezTo>
                    <a:pt x="253320" y="239395"/>
                    <a:pt x="152355" y="218440"/>
                    <a:pt x="48533" y="212725"/>
                  </a:cubicBezTo>
                  <a:cubicBezTo>
                    <a:pt x="40913" y="212725"/>
                    <a:pt x="36150" y="307975"/>
                    <a:pt x="36150" y="317500"/>
                  </a:cubicBezTo>
                  <a:cubicBezTo>
                    <a:pt x="36150" y="355600"/>
                    <a:pt x="39960" y="394653"/>
                    <a:pt x="47580" y="432753"/>
                  </a:cubicBezTo>
                  <a:cubicBezTo>
                    <a:pt x="63773" y="508000"/>
                    <a:pt x="95205" y="582295"/>
                    <a:pt x="148545" y="639445"/>
                  </a:cubicBezTo>
                  <a:cubicBezTo>
                    <a:pt x="177120" y="669925"/>
                    <a:pt x="211410" y="695643"/>
                    <a:pt x="250463" y="711835"/>
                  </a:cubicBezTo>
                  <a:cubicBezTo>
                    <a:pt x="302850" y="733743"/>
                    <a:pt x="360000" y="728980"/>
                    <a:pt x="411435" y="755650"/>
                  </a:cubicBezTo>
                  <a:cubicBezTo>
                    <a:pt x="398100" y="762318"/>
                    <a:pt x="385718" y="773748"/>
                    <a:pt x="372383" y="773748"/>
                  </a:cubicBezTo>
                  <a:cubicBezTo>
                    <a:pt x="275228" y="770890"/>
                    <a:pt x="190455" y="739458"/>
                    <a:pt x="123780" y="664210"/>
                  </a:cubicBezTo>
                  <a:cubicBezTo>
                    <a:pt x="47580" y="579438"/>
                    <a:pt x="12338" y="476568"/>
                    <a:pt x="2813" y="365125"/>
                  </a:cubicBezTo>
                  <a:cubicBezTo>
                    <a:pt x="-2902" y="305118"/>
                    <a:pt x="1860" y="243205"/>
                    <a:pt x="1860" y="175578"/>
                  </a:cubicBezTo>
                  <a:cubicBezTo>
                    <a:pt x="204743" y="177483"/>
                    <a:pt x="377145" y="223203"/>
                    <a:pt x="479063" y="424180"/>
                  </a:cubicBezTo>
                  <a:cubicBezTo>
                    <a:pt x="490493" y="404178"/>
                    <a:pt x="500018" y="389890"/>
                    <a:pt x="505733" y="374650"/>
                  </a:cubicBezTo>
                  <a:cubicBezTo>
                    <a:pt x="576218" y="170815"/>
                    <a:pt x="793388" y="43180"/>
                    <a:pt x="997223" y="6033"/>
                  </a:cubicBezTo>
                  <a:cubicBezTo>
                    <a:pt x="1071518" y="-7303"/>
                    <a:pt x="1145813" y="5080"/>
                    <a:pt x="1221060" y="8890"/>
                  </a:cubicBezTo>
                  <a:cubicBezTo>
                    <a:pt x="1227728" y="9843"/>
                    <a:pt x="1220108" y="149860"/>
                    <a:pt x="1212488" y="247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1146">
              <a:extLst>
                <a:ext uri="{FF2B5EF4-FFF2-40B4-BE49-F238E27FC236}">
                  <a16:creationId xmlns:a16="http://schemas.microsoft.com/office/drawing/2014/main" id="{3CB435E7-354F-4207-9103-88F648B15B68}"/>
                </a:ext>
              </a:extLst>
            </p:cNvPr>
            <p:cNvSpPr/>
            <p:nvPr/>
          </p:nvSpPr>
          <p:spPr>
            <a:xfrm>
              <a:off x="9363149" y="1126688"/>
              <a:ext cx="512093" cy="637050"/>
            </a:xfrm>
            <a:custGeom>
              <a:avLst/>
              <a:gdLst>
                <a:gd name="connsiteX0" fmla="*/ 168235 w 512093"/>
                <a:gd name="connsiteY0" fmla="*/ 501583 h 637050"/>
                <a:gd name="connsiteX1" fmla="*/ 284440 w 512093"/>
                <a:gd name="connsiteY1" fmla="*/ 500631 h 637050"/>
                <a:gd name="connsiteX2" fmla="*/ 396835 w 512093"/>
                <a:gd name="connsiteY2" fmla="*/ 484438 h 637050"/>
                <a:gd name="connsiteX3" fmla="*/ 149185 w 512093"/>
                <a:gd name="connsiteY3" fmla="*/ 521586 h 637050"/>
                <a:gd name="connsiteX4" fmla="*/ 73938 w 512093"/>
                <a:gd name="connsiteY4" fmla="*/ 598738 h 637050"/>
                <a:gd name="connsiteX5" fmla="*/ 42505 w 512093"/>
                <a:gd name="connsiteY5" fmla="*/ 636838 h 637050"/>
                <a:gd name="connsiteX6" fmla="*/ 18693 w 512093"/>
                <a:gd name="connsiteY6" fmla="*/ 567306 h 637050"/>
                <a:gd name="connsiteX7" fmla="*/ 42505 w 512093"/>
                <a:gd name="connsiteY7" fmla="*/ 389188 h 637050"/>
                <a:gd name="connsiteX8" fmla="*/ 38695 w 512093"/>
                <a:gd name="connsiteY8" fmla="*/ 227263 h 637050"/>
                <a:gd name="connsiteX9" fmla="*/ 70128 w 512093"/>
                <a:gd name="connsiteY9" fmla="*/ 430146 h 637050"/>
                <a:gd name="connsiteX10" fmla="*/ 92035 w 512093"/>
                <a:gd name="connsiteY10" fmla="*/ 435861 h 637050"/>
                <a:gd name="connsiteX11" fmla="*/ 154900 w 512093"/>
                <a:gd name="connsiteY11" fmla="*/ 310131 h 637050"/>
                <a:gd name="connsiteX12" fmla="*/ 148233 w 512093"/>
                <a:gd name="connsiteY12" fmla="*/ 127251 h 637050"/>
                <a:gd name="connsiteX13" fmla="*/ 164425 w 512093"/>
                <a:gd name="connsiteY13" fmla="*/ 278698 h 637050"/>
                <a:gd name="connsiteX14" fmla="*/ 169188 w 512093"/>
                <a:gd name="connsiteY14" fmla="*/ 297748 h 637050"/>
                <a:gd name="connsiteX15" fmla="*/ 231100 w 512093"/>
                <a:gd name="connsiteY15" fmla="*/ 245361 h 637050"/>
                <a:gd name="connsiteX16" fmla="*/ 263485 w 512093"/>
                <a:gd name="connsiteY16" fmla="*/ 179638 h 637050"/>
                <a:gd name="connsiteX17" fmla="*/ 266343 w 512093"/>
                <a:gd name="connsiteY17" fmla="*/ 31048 h 637050"/>
                <a:gd name="connsiteX18" fmla="*/ 277773 w 512093"/>
                <a:gd name="connsiteY18" fmla="*/ 183448 h 637050"/>
                <a:gd name="connsiteX19" fmla="*/ 478750 w 512093"/>
                <a:gd name="connsiteY19" fmla="*/ 3426 h 637050"/>
                <a:gd name="connsiteX20" fmla="*/ 483513 w 512093"/>
                <a:gd name="connsiteY20" fmla="*/ 8188 h 637050"/>
                <a:gd name="connsiteX21" fmla="*/ 327303 w 512093"/>
                <a:gd name="connsiteY21" fmla="*/ 234883 h 637050"/>
                <a:gd name="connsiteX22" fmla="*/ 512088 w 512093"/>
                <a:gd name="connsiteY22" fmla="*/ 202498 h 637050"/>
                <a:gd name="connsiteX23" fmla="*/ 355878 w 512093"/>
                <a:gd name="connsiteY23" fmla="*/ 259648 h 637050"/>
                <a:gd name="connsiteX24" fmla="*/ 248245 w 512093"/>
                <a:gd name="connsiteY24" fmla="*/ 358708 h 637050"/>
                <a:gd name="connsiteX25" fmla="*/ 462558 w 512093"/>
                <a:gd name="connsiteY25" fmla="*/ 353946 h 637050"/>
                <a:gd name="connsiteX26" fmla="*/ 292060 w 512093"/>
                <a:gd name="connsiteY26" fmla="*/ 395856 h 637050"/>
                <a:gd name="connsiteX27" fmla="*/ 154900 w 512093"/>
                <a:gd name="connsiteY27" fmla="*/ 484438 h 637050"/>
                <a:gd name="connsiteX28" fmla="*/ 168235 w 512093"/>
                <a:gd name="connsiteY28" fmla="*/ 501583 h 6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093" h="637050">
                  <a:moveTo>
                    <a:pt x="168235" y="501583"/>
                  </a:moveTo>
                  <a:cubicBezTo>
                    <a:pt x="207288" y="501583"/>
                    <a:pt x="245388" y="503488"/>
                    <a:pt x="284440" y="500631"/>
                  </a:cubicBezTo>
                  <a:cubicBezTo>
                    <a:pt x="321588" y="497773"/>
                    <a:pt x="358735" y="490153"/>
                    <a:pt x="396835" y="484438"/>
                  </a:cubicBezTo>
                  <a:cubicBezTo>
                    <a:pt x="397788" y="490153"/>
                    <a:pt x="262533" y="521586"/>
                    <a:pt x="149185" y="521586"/>
                  </a:cubicBezTo>
                  <a:cubicBezTo>
                    <a:pt x="130135" y="521586"/>
                    <a:pt x="112990" y="533968"/>
                    <a:pt x="73938" y="598738"/>
                  </a:cubicBezTo>
                  <a:cubicBezTo>
                    <a:pt x="65365" y="613026"/>
                    <a:pt x="53935" y="639696"/>
                    <a:pt x="42505" y="636838"/>
                  </a:cubicBezTo>
                  <a:cubicBezTo>
                    <a:pt x="3453" y="616836"/>
                    <a:pt x="-17502" y="618741"/>
                    <a:pt x="18693" y="567306"/>
                  </a:cubicBezTo>
                  <a:cubicBezTo>
                    <a:pt x="59650" y="511108"/>
                    <a:pt x="58698" y="453958"/>
                    <a:pt x="42505" y="389188"/>
                  </a:cubicBezTo>
                  <a:cubicBezTo>
                    <a:pt x="29170" y="337753"/>
                    <a:pt x="32980" y="281556"/>
                    <a:pt x="38695" y="227263"/>
                  </a:cubicBezTo>
                  <a:cubicBezTo>
                    <a:pt x="49173" y="294891"/>
                    <a:pt x="59650" y="362518"/>
                    <a:pt x="70128" y="430146"/>
                  </a:cubicBezTo>
                  <a:cubicBezTo>
                    <a:pt x="75843" y="461578"/>
                    <a:pt x="83463" y="453958"/>
                    <a:pt x="92035" y="435861"/>
                  </a:cubicBezTo>
                  <a:cubicBezTo>
                    <a:pt x="124420" y="383473"/>
                    <a:pt x="161568" y="333943"/>
                    <a:pt x="154900" y="310131"/>
                  </a:cubicBezTo>
                  <a:cubicBezTo>
                    <a:pt x="142518" y="262506"/>
                    <a:pt x="143470" y="126298"/>
                    <a:pt x="148233" y="127251"/>
                  </a:cubicBezTo>
                  <a:cubicBezTo>
                    <a:pt x="159663" y="174876"/>
                    <a:pt x="152043" y="217738"/>
                    <a:pt x="164425" y="278698"/>
                  </a:cubicBezTo>
                  <a:cubicBezTo>
                    <a:pt x="165378" y="283461"/>
                    <a:pt x="167283" y="293938"/>
                    <a:pt x="169188" y="297748"/>
                  </a:cubicBezTo>
                  <a:cubicBezTo>
                    <a:pt x="180618" y="314893"/>
                    <a:pt x="222528" y="255838"/>
                    <a:pt x="231100" y="245361"/>
                  </a:cubicBezTo>
                  <a:cubicBezTo>
                    <a:pt x="251103" y="220596"/>
                    <a:pt x="265390" y="203451"/>
                    <a:pt x="263485" y="179638"/>
                  </a:cubicBezTo>
                  <a:cubicBezTo>
                    <a:pt x="260628" y="136776"/>
                    <a:pt x="261580" y="58671"/>
                    <a:pt x="266343" y="31048"/>
                  </a:cubicBezTo>
                  <a:cubicBezTo>
                    <a:pt x="271105" y="41526"/>
                    <a:pt x="270153" y="132013"/>
                    <a:pt x="277773" y="183448"/>
                  </a:cubicBezTo>
                  <a:cubicBezTo>
                    <a:pt x="350163" y="118678"/>
                    <a:pt x="414933" y="60576"/>
                    <a:pt x="478750" y="3426"/>
                  </a:cubicBezTo>
                  <a:cubicBezTo>
                    <a:pt x="488275" y="-4194"/>
                    <a:pt x="488275" y="2473"/>
                    <a:pt x="483513" y="8188"/>
                  </a:cubicBezTo>
                  <a:cubicBezTo>
                    <a:pt x="433983" y="80578"/>
                    <a:pt x="378738" y="159636"/>
                    <a:pt x="327303" y="234883"/>
                  </a:cubicBezTo>
                  <a:cubicBezTo>
                    <a:pt x="394930" y="259648"/>
                    <a:pt x="454938" y="210118"/>
                    <a:pt x="512088" y="202498"/>
                  </a:cubicBezTo>
                  <a:cubicBezTo>
                    <a:pt x="513040" y="207261"/>
                    <a:pt x="401598" y="259648"/>
                    <a:pt x="355878" y="259648"/>
                  </a:cubicBezTo>
                  <a:cubicBezTo>
                    <a:pt x="287298" y="259648"/>
                    <a:pt x="290155" y="273936"/>
                    <a:pt x="248245" y="358708"/>
                  </a:cubicBezTo>
                  <a:cubicBezTo>
                    <a:pt x="315873" y="387283"/>
                    <a:pt x="386358" y="359661"/>
                    <a:pt x="462558" y="353946"/>
                  </a:cubicBezTo>
                  <a:cubicBezTo>
                    <a:pt x="405408" y="393951"/>
                    <a:pt x="346353" y="403476"/>
                    <a:pt x="292060" y="395856"/>
                  </a:cubicBezTo>
                  <a:cubicBezTo>
                    <a:pt x="213955" y="385378"/>
                    <a:pt x="209193" y="396808"/>
                    <a:pt x="154900" y="484438"/>
                  </a:cubicBezTo>
                  <a:cubicBezTo>
                    <a:pt x="145375" y="501583"/>
                    <a:pt x="147280" y="501583"/>
                    <a:pt x="168235" y="501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1147">
              <a:extLst>
                <a:ext uri="{FF2B5EF4-FFF2-40B4-BE49-F238E27FC236}">
                  <a16:creationId xmlns:a16="http://schemas.microsoft.com/office/drawing/2014/main" id="{694DD82E-4BD8-4C59-B221-62D03DF50958}"/>
                </a:ext>
              </a:extLst>
            </p:cNvPr>
            <p:cNvSpPr/>
            <p:nvPr/>
          </p:nvSpPr>
          <p:spPr>
            <a:xfrm>
              <a:off x="8846537" y="1270131"/>
              <a:ext cx="321839" cy="433717"/>
            </a:xfrm>
            <a:custGeom>
              <a:avLst/>
              <a:gdLst>
                <a:gd name="connsiteX0" fmla="*/ 166688 w 321839"/>
                <a:gd name="connsiteY0" fmla="*/ 240030 h 433717"/>
                <a:gd name="connsiteX1" fmla="*/ 28575 w 321839"/>
                <a:gd name="connsiteY1" fmla="*/ 141923 h 433717"/>
                <a:gd name="connsiteX2" fmla="*/ 114300 w 321839"/>
                <a:gd name="connsiteY2" fmla="*/ 154305 h 433717"/>
                <a:gd name="connsiteX3" fmla="*/ 0 w 321839"/>
                <a:gd name="connsiteY3" fmla="*/ 0 h 433717"/>
                <a:gd name="connsiteX4" fmla="*/ 127635 w 321839"/>
                <a:gd name="connsiteY4" fmla="*/ 115253 h 433717"/>
                <a:gd name="connsiteX5" fmla="*/ 118110 w 321839"/>
                <a:gd name="connsiteY5" fmla="*/ 13335 h 433717"/>
                <a:gd name="connsiteX6" fmla="*/ 206693 w 321839"/>
                <a:gd name="connsiteY6" fmla="*/ 207645 h 433717"/>
                <a:gd name="connsiteX7" fmla="*/ 225743 w 321839"/>
                <a:gd name="connsiteY7" fmla="*/ 65723 h 433717"/>
                <a:gd name="connsiteX8" fmla="*/ 272415 w 321839"/>
                <a:gd name="connsiteY8" fmla="*/ 290512 h 433717"/>
                <a:gd name="connsiteX9" fmla="*/ 301943 w 321839"/>
                <a:gd name="connsiteY9" fmla="*/ 140970 h 433717"/>
                <a:gd name="connsiteX10" fmla="*/ 300990 w 321839"/>
                <a:gd name="connsiteY10" fmla="*/ 224790 h 433717"/>
                <a:gd name="connsiteX11" fmla="*/ 313373 w 321839"/>
                <a:gd name="connsiteY11" fmla="*/ 365760 h 433717"/>
                <a:gd name="connsiteX12" fmla="*/ 319088 w 321839"/>
                <a:gd name="connsiteY12" fmla="*/ 430530 h 433717"/>
                <a:gd name="connsiteX13" fmla="*/ 288608 w 321839"/>
                <a:gd name="connsiteY13" fmla="*/ 401955 h 433717"/>
                <a:gd name="connsiteX14" fmla="*/ 177165 w 321839"/>
                <a:gd name="connsiteY14" fmla="*/ 339090 h 433717"/>
                <a:gd name="connsiteX15" fmla="*/ 69532 w 321839"/>
                <a:gd name="connsiteY15" fmla="*/ 319087 h 433717"/>
                <a:gd name="connsiteX16" fmla="*/ 220980 w 321839"/>
                <a:gd name="connsiteY16" fmla="*/ 319087 h 433717"/>
                <a:gd name="connsiteX17" fmla="*/ 150495 w 321839"/>
                <a:gd name="connsiteY17" fmla="*/ 252412 h 433717"/>
                <a:gd name="connsiteX18" fmla="*/ 29528 w 321839"/>
                <a:gd name="connsiteY18" fmla="*/ 227648 h 433717"/>
                <a:gd name="connsiteX19" fmla="*/ 166688 w 321839"/>
                <a:gd name="connsiteY19" fmla="*/ 240030 h 43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1839" h="433717">
                  <a:moveTo>
                    <a:pt x="166688" y="240030"/>
                  </a:moveTo>
                  <a:cubicBezTo>
                    <a:pt x="112395" y="141923"/>
                    <a:pt x="80963" y="167640"/>
                    <a:pt x="28575" y="141923"/>
                  </a:cubicBezTo>
                  <a:cubicBezTo>
                    <a:pt x="56197" y="144780"/>
                    <a:pt x="83820" y="151448"/>
                    <a:pt x="114300" y="154305"/>
                  </a:cubicBezTo>
                  <a:cubicBezTo>
                    <a:pt x="80963" y="100965"/>
                    <a:pt x="27622" y="43815"/>
                    <a:pt x="0" y="0"/>
                  </a:cubicBezTo>
                  <a:cubicBezTo>
                    <a:pt x="45720" y="33338"/>
                    <a:pt x="84773" y="76200"/>
                    <a:pt x="127635" y="115253"/>
                  </a:cubicBezTo>
                  <a:cubicBezTo>
                    <a:pt x="127635" y="80010"/>
                    <a:pt x="118110" y="42862"/>
                    <a:pt x="118110" y="13335"/>
                  </a:cubicBezTo>
                  <a:cubicBezTo>
                    <a:pt x="144780" y="58103"/>
                    <a:pt x="108585" y="116205"/>
                    <a:pt x="206693" y="207645"/>
                  </a:cubicBezTo>
                  <a:cubicBezTo>
                    <a:pt x="210503" y="171450"/>
                    <a:pt x="230505" y="114300"/>
                    <a:pt x="225743" y="65723"/>
                  </a:cubicBezTo>
                  <a:cubicBezTo>
                    <a:pt x="259080" y="136208"/>
                    <a:pt x="171450" y="185737"/>
                    <a:pt x="272415" y="290512"/>
                  </a:cubicBezTo>
                  <a:cubicBezTo>
                    <a:pt x="280988" y="244792"/>
                    <a:pt x="304800" y="201930"/>
                    <a:pt x="301943" y="140970"/>
                  </a:cubicBezTo>
                  <a:cubicBezTo>
                    <a:pt x="307658" y="164783"/>
                    <a:pt x="307658" y="198120"/>
                    <a:pt x="300990" y="224790"/>
                  </a:cubicBezTo>
                  <a:cubicBezTo>
                    <a:pt x="287655" y="274320"/>
                    <a:pt x="282893" y="320040"/>
                    <a:pt x="313373" y="365760"/>
                  </a:cubicBezTo>
                  <a:cubicBezTo>
                    <a:pt x="320993" y="377190"/>
                    <a:pt x="324803" y="400050"/>
                    <a:pt x="319088" y="430530"/>
                  </a:cubicBezTo>
                  <a:cubicBezTo>
                    <a:pt x="314325" y="444818"/>
                    <a:pt x="291465" y="406718"/>
                    <a:pt x="288608" y="401955"/>
                  </a:cubicBezTo>
                  <a:cubicBezTo>
                    <a:pt x="245745" y="328612"/>
                    <a:pt x="247650" y="335280"/>
                    <a:pt x="177165" y="339090"/>
                  </a:cubicBezTo>
                  <a:cubicBezTo>
                    <a:pt x="144780" y="341948"/>
                    <a:pt x="100965" y="330518"/>
                    <a:pt x="69532" y="319087"/>
                  </a:cubicBezTo>
                  <a:cubicBezTo>
                    <a:pt x="122873" y="323850"/>
                    <a:pt x="173355" y="327660"/>
                    <a:pt x="220980" y="319087"/>
                  </a:cubicBezTo>
                  <a:cubicBezTo>
                    <a:pt x="200025" y="273368"/>
                    <a:pt x="180975" y="250508"/>
                    <a:pt x="150495" y="252412"/>
                  </a:cubicBezTo>
                  <a:cubicBezTo>
                    <a:pt x="116205" y="254317"/>
                    <a:pt x="63818" y="242887"/>
                    <a:pt x="29528" y="227648"/>
                  </a:cubicBezTo>
                  <a:cubicBezTo>
                    <a:pt x="67628" y="232410"/>
                    <a:pt x="119063" y="245745"/>
                    <a:pt x="166688" y="2400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7" name="자유형: 도형 376">
            <a:extLst>
              <a:ext uri="{FF2B5EF4-FFF2-40B4-BE49-F238E27FC236}">
                <a16:creationId xmlns:a16="http://schemas.microsoft.com/office/drawing/2014/main" id="{A2BBC957-BDA4-425D-A795-5FD982AD8E82}"/>
              </a:ext>
            </a:extLst>
          </p:cNvPr>
          <p:cNvSpPr/>
          <p:nvPr userDrawn="1"/>
        </p:nvSpPr>
        <p:spPr>
          <a:xfrm flipH="1">
            <a:off x="11827612" y="1609966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8" name="자유형: 도형 377">
            <a:extLst>
              <a:ext uri="{FF2B5EF4-FFF2-40B4-BE49-F238E27FC236}">
                <a16:creationId xmlns:a16="http://schemas.microsoft.com/office/drawing/2014/main" id="{78519635-6E11-481C-B3CF-CA3BA63C66D5}"/>
              </a:ext>
            </a:extLst>
          </p:cNvPr>
          <p:cNvSpPr/>
          <p:nvPr userDrawn="1"/>
        </p:nvSpPr>
        <p:spPr>
          <a:xfrm>
            <a:off x="4940705" y="1703174"/>
            <a:ext cx="375515" cy="384637"/>
          </a:xfrm>
          <a:custGeom>
            <a:avLst/>
            <a:gdLst>
              <a:gd name="connsiteX0" fmla="*/ 729614 w 1450657"/>
              <a:gd name="connsiteY0" fmla="*/ 793433 h 1485901"/>
              <a:gd name="connsiteX1" fmla="*/ 729614 w 1450657"/>
              <a:gd name="connsiteY1" fmla="*/ 1485901 h 1485901"/>
              <a:gd name="connsiteX2" fmla="*/ 729614 w 1450657"/>
              <a:gd name="connsiteY2" fmla="*/ 793433 h 1485901"/>
              <a:gd name="connsiteX3" fmla="*/ 752475 w 1450657"/>
              <a:gd name="connsiteY3" fmla="*/ 770573 h 1485901"/>
              <a:gd name="connsiteX4" fmla="*/ 1063942 w 1450657"/>
              <a:gd name="connsiteY4" fmla="*/ 1085851 h 1485901"/>
              <a:gd name="connsiteX5" fmla="*/ 752475 w 1450657"/>
              <a:gd name="connsiteY5" fmla="*/ 770573 h 1485901"/>
              <a:gd name="connsiteX6" fmla="*/ 698182 w 1450657"/>
              <a:gd name="connsiteY6" fmla="*/ 769621 h 1485901"/>
              <a:gd name="connsiteX7" fmla="*/ 388620 w 1450657"/>
              <a:gd name="connsiteY7" fmla="*/ 1085851 h 1485901"/>
              <a:gd name="connsiteX8" fmla="*/ 698182 w 1450657"/>
              <a:gd name="connsiteY8" fmla="*/ 769621 h 1485901"/>
              <a:gd name="connsiteX9" fmla="*/ 328970 w 1450657"/>
              <a:gd name="connsiteY9" fmla="*/ 653177 h 1485901"/>
              <a:gd name="connsiteX10" fmla="*/ 674370 w 1450657"/>
              <a:gd name="connsiteY10" fmla="*/ 740093 h 1485901"/>
              <a:gd name="connsiteX11" fmla="*/ 0 w 1450657"/>
              <a:gd name="connsiteY11" fmla="*/ 739140 h 1485901"/>
              <a:gd name="connsiteX12" fmla="*/ 328970 w 1450657"/>
              <a:gd name="connsiteY12" fmla="*/ 653177 h 1485901"/>
              <a:gd name="connsiteX13" fmla="*/ 1112757 w 1450657"/>
              <a:gd name="connsiteY13" fmla="*/ 652939 h 1485901"/>
              <a:gd name="connsiteX14" fmla="*/ 1450657 w 1450657"/>
              <a:gd name="connsiteY14" fmla="*/ 739141 h 1485901"/>
              <a:gd name="connsiteX15" fmla="*/ 779144 w 1450657"/>
              <a:gd name="connsiteY15" fmla="*/ 741046 h 1485901"/>
              <a:gd name="connsiteX16" fmla="*/ 1112757 w 1450657"/>
              <a:gd name="connsiteY16" fmla="*/ 652939 h 1485901"/>
              <a:gd name="connsiteX17" fmla="*/ 388620 w 1450657"/>
              <a:gd name="connsiteY17" fmla="*/ 396241 h 1485901"/>
              <a:gd name="connsiteX18" fmla="*/ 699135 w 1450657"/>
              <a:gd name="connsiteY18" fmla="*/ 712471 h 1485901"/>
              <a:gd name="connsiteX19" fmla="*/ 388620 w 1450657"/>
              <a:gd name="connsiteY19" fmla="*/ 396241 h 1485901"/>
              <a:gd name="connsiteX20" fmla="*/ 1062038 w 1450657"/>
              <a:gd name="connsiteY20" fmla="*/ 395288 h 1485901"/>
              <a:gd name="connsiteX21" fmla="*/ 752475 w 1450657"/>
              <a:gd name="connsiteY21" fmla="*/ 712471 h 1485901"/>
              <a:gd name="connsiteX22" fmla="*/ 1062038 w 1450657"/>
              <a:gd name="connsiteY22" fmla="*/ 395288 h 1485901"/>
              <a:gd name="connsiteX23" fmla="*/ 723899 w 1450657"/>
              <a:gd name="connsiteY23" fmla="*/ 0 h 1485901"/>
              <a:gd name="connsiteX24" fmla="*/ 725804 w 1450657"/>
              <a:gd name="connsiteY24" fmla="*/ 683895 h 1485901"/>
              <a:gd name="connsiteX25" fmla="*/ 723899 w 1450657"/>
              <a:gd name="connsiteY25" fmla="*/ 0 h 14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0657" h="1485901">
                <a:moveTo>
                  <a:pt x="729614" y="793433"/>
                </a:moveTo>
                <a:cubicBezTo>
                  <a:pt x="839152" y="1024890"/>
                  <a:pt x="840104" y="1253490"/>
                  <a:pt x="729614" y="1485901"/>
                </a:cubicBezTo>
                <a:cubicBezTo>
                  <a:pt x="614362" y="1341120"/>
                  <a:pt x="614362" y="942023"/>
                  <a:pt x="729614" y="793433"/>
                </a:cubicBezTo>
                <a:close/>
                <a:moveTo>
                  <a:pt x="752475" y="770573"/>
                </a:moveTo>
                <a:cubicBezTo>
                  <a:pt x="862965" y="773431"/>
                  <a:pt x="1031557" y="942023"/>
                  <a:pt x="1063942" y="1085851"/>
                </a:cubicBezTo>
                <a:cubicBezTo>
                  <a:pt x="929640" y="1057276"/>
                  <a:pt x="782955" y="907733"/>
                  <a:pt x="752475" y="770573"/>
                </a:cubicBezTo>
                <a:close/>
                <a:moveTo>
                  <a:pt x="698182" y="769621"/>
                </a:moveTo>
                <a:cubicBezTo>
                  <a:pt x="674370" y="902019"/>
                  <a:pt x="514350" y="1065849"/>
                  <a:pt x="388620" y="1085851"/>
                </a:cubicBezTo>
                <a:cubicBezTo>
                  <a:pt x="412433" y="952501"/>
                  <a:pt x="570547" y="791528"/>
                  <a:pt x="698182" y="769621"/>
                </a:cubicBezTo>
                <a:close/>
                <a:moveTo>
                  <a:pt x="328970" y="653177"/>
                </a:moveTo>
                <a:cubicBezTo>
                  <a:pt x="450533" y="653177"/>
                  <a:pt x="574834" y="681991"/>
                  <a:pt x="674370" y="740093"/>
                </a:cubicBezTo>
                <a:cubicBezTo>
                  <a:pt x="481965" y="861060"/>
                  <a:pt x="175260" y="855345"/>
                  <a:pt x="0" y="739140"/>
                </a:cubicBezTo>
                <a:cubicBezTo>
                  <a:pt x="88582" y="681990"/>
                  <a:pt x="207407" y="653177"/>
                  <a:pt x="328970" y="653177"/>
                </a:cubicBezTo>
                <a:close/>
                <a:moveTo>
                  <a:pt x="1112757" y="652939"/>
                </a:moveTo>
                <a:cubicBezTo>
                  <a:pt x="1234201" y="652701"/>
                  <a:pt x="1356359" y="681515"/>
                  <a:pt x="1450657" y="739141"/>
                </a:cubicBezTo>
                <a:cubicBezTo>
                  <a:pt x="1271586" y="856298"/>
                  <a:pt x="968692" y="858203"/>
                  <a:pt x="779144" y="741046"/>
                </a:cubicBezTo>
                <a:cubicBezTo>
                  <a:pt x="870584" y="682467"/>
                  <a:pt x="991313" y="653178"/>
                  <a:pt x="1112757" y="652939"/>
                </a:cubicBezTo>
                <a:close/>
                <a:moveTo>
                  <a:pt x="388620" y="396241"/>
                </a:moveTo>
                <a:cubicBezTo>
                  <a:pt x="514350" y="414338"/>
                  <a:pt x="670560" y="574359"/>
                  <a:pt x="699135" y="712471"/>
                </a:cubicBezTo>
                <a:cubicBezTo>
                  <a:pt x="574358" y="694374"/>
                  <a:pt x="414338" y="531496"/>
                  <a:pt x="388620" y="396241"/>
                </a:cubicBezTo>
                <a:close/>
                <a:moveTo>
                  <a:pt x="1062038" y="395288"/>
                </a:moveTo>
                <a:cubicBezTo>
                  <a:pt x="1052513" y="514351"/>
                  <a:pt x="884873" y="687706"/>
                  <a:pt x="752475" y="712471"/>
                </a:cubicBezTo>
                <a:cubicBezTo>
                  <a:pt x="784860" y="572453"/>
                  <a:pt x="930592" y="422911"/>
                  <a:pt x="1062038" y="395288"/>
                </a:cubicBezTo>
                <a:close/>
                <a:moveTo>
                  <a:pt x="723899" y="0"/>
                </a:moveTo>
                <a:cubicBezTo>
                  <a:pt x="837247" y="168593"/>
                  <a:pt x="842962" y="493395"/>
                  <a:pt x="725804" y="683895"/>
                </a:cubicBezTo>
                <a:cubicBezTo>
                  <a:pt x="617219" y="508635"/>
                  <a:pt x="604837" y="205740"/>
                  <a:pt x="723899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9" name="Freeform: Shape 42">
            <a:extLst>
              <a:ext uri="{FF2B5EF4-FFF2-40B4-BE49-F238E27FC236}">
                <a16:creationId xmlns:a16="http://schemas.microsoft.com/office/drawing/2014/main" id="{C3203B43-FEB9-4FB7-9245-49BD3538A8F9}"/>
              </a:ext>
            </a:extLst>
          </p:cNvPr>
          <p:cNvSpPr/>
          <p:nvPr userDrawn="1"/>
        </p:nvSpPr>
        <p:spPr>
          <a:xfrm>
            <a:off x="5496493" y="1593158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자유형: 도형 379">
            <a:extLst>
              <a:ext uri="{FF2B5EF4-FFF2-40B4-BE49-F238E27FC236}">
                <a16:creationId xmlns:a16="http://schemas.microsoft.com/office/drawing/2014/main" id="{BCBA4535-60F4-4025-A163-BC2BD3D1E16F}"/>
              </a:ext>
            </a:extLst>
          </p:cNvPr>
          <p:cNvSpPr/>
          <p:nvPr userDrawn="1"/>
        </p:nvSpPr>
        <p:spPr>
          <a:xfrm>
            <a:off x="5324198" y="1102013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pic>
        <p:nvPicPr>
          <p:cNvPr id="381" name="Graphic 5">
            <a:extLst>
              <a:ext uri="{FF2B5EF4-FFF2-40B4-BE49-F238E27FC236}">
                <a16:creationId xmlns:a16="http://schemas.microsoft.com/office/drawing/2014/main" id="{54F86638-B256-4879-9131-BF665A6424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759864" y="888633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82" name="하트 381">
            <a:extLst>
              <a:ext uri="{FF2B5EF4-FFF2-40B4-BE49-F238E27FC236}">
                <a16:creationId xmlns:a16="http://schemas.microsoft.com/office/drawing/2014/main" id="{D92DB6C2-AA37-406B-84CE-A7E0070BFAFC}"/>
              </a:ext>
            </a:extLst>
          </p:cNvPr>
          <p:cNvSpPr/>
          <p:nvPr userDrawn="1"/>
        </p:nvSpPr>
        <p:spPr>
          <a:xfrm>
            <a:off x="5908191" y="1368541"/>
            <a:ext cx="326427" cy="326427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Freeform: Shape 264">
            <a:extLst>
              <a:ext uri="{FF2B5EF4-FFF2-40B4-BE49-F238E27FC236}">
                <a16:creationId xmlns:a16="http://schemas.microsoft.com/office/drawing/2014/main" id="{49E20E47-0625-4701-8B6F-2A59044D75A1}"/>
              </a:ext>
            </a:extLst>
          </p:cNvPr>
          <p:cNvSpPr/>
          <p:nvPr userDrawn="1"/>
        </p:nvSpPr>
        <p:spPr>
          <a:xfrm>
            <a:off x="4870223" y="2113904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자유형: 도형 383">
            <a:extLst>
              <a:ext uri="{FF2B5EF4-FFF2-40B4-BE49-F238E27FC236}">
                <a16:creationId xmlns:a16="http://schemas.microsoft.com/office/drawing/2014/main" id="{2D364FFF-4BCB-4DE7-A9AB-9F7C0970AEFB}"/>
              </a:ext>
            </a:extLst>
          </p:cNvPr>
          <p:cNvSpPr/>
          <p:nvPr userDrawn="1"/>
        </p:nvSpPr>
        <p:spPr>
          <a:xfrm>
            <a:off x="5266434" y="2145097"/>
            <a:ext cx="316188" cy="370244"/>
          </a:xfrm>
          <a:custGeom>
            <a:avLst/>
            <a:gdLst>
              <a:gd name="connsiteX0" fmla="*/ 413382 w 502456"/>
              <a:gd name="connsiteY0" fmla="*/ 1143 h 588357"/>
              <a:gd name="connsiteX1" fmla="*/ 439491 w 502456"/>
              <a:gd name="connsiteY1" fmla="*/ 19875 h 588357"/>
              <a:gd name="connsiteX2" fmla="*/ 406492 w 502456"/>
              <a:gd name="connsiteY2" fmla="*/ 101286 h 588357"/>
              <a:gd name="connsiteX3" fmla="*/ 306433 w 502456"/>
              <a:gd name="connsiteY3" fmla="*/ 249760 h 588357"/>
              <a:gd name="connsiteX4" fmla="*/ 411381 w 502456"/>
              <a:gd name="connsiteY4" fmla="*/ 240455 h 588357"/>
              <a:gd name="connsiteX5" fmla="*/ 496420 w 502456"/>
              <a:gd name="connsiteY5" fmla="*/ 249760 h 588357"/>
              <a:gd name="connsiteX6" fmla="*/ 479901 w 502456"/>
              <a:gd name="connsiteY6" fmla="*/ 314968 h 588357"/>
              <a:gd name="connsiteX7" fmla="*/ 407754 w 502456"/>
              <a:gd name="connsiteY7" fmla="*/ 298173 h 588357"/>
              <a:gd name="connsiteX8" fmla="*/ 286444 w 502456"/>
              <a:gd name="connsiteY8" fmla="*/ 297227 h 588357"/>
              <a:gd name="connsiteX9" fmla="*/ 179288 w 502456"/>
              <a:gd name="connsiteY9" fmla="*/ 432335 h 588357"/>
              <a:gd name="connsiteX10" fmla="*/ 270201 w 502456"/>
              <a:gd name="connsiteY10" fmla="*/ 418300 h 588357"/>
              <a:gd name="connsiteX11" fmla="*/ 343295 w 502456"/>
              <a:gd name="connsiteY11" fmla="*/ 439431 h 588357"/>
              <a:gd name="connsiteX12" fmla="*/ 332295 w 502456"/>
              <a:gd name="connsiteY12" fmla="*/ 498135 h 588357"/>
              <a:gd name="connsiteX13" fmla="*/ 253801 w 502456"/>
              <a:gd name="connsiteY13" fmla="*/ 477121 h 588357"/>
              <a:gd name="connsiteX14" fmla="*/ 125316 w 502456"/>
              <a:gd name="connsiteY14" fmla="*/ 481852 h 588357"/>
              <a:gd name="connsiteX15" fmla="*/ 40999 w 502456"/>
              <a:gd name="connsiteY15" fmla="*/ 565926 h 588357"/>
              <a:gd name="connsiteX16" fmla="*/ 25382 w 502456"/>
              <a:gd name="connsiteY16" fmla="*/ 588357 h 588357"/>
              <a:gd name="connsiteX17" fmla="*/ 0 w 502456"/>
              <a:gd name="connsiteY17" fmla="*/ 561853 h 588357"/>
              <a:gd name="connsiteX18" fmla="*/ 10021 w 502456"/>
              <a:gd name="connsiteY18" fmla="*/ 550850 h 588357"/>
              <a:gd name="connsiteX19" fmla="*/ 91332 w 502456"/>
              <a:gd name="connsiteY19" fmla="*/ 436080 h 588357"/>
              <a:gd name="connsiteX20" fmla="*/ 83289 w 502456"/>
              <a:gd name="connsiteY20" fmla="*/ 340988 h 588357"/>
              <a:gd name="connsiteX21" fmla="*/ 41815 w 502456"/>
              <a:gd name="connsiteY21" fmla="*/ 305979 h 588357"/>
              <a:gd name="connsiteX22" fmla="*/ 52972 w 502456"/>
              <a:gd name="connsiteY22" fmla="*/ 227840 h 588357"/>
              <a:gd name="connsiteX23" fmla="*/ 120506 w 502456"/>
              <a:gd name="connsiteY23" fmla="*/ 220152 h 588357"/>
              <a:gd name="connsiteX24" fmla="*/ 137892 w 502456"/>
              <a:gd name="connsiteY24" fmla="*/ 308936 h 588357"/>
              <a:gd name="connsiteX25" fmla="*/ 133083 w 502456"/>
              <a:gd name="connsiteY25" fmla="*/ 425593 h 588357"/>
              <a:gd name="connsiteX26" fmla="*/ 243511 w 502456"/>
              <a:gd name="connsiteY26" fmla="*/ 291905 h 588357"/>
              <a:gd name="connsiteX27" fmla="*/ 210355 w 502456"/>
              <a:gd name="connsiteY27" fmla="*/ 161094 h 588357"/>
              <a:gd name="connsiteX28" fmla="*/ 174557 w 502456"/>
              <a:gd name="connsiteY28" fmla="*/ 89025 h 588357"/>
              <a:gd name="connsiteX29" fmla="*/ 241816 w 502456"/>
              <a:gd name="connsiteY29" fmla="*/ 62374 h 588357"/>
              <a:gd name="connsiteX30" fmla="*/ 269492 w 502456"/>
              <a:gd name="connsiteY30" fmla="*/ 137439 h 588357"/>
              <a:gd name="connsiteX31" fmla="*/ 280570 w 502456"/>
              <a:gd name="connsiteY31" fmla="*/ 231309 h 588357"/>
              <a:gd name="connsiteX32" fmla="*/ 353742 w 502456"/>
              <a:gd name="connsiteY32" fmla="*/ 79012 h 588357"/>
              <a:gd name="connsiteX33" fmla="*/ 380354 w 502456"/>
              <a:gd name="connsiteY33" fmla="*/ 2961 h 588357"/>
              <a:gd name="connsiteX34" fmla="*/ 413382 w 502456"/>
              <a:gd name="connsiteY34" fmla="*/ 1143 h 58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56" h="588357">
                <a:moveTo>
                  <a:pt x="413382" y="1143"/>
                </a:moveTo>
                <a:cubicBezTo>
                  <a:pt x="423475" y="3356"/>
                  <a:pt x="432414" y="8994"/>
                  <a:pt x="439491" y="19875"/>
                </a:cubicBezTo>
                <a:cubicBezTo>
                  <a:pt x="455261" y="44160"/>
                  <a:pt x="451949" y="104716"/>
                  <a:pt x="406492" y="101286"/>
                </a:cubicBezTo>
                <a:cubicBezTo>
                  <a:pt x="375938" y="98960"/>
                  <a:pt x="346370" y="186956"/>
                  <a:pt x="306433" y="249760"/>
                </a:cubicBezTo>
                <a:cubicBezTo>
                  <a:pt x="370734" y="251258"/>
                  <a:pt x="385676" y="269472"/>
                  <a:pt x="411381" y="240455"/>
                </a:cubicBezTo>
                <a:cubicBezTo>
                  <a:pt x="436534" y="212030"/>
                  <a:pt x="480374" y="218417"/>
                  <a:pt x="496420" y="249760"/>
                </a:cubicBezTo>
                <a:cubicBezTo>
                  <a:pt x="507695" y="271719"/>
                  <a:pt x="503714" y="300223"/>
                  <a:pt x="479901" y="314968"/>
                </a:cubicBezTo>
                <a:cubicBezTo>
                  <a:pt x="452422" y="332039"/>
                  <a:pt x="426717" y="327939"/>
                  <a:pt x="407754" y="298173"/>
                </a:cubicBezTo>
                <a:cubicBezTo>
                  <a:pt x="392930" y="274913"/>
                  <a:pt x="310139" y="265293"/>
                  <a:pt x="286444" y="297227"/>
                </a:cubicBezTo>
                <a:cubicBezTo>
                  <a:pt x="254392" y="340476"/>
                  <a:pt x="214534" y="385065"/>
                  <a:pt x="179288" y="432335"/>
                </a:cubicBezTo>
                <a:cubicBezTo>
                  <a:pt x="253209" y="438998"/>
                  <a:pt x="246428" y="434582"/>
                  <a:pt x="270201" y="418300"/>
                </a:cubicBezTo>
                <a:cubicBezTo>
                  <a:pt x="292003" y="403358"/>
                  <a:pt x="329772" y="411006"/>
                  <a:pt x="343295" y="439431"/>
                </a:cubicBezTo>
                <a:cubicBezTo>
                  <a:pt x="353703" y="461273"/>
                  <a:pt x="351810" y="482286"/>
                  <a:pt x="332295" y="498135"/>
                </a:cubicBezTo>
                <a:cubicBezTo>
                  <a:pt x="306393" y="519069"/>
                  <a:pt x="262908" y="503694"/>
                  <a:pt x="253801" y="477121"/>
                </a:cubicBezTo>
                <a:cubicBezTo>
                  <a:pt x="245798" y="453782"/>
                  <a:pt x="154135" y="456739"/>
                  <a:pt x="125316" y="481852"/>
                </a:cubicBezTo>
                <a:cubicBezTo>
                  <a:pt x="89336" y="513210"/>
                  <a:pt x="80854" y="510579"/>
                  <a:pt x="40999" y="565926"/>
                </a:cubicBezTo>
                <a:lnTo>
                  <a:pt x="25382" y="588357"/>
                </a:lnTo>
                <a:lnTo>
                  <a:pt x="0" y="561853"/>
                </a:lnTo>
                <a:lnTo>
                  <a:pt x="10021" y="550850"/>
                </a:lnTo>
                <a:cubicBezTo>
                  <a:pt x="82346" y="472207"/>
                  <a:pt x="84605" y="474095"/>
                  <a:pt x="91332" y="436080"/>
                </a:cubicBezTo>
                <a:cubicBezTo>
                  <a:pt x="95787" y="410927"/>
                  <a:pt x="90583" y="379900"/>
                  <a:pt x="83289" y="340988"/>
                </a:cubicBezTo>
                <a:cubicBezTo>
                  <a:pt x="79741" y="322104"/>
                  <a:pt x="53524" y="331960"/>
                  <a:pt x="41815" y="305979"/>
                </a:cubicBezTo>
                <a:cubicBezTo>
                  <a:pt x="28844" y="277278"/>
                  <a:pt x="30933" y="251889"/>
                  <a:pt x="52972" y="227840"/>
                </a:cubicBezTo>
                <a:cubicBezTo>
                  <a:pt x="72842" y="206156"/>
                  <a:pt x="96654" y="204540"/>
                  <a:pt x="120506" y="220152"/>
                </a:cubicBezTo>
                <a:cubicBezTo>
                  <a:pt x="153426" y="241638"/>
                  <a:pt x="159221" y="290643"/>
                  <a:pt x="137892" y="308936"/>
                </a:cubicBezTo>
                <a:cubicBezTo>
                  <a:pt x="106826" y="335548"/>
                  <a:pt x="125750" y="382029"/>
                  <a:pt x="133083" y="425593"/>
                </a:cubicBezTo>
                <a:cubicBezTo>
                  <a:pt x="178106" y="385262"/>
                  <a:pt x="212366" y="339687"/>
                  <a:pt x="243511" y="291905"/>
                </a:cubicBezTo>
                <a:cubicBezTo>
                  <a:pt x="259360" y="267619"/>
                  <a:pt x="248794" y="166258"/>
                  <a:pt x="210355" y="161094"/>
                </a:cubicBezTo>
                <a:cubicBezTo>
                  <a:pt x="179840" y="156993"/>
                  <a:pt x="158985" y="120250"/>
                  <a:pt x="174557" y="89025"/>
                </a:cubicBezTo>
                <a:cubicBezTo>
                  <a:pt x="188159" y="61744"/>
                  <a:pt x="213943" y="51414"/>
                  <a:pt x="241816" y="62374"/>
                </a:cubicBezTo>
                <a:cubicBezTo>
                  <a:pt x="271266" y="74005"/>
                  <a:pt x="288692" y="101957"/>
                  <a:pt x="269492" y="137439"/>
                </a:cubicBezTo>
                <a:cubicBezTo>
                  <a:pt x="253209" y="167480"/>
                  <a:pt x="276155" y="186247"/>
                  <a:pt x="280570" y="231309"/>
                </a:cubicBezTo>
                <a:cubicBezTo>
                  <a:pt x="327643" y="160147"/>
                  <a:pt x="376687" y="102666"/>
                  <a:pt x="353742" y="79012"/>
                </a:cubicBezTo>
                <a:cubicBezTo>
                  <a:pt x="337696" y="62453"/>
                  <a:pt x="346173" y="11201"/>
                  <a:pt x="380354" y="2961"/>
                </a:cubicBezTo>
                <a:cubicBezTo>
                  <a:pt x="392044" y="143"/>
                  <a:pt x="403289" y="-1070"/>
                  <a:pt x="413382" y="114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85" name="자유형: 도형 384">
            <a:extLst>
              <a:ext uri="{FF2B5EF4-FFF2-40B4-BE49-F238E27FC236}">
                <a16:creationId xmlns:a16="http://schemas.microsoft.com/office/drawing/2014/main" id="{6EC8C751-1254-4BBE-AFF4-41142183C69F}"/>
              </a:ext>
            </a:extLst>
          </p:cNvPr>
          <p:cNvSpPr/>
          <p:nvPr userDrawn="1"/>
        </p:nvSpPr>
        <p:spPr>
          <a:xfrm>
            <a:off x="5747594" y="2018677"/>
            <a:ext cx="217274" cy="344059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86" name="자유형: 도형 385">
            <a:extLst>
              <a:ext uri="{FF2B5EF4-FFF2-40B4-BE49-F238E27FC236}">
                <a16:creationId xmlns:a16="http://schemas.microsoft.com/office/drawing/2014/main" id="{3849D45C-639F-48B5-9014-1D159452E3EA}"/>
              </a:ext>
            </a:extLst>
          </p:cNvPr>
          <p:cNvSpPr/>
          <p:nvPr userDrawn="1"/>
        </p:nvSpPr>
        <p:spPr>
          <a:xfrm>
            <a:off x="4359043" y="1730744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87" name="Freeform: Shape 42">
            <a:extLst>
              <a:ext uri="{FF2B5EF4-FFF2-40B4-BE49-F238E27FC236}">
                <a16:creationId xmlns:a16="http://schemas.microsoft.com/office/drawing/2014/main" id="{7E087C9D-E5EF-4C73-AD7B-CDF7D898B8CC}"/>
              </a:ext>
            </a:extLst>
          </p:cNvPr>
          <p:cNvSpPr/>
          <p:nvPr userDrawn="1"/>
        </p:nvSpPr>
        <p:spPr>
          <a:xfrm>
            <a:off x="5692941" y="2570283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자유형: 도형 387">
            <a:extLst>
              <a:ext uri="{FF2B5EF4-FFF2-40B4-BE49-F238E27FC236}">
                <a16:creationId xmlns:a16="http://schemas.microsoft.com/office/drawing/2014/main" id="{C0C261AE-A562-497F-9C09-2A57958E42F5}"/>
              </a:ext>
            </a:extLst>
          </p:cNvPr>
          <p:cNvSpPr>
            <a:spLocks/>
          </p:cNvSpPr>
          <p:nvPr userDrawn="1"/>
        </p:nvSpPr>
        <p:spPr bwMode="auto">
          <a:xfrm>
            <a:off x="5883309" y="3080012"/>
            <a:ext cx="350689" cy="351006"/>
          </a:xfrm>
          <a:custGeom>
            <a:avLst/>
            <a:gdLst>
              <a:gd name="connsiteX0" fmla="*/ 154602 w 311075"/>
              <a:gd name="connsiteY0" fmla="*/ 116784 h 311356"/>
              <a:gd name="connsiteX1" fmla="*/ 116502 w 311075"/>
              <a:gd name="connsiteY1" fmla="*/ 155678 h 311356"/>
              <a:gd name="connsiteX2" fmla="*/ 154602 w 311075"/>
              <a:gd name="connsiteY2" fmla="*/ 194572 h 311356"/>
              <a:gd name="connsiteX3" fmla="*/ 192702 w 311075"/>
              <a:gd name="connsiteY3" fmla="*/ 155678 h 311356"/>
              <a:gd name="connsiteX4" fmla="*/ 154602 w 311075"/>
              <a:gd name="connsiteY4" fmla="*/ 116784 h 311356"/>
              <a:gd name="connsiteX5" fmla="*/ 164978 w 311075"/>
              <a:gd name="connsiteY5" fmla="*/ 17 h 311356"/>
              <a:gd name="connsiteX6" fmla="*/ 183937 w 311075"/>
              <a:gd name="connsiteY6" fmla="*/ 37355 h 311356"/>
              <a:gd name="connsiteX7" fmla="*/ 182920 w 311075"/>
              <a:gd name="connsiteY7" fmla="*/ 62256 h 311356"/>
              <a:gd name="connsiteX8" fmla="*/ 196144 w 311075"/>
              <a:gd name="connsiteY8" fmla="*/ 40221 h 311356"/>
              <a:gd name="connsiteX9" fmla="*/ 235580 w 311075"/>
              <a:gd name="connsiteY9" fmla="*/ 53149 h 311356"/>
              <a:gd name="connsiteX10" fmla="*/ 212182 w 311075"/>
              <a:gd name="connsiteY10" fmla="*/ 98826 h 311356"/>
              <a:gd name="connsiteX11" fmla="*/ 250377 w 311075"/>
              <a:gd name="connsiteY11" fmla="*/ 79603 h 311356"/>
              <a:gd name="connsiteX12" fmla="*/ 270585 w 311075"/>
              <a:gd name="connsiteY12" fmla="*/ 117172 h 311356"/>
              <a:gd name="connsiteX13" fmla="*/ 232713 w 311075"/>
              <a:gd name="connsiteY13" fmla="*/ 138378 h 311356"/>
              <a:gd name="connsiteX14" fmla="*/ 284613 w 311075"/>
              <a:gd name="connsiteY14" fmla="*/ 143993 h 311356"/>
              <a:gd name="connsiteX15" fmla="*/ 273720 w 311075"/>
              <a:gd name="connsiteY15" fmla="*/ 184218 h 311356"/>
              <a:gd name="connsiteX16" fmla="*/ 248355 w 311075"/>
              <a:gd name="connsiteY16" fmla="*/ 183182 h 311356"/>
              <a:gd name="connsiteX17" fmla="*/ 269266 w 311075"/>
              <a:gd name="connsiteY17" fmla="*/ 195773 h 311356"/>
              <a:gd name="connsiteX18" fmla="*/ 256338 w 311075"/>
              <a:gd name="connsiteY18" fmla="*/ 235433 h 311356"/>
              <a:gd name="connsiteX19" fmla="*/ 210297 w 311075"/>
              <a:gd name="connsiteY19" fmla="*/ 211740 h 311356"/>
              <a:gd name="connsiteX20" fmla="*/ 229885 w 311075"/>
              <a:gd name="connsiteY20" fmla="*/ 250648 h 311356"/>
              <a:gd name="connsiteX21" fmla="*/ 192315 w 311075"/>
              <a:gd name="connsiteY21" fmla="*/ 270547 h 311356"/>
              <a:gd name="connsiteX22" fmla="*/ 172484 w 311075"/>
              <a:gd name="connsiteY22" fmla="*/ 234961 h 311356"/>
              <a:gd name="connsiteX23" fmla="*/ 167082 w 311075"/>
              <a:gd name="connsiteY23" fmla="*/ 284895 h 311356"/>
              <a:gd name="connsiteX24" fmla="*/ 126857 w 311075"/>
              <a:gd name="connsiteY24" fmla="*/ 274001 h 311356"/>
              <a:gd name="connsiteX25" fmla="*/ 128028 w 311075"/>
              <a:gd name="connsiteY25" fmla="*/ 245332 h 311356"/>
              <a:gd name="connsiteX26" fmla="*/ 113715 w 311075"/>
              <a:gd name="connsiteY26" fmla="*/ 269215 h 311356"/>
              <a:gd name="connsiteX27" fmla="*/ 74054 w 311075"/>
              <a:gd name="connsiteY27" fmla="*/ 256320 h 311356"/>
              <a:gd name="connsiteX28" fmla="*/ 97746 w 311075"/>
              <a:gd name="connsiteY28" fmla="*/ 210078 h 311356"/>
              <a:gd name="connsiteX29" fmla="*/ 58840 w 311075"/>
              <a:gd name="connsiteY29" fmla="*/ 229846 h 311356"/>
              <a:gd name="connsiteX30" fmla="*/ 38940 w 311075"/>
              <a:gd name="connsiteY30" fmla="*/ 192585 h 311356"/>
              <a:gd name="connsiteX31" fmla="*/ 74788 w 311075"/>
              <a:gd name="connsiteY31" fmla="*/ 172617 h 311356"/>
              <a:gd name="connsiteX32" fmla="*/ 26310 w 311075"/>
              <a:gd name="connsiteY32" fmla="*/ 167363 h 311356"/>
              <a:gd name="connsiteX33" fmla="*/ 37394 w 311075"/>
              <a:gd name="connsiteY33" fmla="*/ 127138 h 311356"/>
              <a:gd name="connsiteX34" fmla="*/ 65274 w 311075"/>
              <a:gd name="connsiteY34" fmla="*/ 128279 h 311356"/>
              <a:gd name="connsiteX35" fmla="*/ 40272 w 311075"/>
              <a:gd name="connsiteY35" fmla="*/ 113344 h 311356"/>
              <a:gd name="connsiteX36" fmla="*/ 53167 w 311075"/>
              <a:gd name="connsiteY36" fmla="*/ 73908 h 311356"/>
              <a:gd name="connsiteX37" fmla="*/ 99089 w 311075"/>
              <a:gd name="connsiteY37" fmla="*/ 97327 h 311356"/>
              <a:gd name="connsiteX38" fmla="*/ 79747 w 311075"/>
              <a:gd name="connsiteY38" fmla="*/ 59110 h 311356"/>
              <a:gd name="connsiteX39" fmla="*/ 117222 w 311075"/>
              <a:gd name="connsiteY39" fmla="*/ 38902 h 311356"/>
              <a:gd name="connsiteX40" fmla="*/ 138128 w 311075"/>
              <a:gd name="connsiteY40" fmla="*/ 76430 h 311356"/>
              <a:gd name="connsiteX41" fmla="*/ 139917 w 311075"/>
              <a:gd name="connsiteY41" fmla="*/ 44329 h 311356"/>
              <a:gd name="connsiteX42" fmla="*/ 164978 w 311075"/>
              <a:gd name="connsiteY42" fmla="*/ 17 h 3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1075" h="311356">
                <a:moveTo>
                  <a:pt x="154602" y="116784"/>
                </a:moveTo>
                <a:cubicBezTo>
                  <a:pt x="133560" y="116784"/>
                  <a:pt x="116502" y="134197"/>
                  <a:pt x="116502" y="155678"/>
                </a:cubicBezTo>
                <a:cubicBezTo>
                  <a:pt x="116502" y="177159"/>
                  <a:pt x="133560" y="194572"/>
                  <a:pt x="154602" y="194572"/>
                </a:cubicBezTo>
                <a:cubicBezTo>
                  <a:pt x="175644" y="194572"/>
                  <a:pt x="192702" y="177159"/>
                  <a:pt x="192702" y="155678"/>
                </a:cubicBezTo>
                <a:cubicBezTo>
                  <a:pt x="192702" y="134197"/>
                  <a:pt x="175644" y="116784"/>
                  <a:pt x="154602" y="116784"/>
                </a:cubicBezTo>
                <a:close/>
                <a:moveTo>
                  <a:pt x="164978" y="17"/>
                </a:moveTo>
                <a:cubicBezTo>
                  <a:pt x="173752" y="539"/>
                  <a:pt x="181791" y="13083"/>
                  <a:pt x="183937" y="37355"/>
                </a:cubicBezTo>
                <a:lnTo>
                  <a:pt x="182920" y="62256"/>
                </a:lnTo>
                <a:lnTo>
                  <a:pt x="196144" y="40221"/>
                </a:lnTo>
                <a:cubicBezTo>
                  <a:pt x="224418" y="4477"/>
                  <a:pt x="247358" y="14414"/>
                  <a:pt x="235580" y="53149"/>
                </a:cubicBezTo>
                <a:lnTo>
                  <a:pt x="212182" y="98826"/>
                </a:lnTo>
                <a:lnTo>
                  <a:pt x="250377" y="79603"/>
                </a:lnTo>
                <a:cubicBezTo>
                  <a:pt x="296391" y="63474"/>
                  <a:pt x="309578" y="88141"/>
                  <a:pt x="270585" y="117172"/>
                </a:cubicBezTo>
                <a:lnTo>
                  <a:pt x="232713" y="138378"/>
                </a:lnTo>
                <a:lnTo>
                  <a:pt x="284613" y="143993"/>
                </a:lnTo>
                <a:cubicBezTo>
                  <a:pt x="323512" y="155453"/>
                  <a:pt x="319230" y="180194"/>
                  <a:pt x="273720" y="184218"/>
                </a:cubicBezTo>
                <a:lnTo>
                  <a:pt x="248355" y="183182"/>
                </a:lnTo>
                <a:lnTo>
                  <a:pt x="269266" y="195773"/>
                </a:lnTo>
                <a:cubicBezTo>
                  <a:pt x="305010" y="224158"/>
                  <a:pt x="295074" y="247251"/>
                  <a:pt x="256338" y="235433"/>
                </a:cubicBezTo>
                <a:lnTo>
                  <a:pt x="210297" y="211740"/>
                </a:lnTo>
                <a:lnTo>
                  <a:pt x="229885" y="250648"/>
                </a:lnTo>
                <a:cubicBezTo>
                  <a:pt x="246013" y="296637"/>
                  <a:pt x="221346" y="309754"/>
                  <a:pt x="192315" y="270547"/>
                </a:cubicBezTo>
                <a:lnTo>
                  <a:pt x="172484" y="234961"/>
                </a:lnTo>
                <a:lnTo>
                  <a:pt x="167082" y="284895"/>
                </a:lnTo>
                <a:cubicBezTo>
                  <a:pt x="155623" y="323793"/>
                  <a:pt x="130881" y="319511"/>
                  <a:pt x="126857" y="274001"/>
                </a:cubicBezTo>
                <a:lnTo>
                  <a:pt x="128028" y="245332"/>
                </a:lnTo>
                <a:lnTo>
                  <a:pt x="113715" y="269215"/>
                </a:lnTo>
                <a:cubicBezTo>
                  <a:pt x="85329" y="305137"/>
                  <a:pt x="62236" y="295212"/>
                  <a:pt x="74054" y="256320"/>
                </a:cubicBezTo>
                <a:lnTo>
                  <a:pt x="97746" y="210078"/>
                </a:lnTo>
                <a:lnTo>
                  <a:pt x="58840" y="229846"/>
                </a:lnTo>
                <a:cubicBezTo>
                  <a:pt x="12850" y="246188"/>
                  <a:pt x="-266" y="221592"/>
                  <a:pt x="38940" y="192585"/>
                </a:cubicBezTo>
                <a:lnTo>
                  <a:pt x="74788" y="172617"/>
                </a:lnTo>
                <a:lnTo>
                  <a:pt x="26310" y="167363"/>
                </a:lnTo>
                <a:cubicBezTo>
                  <a:pt x="-12473" y="155904"/>
                  <a:pt x="-8048" y="131162"/>
                  <a:pt x="37394" y="127138"/>
                </a:cubicBezTo>
                <a:lnTo>
                  <a:pt x="65274" y="128279"/>
                </a:lnTo>
                <a:lnTo>
                  <a:pt x="40272" y="113344"/>
                </a:lnTo>
                <a:cubicBezTo>
                  <a:pt x="4351" y="85069"/>
                  <a:pt x="14276" y="62129"/>
                  <a:pt x="53167" y="73908"/>
                </a:cubicBezTo>
                <a:lnTo>
                  <a:pt x="99089" y="97327"/>
                </a:lnTo>
                <a:lnTo>
                  <a:pt x="79747" y="59110"/>
                </a:lnTo>
                <a:cubicBezTo>
                  <a:pt x="63524" y="13096"/>
                  <a:pt x="88286" y="-91"/>
                  <a:pt x="117222" y="38902"/>
                </a:cubicBezTo>
                <a:lnTo>
                  <a:pt x="138128" y="76430"/>
                </a:lnTo>
                <a:lnTo>
                  <a:pt x="139917" y="44329"/>
                </a:lnTo>
                <a:cubicBezTo>
                  <a:pt x="144305" y="14060"/>
                  <a:pt x="155107" y="-570"/>
                  <a:pt x="164978" y="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89" name="자유형: 도형 388">
            <a:extLst>
              <a:ext uri="{FF2B5EF4-FFF2-40B4-BE49-F238E27FC236}">
                <a16:creationId xmlns:a16="http://schemas.microsoft.com/office/drawing/2014/main" id="{CB281C52-E65E-45F7-BA5B-11E85C6B0E95}"/>
              </a:ext>
            </a:extLst>
          </p:cNvPr>
          <p:cNvSpPr/>
          <p:nvPr userDrawn="1"/>
        </p:nvSpPr>
        <p:spPr>
          <a:xfrm>
            <a:off x="5465988" y="3714772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90" name="Freeform: Shape 42">
            <a:extLst>
              <a:ext uri="{FF2B5EF4-FFF2-40B4-BE49-F238E27FC236}">
                <a16:creationId xmlns:a16="http://schemas.microsoft.com/office/drawing/2014/main" id="{DDD6A5D5-DDFA-4409-BCCB-DD027DAF2CCE}"/>
              </a:ext>
            </a:extLst>
          </p:cNvPr>
          <p:cNvSpPr/>
          <p:nvPr userDrawn="1"/>
        </p:nvSpPr>
        <p:spPr>
          <a:xfrm>
            <a:off x="5138328" y="5529848"/>
            <a:ext cx="371739" cy="326594"/>
          </a:xfrm>
          <a:custGeom>
            <a:avLst/>
            <a:gdLst>
              <a:gd name="connsiteX0" fmla="*/ 632870 w 794022"/>
              <a:gd name="connsiteY0" fmla="*/ 229791 h 697594"/>
              <a:gd name="connsiteX1" fmla="*/ 740539 w 794022"/>
              <a:gd name="connsiteY1" fmla="*/ 169432 h 697594"/>
              <a:gd name="connsiteX2" fmla="*/ 788913 w 794022"/>
              <a:gd name="connsiteY2" fmla="*/ 102411 h 697594"/>
              <a:gd name="connsiteX3" fmla="*/ 707738 w 794022"/>
              <a:gd name="connsiteY3" fmla="*/ 118851 h 697594"/>
              <a:gd name="connsiteX4" fmla="*/ 578188 w 794022"/>
              <a:gd name="connsiteY4" fmla="*/ 197266 h 697594"/>
              <a:gd name="connsiteX5" fmla="*/ 484594 w 794022"/>
              <a:gd name="connsiteY5" fmla="*/ 1168 h 697594"/>
              <a:gd name="connsiteX6" fmla="*/ 337698 w 794022"/>
              <a:gd name="connsiteY6" fmla="*/ 185439 h 697594"/>
              <a:gd name="connsiteX7" fmla="*/ 275170 w 794022"/>
              <a:gd name="connsiteY7" fmla="*/ 97088 h 697594"/>
              <a:gd name="connsiteX8" fmla="*/ 224273 w 794022"/>
              <a:gd name="connsiteY8" fmla="*/ 78519 h 697594"/>
              <a:gd name="connsiteX9" fmla="*/ 226994 w 794022"/>
              <a:gd name="connsiteY9" fmla="*/ 133911 h 697594"/>
              <a:gd name="connsiteX10" fmla="*/ 297761 w 794022"/>
              <a:gd name="connsiteY10" fmla="*/ 233970 h 697594"/>
              <a:gd name="connsiteX11" fmla="*/ 110888 w 794022"/>
              <a:gd name="connsiteY11" fmla="*/ 194191 h 697594"/>
              <a:gd name="connsiteX12" fmla="*/ 11420 w 794022"/>
              <a:gd name="connsiteY12" fmla="*/ 354216 h 697594"/>
              <a:gd name="connsiteX13" fmla="*/ 157015 w 794022"/>
              <a:gd name="connsiteY13" fmla="*/ 447613 h 697594"/>
              <a:gd name="connsiteX14" fmla="*/ 202117 w 794022"/>
              <a:gd name="connsiteY14" fmla="*/ 454748 h 697594"/>
              <a:gd name="connsiteX15" fmla="*/ 61213 w 794022"/>
              <a:gd name="connsiteY15" fmla="*/ 586151 h 697594"/>
              <a:gd name="connsiteX16" fmla="*/ 104777 w 794022"/>
              <a:gd name="connsiteY16" fmla="*/ 588871 h 697594"/>
              <a:gd name="connsiteX17" fmla="*/ 245010 w 794022"/>
              <a:gd name="connsiteY17" fmla="*/ 488101 h 697594"/>
              <a:gd name="connsiteX18" fmla="*/ 352443 w 794022"/>
              <a:gd name="connsiteY18" fmla="*/ 696540 h 697594"/>
              <a:gd name="connsiteX19" fmla="*/ 488773 w 794022"/>
              <a:gd name="connsiteY19" fmla="*/ 639019 h 697594"/>
              <a:gd name="connsiteX20" fmla="*/ 520471 w 794022"/>
              <a:gd name="connsiteY20" fmla="*/ 476787 h 697594"/>
              <a:gd name="connsiteX21" fmla="*/ 577439 w 794022"/>
              <a:gd name="connsiteY21" fmla="*/ 533598 h 697594"/>
              <a:gd name="connsiteX22" fmla="*/ 636418 w 794022"/>
              <a:gd name="connsiteY22" fmla="*/ 556503 h 697594"/>
              <a:gd name="connsiteX23" fmla="*/ 600779 w 794022"/>
              <a:gd name="connsiteY23" fmla="*/ 481715 h 697594"/>
              <a:gd name="connsiteX24" fmla="*/ 627114 w 794022"/>
              <a:gd name="connsiteY24" fmla="*/ 487904 h 697594"/>
              <a:gd name="connsiteX25" fmla="*/ 786705 w 794022"/>
              <a:gd name="connsiteY25" fmla="*/ 351416 h 697594"/>
              <a:gd name="connsiteX26" fmla="*/ 765810 w 794022"/>
              <a:gd name="connsiteY26" fmla="*/ 276037 h 697594"/>
              <a:gd name="connsiteX27" fmla="*/ 632870 w 794022"/>
              <a:gd name="connsiteY27" fmla="*/ 229791 h 697594"/>
              <a:gd name="connsiteX28" fmla="*/ 397623 w 794022"/>
              <a:gd name="connsiteY28" fmla="*/ 103081 h 697594"/>
              <a:gd name="connsiteX29" fmla="*/ 484357 w 794022"/>
              <a:gd name="connsiteY29" fmla="*/ 47768 h 697594"/>
              <a:gd name="connsiteX30" fmla="*/ 550236 w 794022"/>
              <a:gd name="connsiteY30" fmla="*/ 149641 h 697594"/>
              <a:gd name="connsiteX31" fmla="*/ 432238 w 794022"/>
              <a:gd name="connsiteY31" fmla="*/ 309271 h 697594"/>
              <a:gd name="connsiteX32" fmla="*/ 404365 w 794022"/>
              <a:gd name="connsiteY32" fmla="*/ 295709 h 697594"/>
              <a:gd name="connsiteX33" fmla="*/ 377320 w 794022"/>
              <a:gd name="connsiteY33" fmla="*/ 191471 h 697594"/>
              <a:gd name="connsiteX34" fmla="*/ 397623 w 794022"/>
              <a:gd name="connsiteY34" fmla="*/ 103081 h 697594"/>
              <a:gd name="connsiteX35" fmla="*/ 129063 w 794022"/>
              <a:gd name="connsiteY35" fmla="*/ 391275 h 697594"/>
              <a:gd name="connsiteX36" fmla="*/ 69571 w 794022"/>
              <a:gd name="connsiteY36" fmla="*/ 358907 h 697594"/>
              <a:gd name="connsiteX37" fmla="*/ 53131 w 794022"/>
              <a:gd name="connsiteY37" fmla="*/ 282463 h 697594"/>
              <a:gd name="connsiteX38" fmla="*/ 120862 w 794022"/>
              <a:gd name="connsiteY38" fmla="*/ 241303 h 697594"/>
              <a:gd name="connsiteX39" fmla="*/ 382642 w 794022"/>
              <a:gd name="connsiteY39" fmla="*/ 346055 h 697594"/>
              <a:gd name="connsiteX40" fmla="*/ 129063 w 794022"/>
              <a:gd name="connsiteY40" fmla="*/ 391275 h 697594"/>
              <a:gd name="connsiteX41" fmla="*/ 460269 w 794022"/>
              <a:gd name="connsiteY41" fmla="*/ 598648 h 697594"/>
              <a:gd name="connsiteX42" fmla="*/ 334504 w 794022"/>
              <a:gd name="connsiteY42" fmla="*/ 644381 h 697594"/>
              <a:gd name="connsiteX43" fmla="*/ 285539 w 794022"/>
              <a:gd name="connsiteY43" fmla="*/ 526028 h 697594"/>
              <a:gd name="connsiteX44" fmla="*/ 387964 w 794022"/>
              <a:gd name="connsiteY44" fmla="*/ 401289 h 697594"/>
              <a:gd name="connsiteX45" fmla="*/ 438231 w 794022"/>
              <a:gd name="connsiteY45" fmla="*/ 414102 h 697594"/>
              <a:gd name="connsiteX46" fmla="*/ 481125 w 794022"/>
              <a:gd name="connsiteY46" fmla="*/ 510692 h 697594"/>
              <a:gd name="connsiteX47" fmla="*/ 460269 w 794022"/>
              <a:gd name="connsiteY47" fmla="*/ 598648 h 697594"/>
              <a:gd name="connsiteX48" fmla="*/ 728988 w 794022"/>
              <a:gd name="connsiteY48" fmla="*/ 370853 h 697594"/>
              <a:gd name="connsiteX49" fmla="*/ 646511 w 794022"/>
              <a:gd name="connsiteY49" fmla="*/ 430384 h 697594"/>
              <a:gd name="connsiteX50" fmla="*/ 475723 w 794022"/>
              <a:gd name="connsiteY50" fmla="*/ 356502 h 697594"/>
              <a:gd name="connsiteX51" fmla="*/ 602828 w 794022"/>
              <a:gd name="connsiteY51" fmla="*/ 274026 h 697594"/>
              <a:gd name="connsiteX52" fmla="*/ 719722 w 794022"/>
              <a:gd name="connsiteY52" fmla="*/ 300243 h 697594"/>
              <a:gd name="connsiteX53" fmla="*/ 728988 w 794022"/>
              <a:gd name="connsiteY53" fmla="*/ 370853 h 6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94022" h="697594">
                <a:moveTo>
                  <a:pt x="632870" y="229791"/>
                </a:moveTo>
                <a:cubicBezTo>
                  <a:pt x="665040" y="207832"/>
                  <a:pt x="709827" y="188080"/>
                  <a:pt x="740539" y="169432"/>
                </a:cubicBezTo>
                <a:cubicBezTo>
                  <a:pt x="765495" y="154293"/>
                  <a:pt x="808901" y="133398"/>
                  <a:pt x="788913" y="102411"/>
                </a:cubicBezTo>
                <a:cubicBezTo>
                  <a:pt x="767900" y="69925"/>
                  <a:pt x="732535" y="103475"/>
                  <a:pt x="707738" y="118851"/>
                </a:cubicBezTo>
                <a:cubicBezTo>
                  <a:pt x="665671" y="144910"/>
                  <a:pt x="621910" y="175109"/>
                  <a:pt x="578188" y="197266"/>
                </a:cubicBezTo>
                <a:cubicBezTo>
                  <a:pt x="616627" y="83408"/>
                  <a:pt x="556702" y="14020"/>
                  <a:pt x="484594" y="1168"/>
                </a:cubicBezTo>
                <a:cubicBezTo>
                  <a:pt x="422343" y="-9910"/>
                  <a:pt x="323387" y="58294"/>
                  <a:pt x="337698" y="185439"/>
                </a:cubicBezTo>
                <a:cubicBezTo>
                  <a:pt x="319523" y="164701"/>
                  <a:pt x="293069" y="115578"/>
                  <a:pt x="275170" y="97088"/>
                </a:cubicBezTo>
                <a:cubicBezTo>
                  <a:pt x="261372" y="82935"/>
                  <a:pt x="245089" y="61606"/>
                  <a:pt x="224273" y="78519"/>
                </a:cubicBezTo>
                <a:cubicBezTo>
                  <a:pt x="205980" y="93461"/>
                  <a:pt x="215166" y="116327"/>
                  <a:pt x="226994" y="133911"/>
                </a:cubicBezTo>
                <a:cubicBezTo>
                  <a:pt x="247534" y="164307"/>
                  <a:pt x="269375" y="193994"/>
                  <a:pt x="297761" y="233970"/>
                </a:cubicBezTo>
                <a:cubicBezTo>
                  <a:pt x="229596" y="209369"/>
                  <a:pt x="172785" y="189026"/>
                  <a:pt x="110888" y="194191"/>
                </a:cubicBezTo>
                <a:cubicBezTo>
                  <a:pt x="24548" y="201406"/>
                  <a:pt x="-23353" y="276707"/>
                  <a:pt x="11420" y="354216"/>
                </a:cubicBezTo>
                <a:cubicBezTo>
                  <a:pt x="39372" y="416625"/>
                  <a:pt x="92161" y="441778"/>
                  <a:pt x="157015" y="447613"/>
                </a:cubicBezTo>
                <a:cubicBezTo>
                  <a:pt x="171089" y="448914"/>
                  <a:pt x="184927" y="451634"/>
                  <a:pt x="202117" y="454748"/>
                </a:cubicBezTo>
                <a:cubicBezTo>
                  <a:pt x="149524" y="493424"/>
                  <a:pt x="51869" y="563482"/>
                  <a:pt x="61213" y="586151"/>
                </a:cubicBezTo>
                <a:cubicBezTo>
                  <a:pt x="69610" y="602906"/>
                  <a:pt x="86484" y="597032"/>
                  <a:pt x="104777" y="588871"/>
                </a:cubicBezTo>
                <a:cubicBezTo>
                  <a:pt x="151180" y="566912"/>
                  <a:pt x="201446" y="517552"/>
                  <a:pt x="245010" y="488101"/>
                </a:cubicBezTo>
                <a:cubicBezTo>
                  <a:pt x="212485" y="626088"/>
                  <a:pt x="267128" y="686762"/>
                  <a:pt x="352443" y="696540"/>
                </a:cubicBezTo>
                <a:cubicBezTo>
                  <a:pt x="406809" y="702729"/>
                  <a:pt x="453212" y="681440"/>
                  <a:pt x="488773" y="639019"/>
                </a:cubicBezTo>
                <a:cubicBezTo>
                  <a:pt x="524413" y="596598"/>
                  <a:pt x="533796" y="544794"/>
                  <a:pt x="520471" y="476787"/>
                </a:cubicBezTo>
                <a:cubicBezTo>
                  <a:pt x="541208" y="498825"/>
                  <a:pt x="563562" y="519050"/>
                  <a:pt x="577439" y="533598"/>
                </a:cubicBezTo>
                <a:cubicBezTo>
                  <a:pt x="593761" y="550590"/>
                  <a:pt x="614695" y="576689"/>
                  <a:pt x="636418" y="556503"/>
                </a:cubicBezTo>
                <a:cubicBezTo>
                  <a:pt x="656959" y="537382"/>
                  <a:pt x="625419" y="502886"/>
                  <a:pt x="600779" y="481715"/>
                </a:cubicBezTo>
                <a:cubicBezTo>
                  <a:pt x="598886" y="480098"/>
                  <a:pt x="611147" y="488614"/>
                  <a:pt x="627114" y="487904"/>
                </a:cubicBezTo>
                <a:cubicBezTo>
                  <a:pt x="727450" y="471188"/>
                  <a:pt x="781265" y="425101"/>
                  <a:pt x="786705" y="351416"/>
                </a:cubicBezTo>
                <a:cubicBezTo>
                  <a:pt x="788755" y="323740"/>
                  <a:pt x="780436" y="298587"/>
                  <a:pt x="765810" y="276037"/>
                </a:cubicBezTo>
                <a:cubicBezTo>
                  <a:pt x="744087" y="242565"/>
                  <a:pt x="696935" y="225849"/>
                  <a:pt x="632870" y="229791"/>
                </a:cubicBezTo>
                <a:close/>
                <a:moveTo>
                  <a:pt x="397623" y="103081"/>
                </a:moveTo>
                <a:cubicBezTo>
                  <a:pt x="415680" y="68742"/>
                  <a:pt x="439729" y="39016"/>
                  <a:pt x="484357" y="47768"/>
                </a:cubicBezTo>
                <a:cubicBezTo>
                  <a:pt x="521693" y="55022"/>
                  <a:pt x="555479" y="107693"/>
                  <a:pt x="550236" y="149641"/>
                </a:cubicBezTo>
                <a:cubicBezTo>
                  <a:pt x="540893" y="224627"/>
                  <a:pt x="488103" y="268625"/>
                  <a:pt x="432238" y="309271"/>
                </a:cubicBezTo>
                <a:cubicBezTo>
                  <a:pt x="417454" y="319995"/>
                  <a:pt x="409135" y="307024"/>
                  <a:pt x="404365" y="295709"/>
                </a:cubicBezTo>
                <a:cubicBezTo>
                  <a:pt x="390921" y="263815"/>
                  <a:pt x="379133" y="226756"/>
                  <a:pt x="377320" y="191471"/>
                </a:cubicBezTo>
                <a:cubicBezTo>
                  <a:pt x="375822" y="157920"/>
                  <a:pt x="383864" y="129298"/>
                  <a:pt x="397623" y="103081"/>
                </a:cubicBezTo>
                <a:close/>
                <a:moveTo>
                  <a:pt x="129063" y="391275"/>
                </a:moveTo>
                <a:cubicBezTo>
                  <a:pt x="105093" y="385637"/>
                  <a:pt x="84631" y="377516"/>
                  <a:pt x="69571" y="358907"/>
                </a:cubicBezTo>
                <a:cubicBezTo>
                  <a:pt x="52461" y="337697"/>
                  <a:pt x="40160" y="310139"/>
                  <a:pt x="53131" y="282463"/>
                </a:cubicBezTo>
                <a:cubicBezTo>
                  <a:pt x="66102" y="254708"/>
                  <a:pt x="90072" y="240712"/>
                  <a:pt x="120862" y="241303"/>
                </a:cubicBezTo>
                <a:cubicBezTo>
                  <a:pt x="216783" y="242920"/>
                  <a:pt x="296578" y="285656"/>
                  <a:pt x="382642" y="346055"/>
                </a:cubicBezTo>
                <a:cubicBezTo>
                  <a:pt x="292833" y="376096"/>
                  <a:pt x="216467" y="411894"/>
                  <a:pt x="129063" y="391275"/>
                </a:cubicBezTo>
                <a:close/>
                <a:moveTo>
                  <a:pt x="460269" y="598648"/>
                </a:moveTo>
                <a:cubicBezTo>
                  <a:pt x="433027" y="642883"/>
                  <a:pt x="378976" y="662240"/>
                  <a:pt x="334504" y="644381"/>
                </a:cubicBezTo>
                <a:cubicBezTo>
                  <a:pt x="290980" y="626798"/>
                  <a:pt x="270479" y="580119"/>
                  <a:pt x="285539" y="526028"/>
                </a:cubicBezTo>
                <a:cubicBezTo>
                  <a:pt x="300875" y="470715"/>
                  <a:pt x="339551" y="431409"/>
                  <a:pt x="387964" y="401289"/>
                </a:cubicBezTo>
                <a:cubicBezTo>
                  <a:pt x="415680" y="383981"/>
                  <a:pt x="418518" y="383548"/>
                  <a:pt x="438231" y="414102"/>
                </a:cubicBezTo>
                <a:cubicBezTo>
                  <a:pt x="458692" y="445799"/>
                  <a:pt x="475723" y="472253"/>
                  <a:pt x="481125" y="510692"/>
                </a:cubicBezTo>
                <a:cubicBezTo>
                  <a:pt x="484279" y="538289"/>
                  <a:pt x="474462" y="575506"/>
                  <a:pt x="460269" y="598648"/>
                </a:cubicBezTo>
                <a:close/>
                <a:moveTo>
                  <a:pt x="728988" y="370853"/>
                </a:moveTo>
                <a:cubicBezTo>
                  <a:pt x="714834" y="406295"/>
                  <a:pt x="686488" y="425062"/>
                  <a:pt x="646511" y="430384"/>
                </a:cubicBezTo>
                <a:cubicBezTo>
                  <a:pt x="574443" y="440122"/>
                  <a:pt x="526108" y="400303"/>
                  <a:pt x="475723" y="356502"/>
                </a:cubicBezTo>
                <a:cubicBezTo>
                  <a:pt x="516094" y="319325"/>
                  <a:pt x="550197" y="290348"/>
                  <a:pt x="602828" y="274026"/>
                </a:cubicBezTo>
                <a:cubicBezTo>
                  <a:pt x="637088" y="263342"/>
                  <a:pt x="692125" y="271069"/>
                  <a:pt x="719722" y="300243"/>
                </a:cubicBezTo>
                <a:cubicBezTo>
                  <a:pt x="739317" y="321099"/>
                  <a:pt x="738094" y="348065"/>
                  <a:pt x="728988" y="370853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pic>
        <p:nvPicPr>
          <p:cNvPr id="391" name="Graphic 5">
            <a:extLst>
              <a:ext uri="{FF2B5EF4-FFF2-40B4-BE49-F238E27FC236}">
                <a16:creationId xmlns:a16="http://schemas.microsoft.com/office/drawing/2014/main" id="{5C22F93E-574A-4069-9C9E-3B7275509CB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71484" y="5781594"/>
            <a:ext cx="396670" cy="396670"/>
          </a:xfrm>
          <a:prstGeom prst="rect">
            <a:avLst/>
          </a:prstGeom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92" name="Freeform: Shape 264">
            <a:extLst>
              <a:ext uri="{FF2B5EF4-FFF2-40B4-BE49-F238E27FC236}">
                <a16:creationId xmlns:a16="http://schemas.microsoft.com/office/drawing/2014/main" id="{3847196A-DEEB-442C-904D-FC95997C2697}"/>
              </a:ext>
            </a:extLst>
          </p:cNvPr>
          <p:cNvSpPr/>
          <p:nvPr userDrawn="1"/>
        </p:nvSpPr>
        <p:spPr>
          <a:xfrm>
            <a:off x="5201339" y="6284369"/>
            <a:ext cx="211217" cy="340455"/>
          </a:xfrm>
          <a:custGeom>
            <a:avLst/>
            <a:gdLst>
              <a:gd name="connsiteX0" fmla="*/ 934992 w 2085975"/>
              <a:gd name="connsiteY0" fmla="*/ 822960 h 3362325"/>
              <a:gd name="connsiteX1" fmla="*/ 1095965 w 2085975"/>
              <a:gd name="connsiteY1" fmla="*/ 3340418 h 3362325"/>
              <a:gd name="connsiteX2" fmla="*/ 1072152 w 2085975"/>
              <a:gd name="connsiteY2" fmla="*/ 3334703 h 3362325"/>
              <a:gd name="connsiteX3" fmla="*/ 748302 w 2085975"/>
              <a:gd name="connsiteY3" fmla="*/ 3155633 h 3362325"/>
              <a:gd name="connsiteX4" fmla="*/ 506367 w 2085975"/>
              <a:gd name="connsiteY4" fmla="*/ 2975610 h 3362325"/>
              <a:gd name="connsiteX5" fmla="*/ 196805 w 2085975"/>
              <a:gd name="connsiteY5" fmla="*/ 2623185 h 3362325"/>
              <a:gd name="connsiteX6" fmla="*/ 1542 w 2085975"/>
              <a:gd name="connsiteY6" fmla="*/ 1878330 h 3362325"/>
              <a:gd name="connsiteX7" fmla="*/ 125367 w 2085975"/>
              <a:gd name="connsiteY7" fmla="*/ 1338263 h 3362325"/>
              <a:gd name="connsiteX8" fmla="*/ 290150 w 2085975"/>
              <a:gd name="connsiteY8" fmla="*/ 1003935 h 3362325"/>
              <a:gd name="connsiteX9" fmla="*/ 533990 w 2085975"/>
              <a:gd name="connsiteY9" fmla="*/ 645795 h 3362325"/>
              <a:gd name="connsiteX10" fmla="*/ 869270 w 2085975"/>
              <a:gd name="connsiteY10" fmla="*/ 260985 h 3362325"/>
              <a:gd name="connsiteX11" fmla="*/ 1139780 w 2085975"/>
              <a:gd name="connsiteY11" fmla="*/ 0 h 3362325"/>
              <a:gd name="connsiteX12" fmla="*/ 1145495 w 2085975"/>
              <a:gd name="connsiteY12" fmla="*/ 16193 h 3362325"/>
              <a:gd name="connsiteX13" fmla="*/ 1287417 w 2085975"/>
              <a:gd name="connsiteY13" fmla="*/ 554355 h 3362325"/>
              <a:gd name="connsiteX14" fmla="*/ 1752237 w 2085975"/>
              <a:gd name="connsiteY14" fmla="*/ 1176338 h 3362325"/>
              <a:gd name="connsiteX15" fmla="*/ 2081802 w 2085975"/>
              <a:gd name="connsiteY15" fmla="*/ 1904048 h 3362325"/>
              <a:gd name="connsiteX16" fmla="*/ 1946547 w 2085975"/>
              <a:gd name="connsiteY16" fmla="*/ 2621280 h 3362325"/>
              <a:gd name="connsiteX17" fmla="*/ 1444580 w 2085975"/>
              <a:gd name="connsiteY17" fmla="*/ 3253740 h 3362325"/>
              <a:gd name="connsiteX18" fmla="*/ 1323612 w 2085975"/>
              <a:gd name="connsiteY18" fmla="*/ 3355658 h 3362325"/>
              <a:gd name="connsiteX19" fmla="*/ 1275035 w 2085975"/>
              <a:gd name="connsiteY19" fmla="*/ 3358515 h 3362325"/>
              <a:gd name="connsiteX20" fmla="*/ 1215980 w 2085975"/>
              <a:gd name="connsiteY20" fmla="*/ 3300413 h 3362325"/>
              <a:gd name="connsiteX21" fmla="*/ 1103585 w 2085975"/>
              <a:gd name="connsiteY21" fmla="*/ 3075623 h 3362325"/>
              <a:gd name="connsiteX22" fmla="*/ 1004525 w 2085975"/>
              <a:gd name="connsiteY22" fmla="*/ 2750820 h 3362325"/>
              <a:gd name="connsiteX23" fmla="*/ 971187 w 2085975"/>
              <a:gd name="connsiteY23" fmla="*/ 2626043 h 3362325"/>
              <a:gd name="connsiteX24" fmla="*/ 921657 w 2085975"/>
              <a:gd name="connsiteY24" fmla="*/ 2357438 h 3362325"/>
              <a:gd name="connsiteX25" fmla="*/ 865460 w 2085975"/>
              <a:gd name="connsiteY25" fmla="*/ 1453515 h 3362325"/>
              <a:gd name="connsiteX26" fmla="*/ 934992 w 2085975"/>
              <a:gd name="connsiteY26" fmla="*/ 838200 h 3362325"/>
              <a:gd name="connsiteX27" fmla="*/ 934992 w 2085975"/>
              <a:gd name="connsiteY27" fmla="*/ 822960 h 3362325"/>
              <a:gd name="connsiteX28" fmla="*/ 938802 w 2085975"/>
              <a:gd name="connsiteY28" fmla="*/ 803910 h 3362325"/>
              <a:gd name="connsiteX29" fmla="*/ 938802 w 2085975"/>
              <a:gd name="connsiteY29" fmla="*/ 805815 h 3362325"/>
              <a:gd name="connsiteX30" fmla="*/ 937850 w 2085975"/>
              <a:gd name="connsiteY30" fmla="*/ 805815 h 3362325"/>
              <a:gd name="connsiteX31" fmla="*/ 938802 w 2085975"/>
              <a:gd name="connsiteY31" fmla="*/ 80391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5975" h="3362325">
                <a:moveTo>
                  <a:pt x="934992" y="822960"/>
                </a:moveTo>
                <a:cubicBezTo>
                  <a:pt x="685437" y="1681163"/>
                  <a:pt x="733062" y="2520315"/>
                  <a:pt x="1095965" y="3340418"/>
                </a:cubicBezTo>
                <a:cubicBezTo>
                  <a:pt x="1084535" y="3343275"/>
                  <a:pt x="1077867" y="3337560"/>
                  <a:pt x="1072152" y="3334703"/>
                </a:cubicBezTo>
                <a:cubicBezTo>
                  <a:pt x="959757" y="3282315"/>
                  <a:pt x="852125" y="3222308"/>
                  <a:pt x="748302" y="3155633"/>
                </a:cubicBezTo>
                <a:cubicBezTo>
                  <a:pt x="663530" y="3101340"/>
                  <a:pt x="583520" y="3041333"/>
                  <a:pt x="506367" y="2975610"/>
                </a:cubicBezTo>
                <a:cubicBezTo>
                  <a:pt x="386352" y="2872740"/>
                  <a:pt x="281577" y="2756535"/>
                  <a:pt x="196805" y="2623185"/>
                </a:cubicBezTo>
                <a:cubicBezTo>
                  <a:pt x="51072" y="2395538"/>
                  <a:pt x="-10840" y="2146935"/>
                  <a:pt x="1542" y="1878330"/>
                </a:cubicBezTo>
                <a:cubicBezTo>
                  <a:pt x="10115" y="1690688"/>
                  <a:pt x="56787" y="1511618"/>
                  <a:pt x="125367" y="1338263"/>
                </a:cubicBezTo>
                <a:cubicBezTo>
                  <a:pt x="171087" y="1222058"/>
                  <a:pt x="228237" y="1111568"/>
                  <a:pt x="290150" y="1003935"/>
                </a:cubicBezTo>
                <a:cubicBezTo>
                  <a:pt x="362540" y="879158"/>
                  <a:pt x="445407" y="761048"/>
                  <a:pt x="533990" y="645795"/>
                </a:cubicBezTo>
                <a:cubicBezTo>
                  <a:pt x="636860" y="510540"/>
                  <a:pt x="751160" y="383858"/>
                  <a:pt x="869270" y="260985"/>
                </a:cubicBezTo>
                <a:cubicBezTo>
                  <a:pt x="955947" y="170498"/>
                  <a:pt x="1048340" y="84773"/>
                  <a:pt x="1139780" y="0"/>
                </a:cubicBezTo>
                <a:cubicBezTo>
                  <a:pt x="1149305" y="3810"/>
                  <a:pt x="1145495" y="10478"/>
                  <a:pt x="1145495" y="16193"/>
                </a:cubicBezTo>
                <a:cubicBezTo>
                  <a:pt x="1138827" y="209550"/>
                  <a:pt x="1197882" y="386715"/>
                  <a:pt x="1287417" y="554355"/>
                </a:cubicBezTo>
                <a:cubicBezTo>
                  <a:pt x="1410290" y="785813"/>
                  <a:pt x="1578882" y="982980"/>
                  <a:pt x="1752237" y="1176338"/>
                </a:cubicBezTo>
                <a:cubicBezTo>
                  <a:pt x="1937975" y="1383983"/>
                  <a:pt x="2052275" y="1625918"/>
                  <a:pt x="2081802" y="1904048"/>
                </a:cubicBezTo>
                <a:cubicBezTo>
                  <a:pt x="2108472" y="2156460"/>
                  <a:pt x="2057037" y="2394585"/>
                  <a:pt x="1946547" y="2621280"/>
                </a:cubicBezTo>
                <a:cubicBezTo>
                  <a:pt x="1825580" y="2868930"/>
                  <a:pt x="1649367" y="3072765"/>
                  <a:pt x="1444580" y="3253740"/>
                </a:cubicBezTo>
                <a:cubicBezTo>
                  <a:pt x="1404575" y="3288983"/>
                  <a:pt x="1362665" y="3320415"/>
                  <a:pt x="1323612" y="3355658"/>
                </a:cubicBezTo>
                <a:cubicBezTo>
                  <a:pt x="1306467" y="3370898"/>
                  <a:pt x="1292180" y="3368993"/>
                  <a:pt x="1275035" y="3358515"/>
                </a:cubicBezTo>
                <a:cubicBezTo>
                  <a:pt x="1251222" y="3343275"/>
                  <a:pt x="1232172" y="3323273"/>
                  <a:pt x="1215980" y="3300413"/>
                </a:cubicBezTo>
                <a:cubicBezTo>
                  <a:pt x="1166450" y="3231833"/>
                  <a:pt x="1133112" y="3154680"/>
                  <a:pt x="1103585" y="3075623"/>
                </a:cubicBezTo>
                <a:cubicBezTo>
                  <a:pt x="1063580" y="2969895"/>
                  <a:pt x="1036910" y="2859405"/>
                  <a:pt x="1004525" y="2750820"/>
                </a:cubicBezTo>
                <a:cubicBezTo>
                  <a:pt x="992142" y="2708910"/>
                  <a:pt x="976902" y="2667953"/>
                  <a:pt x="971187" y="2626043"/>
                </a:cubicBezTo>
                <a:cubicBezTo>
                  <a:pt x="957852" y="2535555"/>
                  <a:pt x="935945" y="2447925"/>
                  <a:pt x="921657" y="2357438"/>
                </a:cubicBezTo>
                <a:cubicBezTo>
                  <a:pt x="872127" y="2058353"/>
                  <a:pt x="852125" y="1757363"/>
                  <a:pt x="865460" y="1453515"/>
                </a:cubicBezTo>
                <a:cubicBezTo>
                  <a:pt x="874032" y="1246823"/>
                  <a:pt x="897845" y="1041083"/>
                  <a:pt x="934992" y="838200"/>
                </a:cubicBezTo>
                <a:cubicBezTo>
                  <a:pt x="934040" y="832485"/>
                  <a:pt x="934040" y="827723"/>
                  <a:pt x="934992" y="822960"/>
                </a:cubicBezTo>
                <a:close/>
                <a:moveTo>
                  <a:pt x="938802" y="803910"/>
                </a:moveTo>
                <a:lnTo>
                  <a:pt x="938802" y="805815"/>
                </a:lnTo>
                <a:lnTo>
                  <a:pt x="937850" y="805815"/>
                </a:lnTo>
                <a:lnTo>
                  <a:pt x="938802" y="80391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자유형: 도형 392">
            <a:extLst>
              <a:ext uri="{FF2B5EF4-FFF2-40B4-BE49-F238E27FC236}">
                <a16:creationId xmlns:a16="http://schemas.microsoft.com/office/drawing/2014/main" id="{1A1BB80C-81E0-48CC-912C-4CBCEA3690F0}"/>
              </a:ext>
            </a:extLst>
          </p:cNvPr>
          <p:cNvSpPr/>
          <p:nvPr userDrawn="1"/>
        </p:nvSpPr>
        <p:spPr>
          <a:xfrm>
            <a:off x="5979582" y="6218218"/>
            <a:ext cx="393803" cy="348864"/>
          </a:xfrm>
          <a:custGeom>
            <a:avLst/>
            <a:gdLst>
              <a:gd name="connsiteX0" fmla="*/ 234260 w 470174"/>
              <a:gd name="connsiteY0" fmla="*/ 279097 h 415386"/>
              <a:gd name="connsiteX1" fmla="*/ 172166 w 470174"/>
              <a:gd name="connsiteY1" fmla="*/ 332635 h 415386"/>
              <a:gd name="connsiteX2" fmla="*/ 215336 w 470174"/>
              <a:gd name="connsiteY2" fmla="*/ 370916 h 415386"/>
              <a:gd name="connsiteX3" fmla="*/ 271674 w 470174"/>
              <a:gd name="connsiteY3" fmla="*/ 316077 h 415386"/>
              <a:gd name="connsiteX4" fmla="*/ 234260 w 470174"/>
              <a:gd name="connsiteY4" fmla="*/ 279097 h 415386"/>
              <a:gd name="connsiteX5" fmla="*/ 93869 w 470174"/>
              <a:gd name="connsiteY5" fmla="*/ 211996 h 415386"/>
              <a:gd name="connsiteX6" fmla="*/ 42223 w 470174"/>
              <a:gd name="connsiteY6" fmla="*/ 256782 h 415386"/>
              <a:gd name="connsiteX7" fmla="*/ 84210 w 470174"/>
              <a:gd name="connsiteY7" fmla="*/ 303146 h 415386"/>
              <a:gd name="connsiteX8" fmla="*/ 146540 w 470174"/>
              <a:gd name="connsiteY8" fmla="*/ 257255 h 415386"/>
              <a:gd name="connsiteX9" fmla="*/ 93869 w 470174"/>
              <a:gd name="connsiteY9" fmla="*/ 211996 h 415386"/>
              <a:gd name="connsiteX10" fmla="*/ 364361 w 470174"/>
              <a:gd name="connsiteY10" fmla="*/ 201588 h 415386"/>
              <a:gd name="connsiteX11" fmla="*/ 314844 w 470174"/>
              <a:gd name="connsiteY11" fmla="*/ 256782 h 415386"/>
              <a:gd name="connsiteX12" fmla="*/ 380368 w 470174"/>
              <a:gd name="connsiteY12" fmla="*/ 303619 h 415386"/>
              <a:gd name="connsiteX13" fmla="*/ 427677 w 470174"/>
              <a:gd name="connsiteY13" fmla="*/ 256664 h 415386"/>
              <a:gd name="connsiteX14" fmla="*/ 364361 w 470174"/>
              <a:gd name="connsiteY14" fmla="*/ 201588 h 415386"/>
              <a:gd name="connsiteX15" fmla="*/ 229963 w 470174"/>
              <a:gd name="connsiteY15" fmla="*/ 155619 h 415386"/>
              <a:gd name="connsiteX16" fmla="*/ 183915 w 470174"/>
              <a:gd name="connsiteY16" fmla="*/ 223153 h 415386"/>
              <a:gd name="connsiteX17" fmla="*/ 207175 w 470174"/>
              <a:gd name="connsiteY17" fmla="*/ 247557 h 415386"/>
              <a:gd name="connsiteX18" fmla="*/ 255944 w 470174"/>
              <a:gd name="connsiteY18" fmla="*/ 247557 h 415386"/>
              <a:gd name="connsiteX19" fmla="*/ 277627 w 470174"/>
              <a:gd name="connsiteY19" fmla="*/ 188459 h 415386"/>
              <a:gd name="connsiteX20" fmla="*/ 229963 w 470174"/>
              <a:gd name="connsiteY20" fmla="*/ 155619 h 415386"/>
              <a:gd name="connsiteX21" fmla="*/ 104356 w 470174"/>
              <a:gd name="connsiteY21" fmla="*/ 51104 h 415386"/>
              <a:gd name="connsiteX22" fmla="*/ 60871 w 470174"/>
              <a:gd name="connsiteY22" fmla="*/ 99478 h 415386"/>
              <a:gd name="connsiteX23" fmla="*/ 137433 w 470174"/>
              <a:gd name="connsiteY23" fmla="*/ 162676 h 415386"/>
              <a:gd name="connsiteX24" fmla="*/ 192549 w 470174"/>
              <a:gd name="connsiteY24" fmla="*/ 112330 h 415386"/>
              <a:gd name="connsiteX25" fmla="*/ 104356 w 470174"/>
              <a:gd name="connsiteY25" fmla="*/ 51104 h 415386"/>
              <a:gd name="connsiteX26" fmla="*/ 335936 w 470174"/>
              <a:gd name="connsiteY26" fmla="*/ 44835 h 415386"/>
              <a:gd name="connsiteX27" fmla="*/ 273330 w 470174"/>
              <a:gd name="connsiteY27" fmla="*/ 102947 h 415386"/>
              <a:gd name="connsiteX28" fmla="*/ 343703 w 470174"/>
              <a:gd name="connsiteY28" fmla="*/ 169141 h 415386"/>
              <a:gd name="connsiteX29" fmla="*/ 393654 w 470174"/>
              <a:gd name="connsiteY29" fmla="*/ 97704 h 415386"/>
              <a:gd name="connsiteX30" fmla="*/ 335936 w 470174"/>
              <a:gd name="connsiteY30" fmla="*/ 44835 h 415386"/>
              <a:gd name="connsiteX31" fmla="*/ 342234 w 470174"/>
              <a:gd name="connsiteY31" fmla="*/ 207 h 415386"/>
              <a:gd name="connsiteX32" fmla="*/ 371300 w 470174"/>
              <a:gd name="connsiteY32" fmla="*/ 2848 h 415386"/>
              <a:gd name="connsiteX33" fmla="*/ 428742 w 470174"/>
              <a:gd name="connsiteY33" fmla="*/ 139967 h 415386"/>
              <a:gd name="connsiteX34" fmla="*/ 433709 w 470174"/>
              <a:gd name="connsiteY34" fmla="*/ 186803 h 415386"/>
              <a:gd name="connsiteX35" fmla="*/ 458744 w 470174"/>
              <a:gd name="connsiteY35" fmla="*/ 296838 h 415386"/>
              <a:gd name="connsiteX36" fmla="*/ 351351 w 470174"/>
              <a:gd name="connsiteY36" fmla="*/ 339258 h 415386"/>
              <a:gd name="connsiteX37" fmla="*/ 302228 w 470174"/>
              <a:gd name="connsiteY37" fmla="*/ 359365 h 415386"/>
              <a:gd name="connsiteX38" fmla="*/ 197706 w 470174"/>
              <a:gd name="connsiteY38" fmla="*/ 414252 h 415386"/>
              <a:gd name="connsiteX39" fmla="*/ 163247 w 470174"/>
              <a:gd name="connsiteY39" fmla="*/ 400639 h 415386"/>
              <a:gd name="connsiteX40" fmla="*/ 132412 w 470174"/>
              <a:gd name="connsiteY40" fmla="*/ 332160 h 415386"/>
              <a:gd name="connsiteX41" fmla="*/ 83916 w 470174"/>
              <a:gd name="connsiteY41" fmla="*/ 349025 h 415386"/>
              <a:gd name="connsiteX42" fmla="*/ 83879 w 470174"/>
              <a:gd name="connsiteY42" fmla="*/ 348958 h 415386"/>
              <a:gd name="connsiteX43" fmla="*/ 60122 w 470174"/>
              <a:gd name="connsiteY43" fmla="*/ 339968 h 415386"/>
              <a:gd name="connsiteX44" fmla="*/ 31342 w 470174"/>
              <a:gd name="connsiteY44" fmla="*/ 194885 h 415386"/>
              <a:gd name="connsiteX45" fmla="*/ 45298 w 470174"/>
              <a:gd name="connsiteY45" fmla="*/ 157235 h 415386"/>
              <a:gd name="connsiteX46" fmla="*/ 49319 w 470174"/>
              <a:gd name="connsiteY46" fmla="*/ 29341 h 415386"/>
              <a:gd name="connsiteX47" fmla="*/ 194599 w 470174"/>
              <a:gd name="connsiteY47" fmla="*/ 35728 h 415386"/>
              <a:gd name="connsiteX48" fmla="*/ 210921 w 470174"/>
              <a:gd name="connsiteY48" fmla="*/ 52444 h 415386"/>
              <a:gd name="connsiteX49" fmla="*/ 246363 w 470174"/>
              <a:gd name="connsiteY49" fmla="*/ 52641 h 415386"/>
              <a:gd name="connsiteX50" fmla="*/ 308970 w 470174"/>
              <a:gd name="connsiteY50" fmla="*/ 5135 h 415386"/>
              <a:gd name="connsiteX51" fmla="*/ 342234 w 470174"/>
              <a:gd name="connsiteY51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50371 w 457298"/>
              <a:gd name="connsiteY39" fmla="*/ 400639 h 415386"/>
              <a:gd name="connsiteX40" fmla="*/ 119536 w 457298"/>
              <a:gd name="connsiteY40" fmla="*/ 332160 h 415386"/>
              <a:gd name="connsiteX41" fmla="*/ 71040 w 457298"/>
              <a:gd name="connsiteY41" fmla="*/ 349025 h 415386"/>
              <a:gd name="connsiteX42" fmla="*/ 47246 w 457298"/>
              <a:gd name="connsiteY42" fmla="*/ 339968 h 415386"/>
              <a:gd name="connsiteX43" fmla="*/ 18466 w 457298"/>
              <a:gd name="connsiteY43" fmla="*/ 194885 h 415386"/>
              <a:gd name="connsiteX44" fmla="*/ 32422 w 457298"/>
              <a:gd name="connsiteY44" fmla="*/ 157235 h 415386"/>
              <a:gd name="connsiteX45" fmla="*/ 36443 w 457298"/>
              <a:gd name="connsiteY45" fmla="*/ 29341 h 415386"/>
              <a:gd name="connsiteX46" fmla="*/ 181723 w 457298"/>
              <a:gd name="connsiteY46" fmla="*/ 35728 h 415386"/>
              <a:gd name="connsiteX47" fmla="*/ 198045 w 457298"/>
              <a:gd name="connsiteY47" fmla="*/ 52444 h 415386"/>
              <a:gd name="connsiteX48" fmla="*/ 233487 w 457298"/>
              <a:gd name="connsiteY48" fmla="*/ 52641 h 415386"/>
              <a:gd name="connsiteX49" fmla="*/ 296094 w 457298"/>
              <a:gd name="connsiteY49" fmla="*/ 5135 h 415386"/>
              <a:gd name="connsiteX50" fmla="*/ 329358 w 457298"/>
              <a:gd name="connsiteY50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1384 w 457298"/>
              <a:gd name="connsiteY0" fmla="*/ 279097 h 415386"/>
              <a:gd name="connsiteX1" fmla="*/ 159290 w 457298"/>
              <a:gd name="connsiteY1" fmla="*/ 332635 h 415386"/>
              <a:gd name="connsiteX2" fmla="*/ 202460 w 457298"/>
              <a:gd name="connsiteY2" fmla="*/ 370916 h 415386"/>
              <a:gd name="connsiteX3" fmla="*/ 258798 w 457298"/>
              <a:gd name="connsiteY3" fmla="*/ 316077 h 415386"/>
              <a:gd name="connsiteX4" fmla="*/ 221384 w 457298"/>
              <a:gd name="connsiteY4" fmla="*/ 279097 h 415386"/>
              <a:gd name="connsiteX5" fmla="*/ 80993 w 457298"/>
              <a:gd name="connsiteY5" fmla="*/ 211996 h 415386"/>
              <a:gd name="connsiteX6" fmla="*/ 29347 w 457298"/>
              <a:gd name="connsiteY6" fmla="*/ 256782 h 415386"/>
              <a:gd name="connsiteX7" fmla="*/ 71334 w 457298"/>
              <a:gd name="connsiteY7" fmla="*/ 303146 h 415386"/>
              <a:gd name="connsiteX8" fmla="*/ 133664 w 457298"/>
              <a:gd name="connsiteY8" fmla="*/ 257255 h 415386"/>
              <a:gd name="connsiteX9" fmla="*/ 80993 w 457298"/>
              <a:gd name="connsiteY9" fmla="*/ 211996 h 415386"/>
              <a:gd name="connsiteX10" fmla="*/ 351485 w 457298"/>
              <a:gd name="connsiteY10" fmla="*/ 201588 h 415386"/>
              <a:gd name="connsiteX11" fmla="*/ 301968 w 457298"/>
              <a:gd name="connsiteY11" fmla="*/ 256782 h 415386"/>
              <a:gd name="connsiteX12" fmla="*/ 367492 w 457298"/>
              <a:gd name="connsiteY12" fmla="*/ 303619 h 415386"/>
              <a:gd name="connsiteX13" fmla="*/ 414801 w 457298"/>
              <a:gd name="connsiteY13" fmla="*/ 256664 h 415386"/>
              <a:gd name="connsiteX14" fmla="*/ 351485 w 457298"/>
              <a:gd name="connsiteY14" fmla="*/ 201588 h 415386"/>
              <a:gd name="connsiteX15" fmla="*/ 217087 w 457298"/>
              <a:gd name="connsiteY15" fmla="*/ 155619 h 415386"/>
              <a:gd name="connsiteX16" fmla="*/ 171039 w 457298"/>
              <a:gd name="connsiteY16" fmla="*/ 223153 h 415386"/>
              <a:gd name="connsiteX17" fmla="*/ 194299 w 457298"/>
              <a:gd name="connsiteY17" fmla="*/ 247557 h 415386"/>
              <a:gd name="connsiteX18" fmla="*/ 243068 w 457298"/>
              <a:gd name="connsiteY18" fmla="*/ 247557 h 415386"/>
              <a:gd name="connsiteX19" fmla="*/ 264751 w 457298"/>
              <a:gd name="connsiteY19" fmla="*/ 188459 h 415386"/>
              <a:gd name="connsiteX20" fmla="*/ 217087 w 457298"/>
              <a:gd name="connsiteY20" fmla="*/ 155619 h 415386"/>
              <a:gd name="connsiteX21" fmla="*/ 91480 w 457298"/>
              <a:gd name="connsiteY21" fmla="*/ 51104 h 415386"/>
              <a:gd name="connsiteX22" fmla="*/ 47995 w 457298"/>
              <a:gd name="connsiteY22" fmla="*/ 99478 h 415386"/>
              <a:gd name="connsiteX23" fmla="*/ 124557 w 457298"/>
              <a:gd name="connsiteY23" fmla="*/ 162676 h 415386"/>
              <a:gd name="connsiteX24" fmla="*/ 179673 w 457298"/>
              <a:gd name="connsiteY24" fmla="*/ 112330 h 415386"/>
              <a:gd name="connsiteX25" fmla="*/ 91480 w 457298"/>
              <a:gd name="connsiteY25" fmla="*/ 51104 h 415386"/>
              <a:gd name="connsiteX26" fmla="*/ 323060 w 457298"/>
              <a:gd name="connsiteY26" fmla="*/ 44835 h 415386"/>
              <a:gd name="connsiteX27" fmla="*/ 260454 w 457298"/>
              <a:gd name="connsiteY27" fmla="*/ 102947 h 415386"/>
              <a:gd name="connsiteX28" fmla="*/ 330827 w 457298"/>
              <a:gd name="connsiteY28" fmla="*/ 169141 h 415386"/>
              <a:gd name="connsiteX29" fmla="*/ 380778 w 457298"/>
              <a:gd name="connsiteY29" fmla="*/ 97704 h 415386"/>
              <a:gd name="connsiteX30" fmla="*/ 323060 w 457298"/>
              <a:gd name="connsiteY30" fmla="*/ 44835 h 415386"/>
              <a:gd name="connsiteX31" fmla="*/ 329358 w 457298"/>
              <a:gd name="connsiteY31" fmla="*/ 207 h 415386"/>
              <a:gd name="connsiteX32" fmla="*/ 358424 w 457298"/>
              <a:gd name="connsiteY32" fmla="*/ 2848 h 415386"/>
              <a:gd name="connsiteX33" fmla="*/ 415866 w 457298"/>
              <a:gd name="connsiteY33" fmla="*/ 139967 h 415386"/>
              <a:gd name="connsiteX34" fmla="*/ 420833 w 457298"/>
              <a:gd name="connsiteY34" fmla="*/ 186803 h 415386"/>
              <a:gd name="connsiteX35" fmla="*/ 445868 w 457298"/>
              <a:gd name="connsiteY35" fmla="*/ 296838 h 415386"/>
              <a:gd name="connsiteX36" fmla="*/ 338475 w 457298"/>
              <a:gd name="connsiteY36" fmla="*/ 339258 h 415386"/>
              <a:gd name="connsiteX37" fmla="*/ 289352 w 457298"/>
              <a:gd name="connsiteY37" fmla="*/ 359365 h 415386"/>
              <a:gd name="connsiteX38" fmla="*/ 184830 w 457298"/>
              <a:gd name="connsiteY38" fmla="*/ 414252 h 415386"/>
              <a:gd name="connsiteX39" fmla="*/ 119536 w 457298"/>
              <a:gd name="connsiteY39" fmla="*/ 332160 h 415386"/>
              <a:gd name="connsiteX40" fmla="*/ 71040 w 457298"/>
              <a:gd name="connsiteY40" fmla="*/ 349025 h 415386"/>
              <a:gd name="connsiteX41" fmla="*/ 47246 w 457298"/>
              <a:gd name="connsiteY41" fmla="*/ 339968 h 415386"/>
              <a:gd name="connsiteX42" fmla="*/ 18466 w 457298"/>
              <a:gd name="connsiteY42" fmla="*/ 194885 h 415386"/>
              <a:gd name="connsiteX43" fmla="*/ 32422 w 457298"/>
              <a:gd name="connsiteY43" fmla="*/ 157235 h 415386"/>
              <a:gd name="connsiteX44" fmla="*/ 36443 w 457298"/>
              <a:gd name="connsiteY44" fmla="*/ 29341 h 415386"/>
              <a:gd name="connsiteX45" fmla="*/ 181723 w 457298"/>
              <a:gd name="connsiteY45" fmla="*/ 35728 h 415386"/>
              <a:gd name="connsiteX46" fmla="*/ 198045 w 457298"/>
              <a:gd name="connsiteY46" fmla="*/ 52444 h 415386"/>
              <a:gd name="connsiteX47" fmla="*/ 233487 w 457298"/>
              <a:gd name="connsiteY47" fmla="*/ 52641 h 415386"/>
              <a:gd name="connsiteX48" fmla="*/ 296094 w 457298"/>
              <a:gd name="connsiteY48" fmla="*/ 5135 h 415386"/>
              <a:gd name="connsiteX49" fmla="*/ 329358 w 457298"/>
              <a:gd name="connsiteY49" fmla="*/ 207 h 415386"/>
              <a:gd name="connsiteX0" fmla="*/ 224772 w 460686"/>
              <a:gd name="connsiteY0" fmla="*/ 279097 h 415386"/>
              <a:gd name="connsiteX1" fmla="*/ 162678 w 460686"/>
              <a:gd name="connsiteY1" fmla="*/ 332635 h 415386"/>
              <a:gd name="connsiteX2" fmla="*/ 205848 w 460686"/>
              <a:gd name="connsiteY2" fmla="*/ 370916 h 415386"/>
              <a:gd name="connsiteX3" fmla="*/ 262186 w 460686"/>
              <a:gd name="connsiteY3" fmla="*/ 316077 h 415386"/>
              <a:gd name="connsiteX4" fmla="*/ 224772 w 460686"/>
              <a:gd name="connsiteY4" fmla="*/ 279097 h 415386"/>
              <a:gd name="connsiteX5" fmla="*/ 84381 w 460686"/>
              <a:gd name="connsiteY5" fmla="*/ 211996 h 415386"/>
              <a:gd name="connsiteX6" fmla="*/ 32735 w 460686"/>
              <a:gd name="connsiteY6" fmla="*/ 256782 h 415386"/>
              <a:gd name="connsiteX7" fmla="*/ 74722 w 460686"/>
              <a:gd name="connsiteY7" fmla="*/ 303146 h 415386"/>
              <a:gd name="connsiteX8" fmla="*/ 137052 w 460686"/>
              <a:gd name="connsiteY8" fmla="*/ 257255 h 415386"/>
              <a:gd name="connsiteX9" fmla="*/ 84381 w 460686"/>
              <a:gd name="connsiteY9" fmla="*/ 211996 h 415386"/>
              <a:gd name="connsiteX10" fmla="*/ 354873 w 460686"/>
              <a:gd name="connsiteY10" fmla="*/ 201588 h 415386"/>
              <a:gd name="connsiteX11" fmla="*/ 305356 w 460686"/>
              <a:gd name="connsiteY11" fmla="*/ 256782 h 415386"/>
              <a:gd name="connsiteX12" fmla="*/ 370880 w 460686"/>
              <a:gd name="connsiteY12" fmla="*/ 303619 h 415386"/>
              <a:gd name="connsiteX13" fmla="*/ 418189 w 460686"/>
              <a:gd name="connsiteY13" fmla="*/ 256664 h 415386"/>
              <a:gd name="connsiteX14" fmla="*/ 354873 w 460686"/>
              <a:gd name="connsiteY14" fmla="*/ 201588 h 415386"/>
              <a:gd name="connsiteX15" fmla="*/ 220475 w 460686"/>
              <a:gd name="connsiteY15" fmla="*/ 155619 h 415386"/>
              <a:gd name="connsiteX16" fmla="*/ 174427 w 460686"/>
              <a:gd name="connsiteY16" fmla="*/ 223153 h 415386"/>
              <a:gd name="connsiteX17" fmla="*/ 197687 w 460686"/>
              <a:gd name="connsiteY17" fmla="*/ 247557 h 415386"/>
              <a:gd name="connsiteX18" fmla="*/ 246456 w 460686"/>
              <a:gd name="connsiteY18" fmla="*/ 247557 h 415386"/>
              <a:gd name="connsiteX19" fmla="*/ 268139 w 460686"/>
              <a:gd name="connsiteY19" fmla="*/ 188459 h 415386"/>
              <a:gd name="connsiteX20" fmla="*/ 220475 w 460686"/>
              <a:gd name="connsiteY20" fmla="*/ 155619 h 415386"/>
              <a:gd name="connsiteX21" fmla="*/ 94868 w 460686"/>
              <a:gd name="connsiteY21" fmla="*/ 51104 h 415386"/>
              <a:gd name="connsiteX22" fmla="*/ 51383 w 460686"/>
              <a:gd name="connsiteY22" fmla="*/ 99478 h 415386"/>
              <a:gd name="connsiteX23" fmla="*/ 127945 w 460686"/>
              <a:gd name="connsiteY23" fmla="*/ 162676 h 415386"/>
              <a:gd name="connsiteX24" fmla="*/ 183061 w 460686"/>
              <a:gd name="connsiteY24" fmla="*/ 112330 h 415386"/>
              <a:gd name="connsiteX25" fmla="*/ 94868 w 460686"/>
              <a:gd name="connsiteY25" fmla="*/ 51104 h 415386"/>
              <a:gd name="connsiteX26" fmla="*/ 326448 w 460686"/>
              <a:gd name="connsiteY26" fmla="*/ 44835 h 415386"/>
              <a:gd name="connsiteX27" fmla="*/ 263842 w 460686"/>
              <a:gd name="connsiteY27" fmla="*/ 102947 h 415386"/>
              <a:gd name="connsiteX28" fmla="*/ 334215 w 460686"/>
              <a:gd name="connsiteY28" fmla="*/ 169141 h 415386"/>
              <a:gd name="connsiteX29" fmla="*/ 384166 w 460686"/>
              <a:gd name="connsiteY29" fmla="*/ 97704 h 415386"/>
              <a:gd name="connsiteX30" fmla="*/ 326448 w 460686"/>
              <a:gd name="connsiteY30" fmla="*/ 44835 h 415386"/>
              <a:gd name="connsiteX31" fmla="*/ 332746 w 460686"/>
              <a:gd name="connsiteY31" fmla="*/ 207 h 415386"/>
              <a:gd name="connsiteX32" fmla="*/ 361812 w 460686"/>
              <a:gd name="connsiteY32" fmla="*/ 2848 h 415386"/>
              <a:gd name="connsiteX33" fmla="*/ 419254 w 460686"/>
              <a:gd name="connsiteY33" fmla="*/ 139967 h 415386"/>
              <a:gd name="connsiteX34" fmla="*/ 424221 w 460686"/>
              <a:gd name="connsiteY34" fmla="*/ 186803 h 415386"/>
              <a:gd name="connsiteX35" fmla="*/ 449256 w 460686"/>
              <a:gd name="connsiteY35" fmla="*/ 296838 h 415386"/>
              <a:gd name="connsiteX36" fmla="*/ 341863 w 460686"/>
              <a:gd name="connsiteY36" fmla="*/ 339258 h 415386"/>
              <a:gd name="connsiteX37" fmla="*/ 292740 w 460686"/>
              <a:gd name="connsiteY37" fmla="*/ 359365 h 415386"/>
              <a:gd name="connsiteX38" fmla="*/ 188218 w 460686"/>
              <a:gd name="connsiteY38" fmla="*/ 414252 h 415386"/>
              <a:gd name="connsiteX39" fmla="*/ 122924 w 460686"/>
              <a:gd name="connsiteY39" fmla="*/ 332160 h 415386"/>
              <a:gd name="connsiteX40" fmla="*/ 74428 w 460686"/>
              <a:gd name="connsiteY40" fmla="*/ 349025 h 415386"/>
              <a:gd name="connsiteX41" fmla="*/ 50634 w 460686"/>
              <a:gd name="connsiteY41" fmla="*/ 339968 h 415386"/>
              <a:gd name="connsiteX42" fmla="*/ 21854 w 460686"/>
              <a:gd name="connsiteY42" fmla="*/ 194885 h 415386"/>
              <a:gd name="connsiteX43" fmla="*/ 35810 w 460686"/>
              <a:gd name="connsiteY43" fmla="*/ 157235 h 415386"/>
              <a:gd name="connsiteX44" fmla="*/ 39831 w 460686"/>
              <a:gd name="connsiteY44" fmla="*/ 29341 h 415386"/>
              <a:gd name="connsiteX45" fmla="*/ 185111 w 460686"/>
              <a:gd name="connsiteY45" fmla="*/ 35728 h 415386"/>
              <a:gd name="connsiteX46" fmla="*/ 201433 w 460686"/>
              <a:gd name="connsiteY46" fmla="*/ 52444 h 415386"/>
              <a:gd name="connsiteX47" fmla="*/ 236875 w 460686"/>
              <a:gd name="connsiteY47" fmla="*/ 52641 h 415386"/>
              <a:gd name="connsiteX48" fmla="*/ 299482 w 460686"/>
              <a:gd name="connsiteY48" fmla="*/ 5135 h 415386"/>
              <a:gd name="connsiteX49" fmla="*/ 332746 w 460686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75943 w 462201"/>
              <a:gd name="connsiteY40" fmla="*/ 349025 h 415386"/>
              <a:gd name="connsiteX41" fmla="*/ 52149 w 462201"/>
              <a:gd name="connsiteY41" fmla="*/ 339968 h 415386"/>
              <a:gd name="connsiteX42" fmla="*/ 23369 w 462201"/>
              <a:gd name="connsiteY42" fmla="*/ 194885 h 415386"/>
              <a:gd name="connsiteX43" fmla="*/ 37325 w 462201"/>
              <a:gd name="connsiteY43" fmla="*/ 157235 h 415386"/>
              <a:gd name="connsiteX44" fmla="*/ 41346 w 462201"/>
              <a:gd name="connsiteY44" fmla="*/ 29341 h 415386"/>
              <a:gd name="connsiteX45" fmla="*/ 186626 w 462201"/>
              <a:gd name="connsiteY45" fmla="*/ 35728 h 415386"/>
              <a:gd name="connsiteX46" fmla="*/ 202948 w 462201"/>
              <a:gd name="connsiteY46" fmla="*/ 52444 h 415386"/>
              <a:gd name="connsiteX47" fmla="*/ 238390 w 462201"/>
              <a:gd name="connsiteY47" fmla="*/ 52641 h 415386"/>
              <a:gd name="connsiteX48" fmla="*/ 300997 w 462201"/>
              <a:gd name="connsiteY48" fmla="*/ 5135 h 415386"/>
              <a:gd name="connsiteX49" fmla="*/ 334261 w 462201"/>
              <a:gd name="connsiteY49" fmla="*/ 207 h 415386"/>
              <a:gd name="connsiteX0" fmla="*/ 226287 w 462201"/>
              <a:gd name="connsiteY0" fmla="*/ 279097 h 415386"/>
              <a:gd name="connsiteX1" fmla="*/ 164193 w 462201"/>
              <a:gd name="connsiteY1" fmla="*/ 332635 h 415386"/>
              <a:gd name="connsiteX2" fmla="*/ 207363 w 462201"/>
              <a:gd name="connsiteY2" fmla="*/ 370916 h 415386"/>
              <a:gd name="connsiteX3" fmla="*/ 263701 w 462201"/>
              <a:gd name="connsiteY3" fmla="*/ 316077 h 415386"/>
              <a:gd name="connsiteX4" fmla="*/ 226287 w 462201"/>
              <a:gd name="connsiteY4" fmla="*/ 279097 h 415386"/>
              <a:gd name="connsiteX5" fmla="*/ 85896 w 462201"/>
              <a:gd name="connsiteY5" fmla="*/ 211996 h 415386"/>
              <a:gd name="connsiteX6" fmla="*/ 34250 w 462201"/>
              <a:gd name="connsiteY6" fmla="*/ 256782 h 415386"/>
              <a:gd name="connsiteX7" fmla="*/ 76237 w 462201"/>
              <a:gd name="connsiteY7" fmla="*/ 303146 h 415386"/>
              <a:gd name="connsiteX8" fmla="*/ 138567 w 462201"/>
              <a:gd name="connsiteY8" fmla="*/ 257255 h 415386"/>
              <a:gd name="connsiteX9" fmla="*/ 85896 w 462201"/>
              <a:gd name="connsiteY9" fmla="*/ 211996 h 415386"/>
              <a:gd name="connsiteX10" fmla="*/ 356388 w 462201"/>
              <a:gd name="connsiteY10" fmla="*/ 201588 h 415386"/>
              <a:gd name="connsiteX11" fmla="*/ 306871 w 462201"/>
              <a:gd name="connsiteY11" fmla="*/ 256782 h 415386"/>
              <a:gd name="connsiteX12" fmla="*/ 372395 w 462201"/>
              <a:gd name="connsiteY12" fmla="*/ 303619 h 415386"/>
              <a:gd name="connsiteX13" fmla="*/ 419704 w 462201"/>
              <a:gd name="connsiteY13" fmla="*/ 256664 h 415386"/>
              <a:gd name="connsiteX14" fmla="*/ 356388 w 462201"/>
              <a:gd name="connsiteY14" fmla="*/ 201588 h 415386"/>
              <a:gd name="connsiteX15" fmla="*/ 221990 w 462201"/>
              <a:gd name="connsiteY15" fmla="*/ 155619 h 415386"/>
              <a:gd name="connsiteX16" fmla="*/ 175942 w 462201"/>
              <a:gd name="connsiteY16" fmla="*/ 223153 h 415386"/>
              <a:gd name="connsiteX17" fmla="*/ 199202 w 462201"/>
              <a:gd name="connsiteY17" fmla="*/ 247557 h 415386"/>
              <a:gd name="connsiteX18" fmla="*/ 247971 w 462201"/>
              <a:gd name="connsiteY18" fmla="*/ 247557 h 415386"/>
              <a:gd name="connsiteX19" fmla="*/ 269654 w 462201"/>
              <a:gd name="connsiteY19" fmla="*/ 188459 h 415386"/>
              <a:gd name="connsiteX20" fmla="*/ 221990 w 462201"/>
              <a:gd name="connsiteY20" fmla="*/ 155619 h 415386"/>
              <a:gd name="connsiteX21" fmla="*/ 96383 w 462201"/>
              <a:gd name="connsiteY21" fmla="*/ 51104 h 415386"/>
              <a:gd name="connsiteX22" fmla="*/ 52898 w 462201"/>
              <a:gd name="connsiteY22" fmla="*/ 99478 h 415386"/>
              <a:gd name="connsiteX23" fmla="*/ 129460 w 462201"/>
              <a:gd name="connsiteY23" fmla="*/ 162676 h 415386"/>
              <a:gd name="connsiteX24" fmla="*/ 184576 w 462201"/>
              <a:gd name="connsiteY24" fmla="*/ 112330 h 415386"/>
              <a:gd name="connsiteX25" fmla="*/ 96383 w 462201"/>
              <a:gd name="connsiteY25" fmla="*/ 51104 h 415386"/>
              <a:gd name="connsiteX26" fmla="*/ 327963 w 462201"/>
              <a:gd name="connsiteY26" fmla="*/ 44835 h 415386"/>
              <a:gd name="connsiteX27" fmla="*/ 265357 w 462201"/>
              <a:gd name="connsiteY27" fmla="*/ 102947 h 415386"/>
              <a:gd name="connsiteX28" fmla="*/ 335730 w 462201"/>
              <a:gd name="connsiteY28" fmla="*/ 169141 h 415386"/>
              <a:gd name="connsiteX29" fmla="*/ 385681 w 462201"/>
              <a:gd name="connsiteY29" fmla="*/ 97704 h 415386"/>
              <a:gd name="connsiteX30" fmla="*/ 327963 w 462201"/>
              <a:gd name="connsiteY30" fmla="*/ 44835 h 415386"/>
              <a:gd name="connsiteX31" fmla="*/ 334261 w 462201"/>
              <a:gd name="connsiteY31" fmla="*/ 207 h 415386"/>
              <a:gd name="connsiteX32" fmla="*/ 363327 w 462201"/>
              <a:gd name="connsiteY32" fmla="*/ 2848 h 415386"/>
              <a:gd name="connsiteX33" fmla="*/ 420769 w 462201"/>
              <a:gd name="connsiteY33" fmla="*/ 139967 h 415386"/>
              <a:gd name="connsiteX34" fmla="*/ 425736 w 462201"/>
              <a:gd name="connsiteY34" fmla="*/ 186803 h 415386"/>
              <a:gd name="connsiteX35" fmla="*/ 450771 w 462201"/>
              <a:gd name="connsiteY35" fmla="*/ 296838 h 415386"/>
              <a:gd name="connsiteX36" fmla="*/ 343378 w 462201"/>
              <a:gd name="connsiteY36" fmla="*/ 339258 h 415386"/>
              <a:gd name="connsiteX37" fmla="*/ 294255 w 462201"/>
              <a:gd name="connsiteY37" fmla="*/ 359365 h 415386"/>
              <a:gd name="connsiteX38" fmla="*/ 189733 w 462201"/>
              <a:gd name="connsiteY38" fmla="*/ 414252 h 415386"/>
              <a:gd name="connsiteX39" fmla="*/ 124439 w 462201"/>
              <a:gd name="connsiteY39" fmla="*/ 332160 h 415386"/>
              <a:gd name="connsiteX40" fmla="*/ 52149 w 462201"/>
              <a:gd name="connsiteY40" fmla="*/ 339968 h 415386"/>
              <a:gd name="connsiteX41" fmla="*/ 23369 w 462201"/>
              <a:gd name="connsiteY41" fmla="*/ 194885 h 415386"/>
              <a:gd name="connsiteX42" fmla="*/ 37325 w 462201"/>
              <a:gd name="connsiteY42" fmla="*/ 157235 h 415386"/>
              <a:gd name="connsiteX43" fmla="*/ 41346 w 462201"/>
              <a:gd name="connsiteY43" fmla="*/ 29341 h 415386"/>
              <a:gd name="connsiteX44" fmla="*/ 186626 w 462201"/>
              <a:gd name="connsiteY44" fmla="*/ 35728 h 415386"/>
              <a:gd name="connsiteX45" fmla="*/ 202948 w 462201"/>
              <a:gd name="connsiteY45" fmla="*/ 52444 h 415386"/>
              <a:gd name="connsiteX46" fmla="*/ 238390 w 462201"/>
              <a:gd name="connsiteY46" fmla="*/ 52641 h 415386"/>
              <a:gd name="connsiteX47" fmla="*/ 300997 w 462201"/>
              <a:gd name="connsiteY47" fmla="*/ 5135 h 415386"/>
              <a:gd name="connsiteX48" fmla="*/ 334261 w 462201"/>
              <a:gd name="connsiteY48" fmla="*/ 207 h 415386"/>
              <a:gd name="connsiteX0" fmla="*/ 226190 w 462104"/>
              <a:gd name="connsiteY0" fmla="*/ 279097 h 415386"/>
              <a:gd name="connsiteX1" fmla="*/ 164096 w 462104"/>
              <a:gd name="connsiteY1" fmla="*/ 332635 h 415386"/>
              <a:gd name="connsiteX2" fmla="*/ 207266 w 462104"/>
              <a:gd name="connsiteY2" fmla="*/ 370916 h 415386"/>
              <a:gd name="connsiteX3" fmla="*/ 263604 w 462104"/>
              <a:gd name="connsiteY3" fmla="*/ 316077 h 415386"/>
              <a:gd name="connsiteX4" fmla="*/ 226190 w 462104"/>
              <a:gd name="connsiteY4" fmla="*/ 279097 h 415386"/>
              <a:gd name="connsiteX5" fmla="*/ 85799 w 462104"/>
              <a:gd name="connsiteY5" fmla="*/ 211996 h 415386"/>
              <a:gd name="connsiteX6" fmla="*/ 34153 w 462104"/>
              <a:gd name="connsiteY6" fmla="*/ 256782 h 415386"/>
              <a:gd name="connsiteX7" fmla="*/ 76140 w 462104"/>
              <a:gd name="connsiteY7" fmla="*/ 303146 h 415386"/>
              <a:gd name="connsiteX8" fmla="*/ 138470 w 462104"/>
              <a:gd name="connsiteY8" fmla="*/ 257255 h 415386"/>
              <a:gd name="connsiteX9" fmla="*/ 85799 w 462104"/>
              <a:gd name="connsiteY9" fmla="*/ 211996 h 415386"/>
              <a:gd name="connsiteX10" fmla="*/ 356291 w 462104"/>
              <a:gd name="connsiteY10" fmla="*/ 201588 h 415386"/>
              <a:gd name="connsiteX11" fmla="*/ 306774 w 462104"/>
              <a:gd name="connsiteY11" fmla="*/ 256782 h 415386"/>
              <a:gd name="connsiteX12" fmla="*/ 372298 w 462104"/>
              <a:gd name="connsiteY12" fmla="*/ 303619 h 415386"/>
              <a:gd name="connsiteX13" fmla="*/ 419607 w 462104"/>
              <a:gd name="connsiteY13" fmla="*/ 256664 h 415386"/>
              <a:gd name="connsiteX14" fmla="*/ 356291 w 462104"/>
              <a:gd name="connsiteY14" fmla="*/ 201588 h 415386"/>
              <a:gd name="connsiteX15" fmla="*/ 221893 w 462104"/>
              <a:gd name="connsiteY15" fmla="*/ 155619 h 415386"/>
              <a:gd name="connsiteX16" fmla="*/ 175845 w 462104"/>
              <a:gd name="connsiteY16" fmla="*/ 223153 h 415386"/>
              <a:gd name="connsiteX17" fmla="*/ 199105 w 462104"/>
              <a:gd name="connsiteY17" fmla="*/ 247557 h 415386"/>
              <a:gd name="connsiteX18" fmla="*/ 247874 w 462104"/>
              <a:gd name="connsiteY18" fmla="*/ 247557 h 415386"/>
              <a:gd name="connsiteX19" fmla="*/ 269557 w 462104"/>
              <a:gd name="connsiteY19" fmla="*/ 188459 h 415386"/>
              <a:gd name="connsiteX20" fmla="*/ 221893 w 462104"/>
              <a:gd name="connsiteY20" fmla="*/ 155619 h 415386"/>
              <a:gd name="connsiteX21" fmla="*/ 96286 w 462104"/>
              <a:gd name="connsiteY21" fmla="*/ 51104 h 415386"/>
              <a:gd name="connsiteX22" fmla="*/ 52801 w 462104"/>
              <a:gd name="connsiteY22" fmla="*/ 99478 h 415386"/>
              <a:gd name="connsiteX23" fmla="*/ 129363 w 462104"/>
              <a:gd name="connsiteY23" fmla="*/ 162676 h 415386"/>
              <a:gd name="connsiteX24" fmla="*/ 184479 w 462104"/>
              <a:gd name="connsiteY24" fmla="*/ 112330 h 415386"/>
              <a:gd name="connsiteX25" fmla="*/ 96286 w 462104"/>
              <a:gd name="connsiteY25" fmla="*/ 51104 h 415386"/>
              <a:gd name="connsiteX26" fmla="*/ 327866 w 462104"/>
              <a:gd name="connsiteY26" fmla="*/ 44835 h 415386"/>
              <a:gd name="connsiteX27" fmla="*/ 265260 w 462104"/>
              <a:gd name="connsiteY27" fmla="*/ 102947 h 415386"/>
              <a:gd name="connsiteX28" fmla="*/ 335633 w 462104"/>
              <a:gd name="connsiteY28" fmla="*/ 169141 h 415386"/>
              <a:gd name="connsiteX29" fmla="*/ 385584 w 462104"/>
              <a:gd name="connsiteY29" fmla="*/ 97704 h 415386"/>
              <a:gd name="connsiteX30" fmla="*/ 327866 w 462104"/>
              <a:gd name="connsiteY30" fmla="*/ 44835 h 415386"/>
              <a:gd name="connsiteX31" fmla="*/ 334164 w 462104"/>
              <a:gd name="connsiteY31" fmla="*/ 207 h 415386"/>
              <a:gd name="connsiteX32" fmla="*/ 363230 w 462104"/>
              <a:gd name="connsiteY32" fmla="*/ 2848 h 415386"/>
              <a:gd name="connsiteX33" fmla="*/ 420672 w 462104"/>
              <a:gd name="connsiteY33" fmla="*/ 139967 h 415386"/>
              <a:gd name="connsiteX34" fmla="*/ 425639 w 462104"/>
              <a:gd name="connsiteY34" fmla="*/ 186803 h 415386"/>
              <a:gd name="connsiteX35" fmla="*/ 450674 w 462104"/>
              <a:gd name="connsiteY35" fmla="*/ 296838 h 415386"/>
              <a:gd name="connsiteX36" fmla="*/ 343281 w 462104"/>
              <a:gd name="connsiteY36" fmla="*/ 339258 h 415386"/>
              <a:gd name="connsiteX37" fmla="*/ 294158 w 462104"/>
              <a:gd name="connsiteY37" fmla="*/ 359365 h 415386"/>
              <a:gd name="connsiteX38" fmla="*/ 189636 w 462104"/>
              <a:gd name="connsiteY38" fmla="*/ 414252 h 415386"/>
              <a:gd name="connsiteX39" fmla="*/ 124342 w 462104"/>
              <a:gd name="connsiteY39" fmla="*/ 332160 h 415386"/>
              <a:gd name="connsiteX40" fmla="*/ 52052 w 462104"/>
              <a:gd name="connsiteY40" fmla="*/ 339968 h 415386"/>
              <a:gd name="connsiteX41" fmla="*/ 23272 w 462104"/>
              <a:gd name="connsiteY41" fmla="*/ 194885 h 415386"/>
              <a:gd name="connsiteX42" fmla="*/ 37228 w 462104"/>
              <a:gd name="connsiteY42" fmla="*/ 157235 h 415386"/>
              <a:gd name="connsiteX43" fmla="*/ 41249 w 462104"/>
              <a:gd name="connsiteY43" fmla="*/ 29341 h 415386"/>
              <a:gd name="connsiteX44" fmla="*/ 186529 w 462104"/>
              <a:gd name="connsiteY44" fmla="*/ 35728 h 415386"/>
              <a:gd name="connsiteX45" fmla="*/ 202851 w 462104"/>
              <a:gd name="connsiteY45" fmla="*/ 52444 h 415386"/>
              <a:gd name="connsiteX46" fmla="*/ 238293 w 462104"/>
              <a:gd name="connsiteY46" fmla="*/ 52641 h 415386"/>
              <a:gd name="connsiteX47" fmla="*/ 300900 w 462104"/>
              <a:gd name="connsiteY47" fmla="*/ 5135 h 415386"/>
              <a:gd name="connsiteX48" fmla="*/ 334164 w 462104"/>
              <a:gd name="connsiteY48" fmla="*/ 207 h 415386"/>
              <a:gd name="connsiteX0" fmla="*/ 232980 w 468894"/>
              <a:gd name="connsiteY0" fmla="*/ 279097 h 415386"/>
              <a:gd name="connsiteX1" fmla="*/ 170886 w 468894"/>
              <a:gd name="connsiteY1" fmla="*/ 332635 h 415386"/>
              <a:gd name="connsiteX2" fmla="*/ 214056 w 468894"/>
              <a:gd name="connsiteY2" fmla="*/ 370916 h 415386"/>
              <a:gd name="connsiteX3" fmla="*/ 270394 w 468894"/>
              <a:gd name="connsiteY3" fmla="*/ 316077 h 415386"/>
              <a:gd name="connsiteX4" fmla="*/ 232980 w 468894"/>
              <a:gd name="connsiteY4" fmla="*/ 279097 h 415386"/>
              <a:gd name="connsiteX5" fmla="*/ 92589 w 468894"/>
              <a:gd name="connsiteY5" fmla="*/ 211996 h 415386"/>
              <a:gd name="connsiteX6" fmla="*/ 40943 w 468894"/>
              <a:gd name="connsiteY6" fmla="*/ 256782 h 415386"/>
              <a:gd name="connsiteX7" fmla="*/ 82930 w 468894"/>
              <a:gd name="connsiteY7" fmla="*/ 303146 h 415386"/>
              <a:gd name="connsiteX8" fmla="*/ 145260 w 468894"/>
              <a:gd name="connsiteY8" fmla="*/ 257255 h 415386"/>
              <a:gd name="connsiteX9" fmla="*/ 92589 w 468894"/>
              <a:gd name="connsiteY9" fmla="*/ 211996 h 415386"/>
              <a:gd name="connsiteX10" fmla="*/ 363081 w 468894"/>
              <a:gd name="connsiteY10" fmla="*/ 201588 h 415386"/>
              <a:gd name="connsiteX11" fmla="*/ 313564 w 468894"/>
              <a:gd name="connsiteY11" fmla="*/ 256782 h 415386"/>
              <a:gd name="connsiteX12" fmla="*/ 379088 w 468894"/>
              <a:gd name="connsiteY12" fmla="*/ 303619 h 415386"/>
              <a:gd name="connsiteX13" fmla="*/ 426397 w 468894"/>
              <a:gd name="connsiteY13" fmla="*/ 256664 h 415386"/>
              <a:gd name="connsiteX14" fmla="*/ 363081 w 468894"/>
              <a:gd name="connsiteY14" fmla="*/ 201588 h 415386"/>
              <a:gd name="connsiteX15" fmla="*/ 228683 w 468894"/>
              <a:gd name="connsiteY15" fmla="*/ 155619 h 415386"/>
              <a:gd name="connsiteX16" fmla="*/ 182635 w 468894"/>
              <a:gd name="connsiteY16" fmla="*/ 223153 h 415386"/>
              <a:gd name="connsiteX17" fmla="*/ 205895 w 468894"/>
              <a:gd name="connsiteY17" fmla="*/ 247557 h 415386"/>
              <a:gd name="connsiteX18" fmla="*/ 254664 w 468894"/>
              <a:gd name="connsiteY18" fmla="*/ 247557 h 415386"/>
              <a:gd name="connsiteX19" fmla="*/ 276347 w 468894"/>
              <a:gd name="connsiteY19" fmla="*/ 188459 h 415386"/>
              <a:gd name="connsiteX20" fmla="*/ 228683 w 468894"/>
              <a:gd name="connsiteY20" fmla="*/ 155619 h 415386"/>
              <a:gd name="connsiteX21" fmla="*/ 103076 w 468894"/>
              <a:gd name="connsiteY21" fmla="*/ 51104 h 415386"/>
              <a:gd name="connsiteX22" fmla="*/ 59591 w 468894"/>
              <a:gd name="connsiteY22" fmla="*/ 99478 h 415386"/>
              <a:gd name="connsiteX23" fmla="*/ 136153 w 468894"/>
              <a:gd name="connsiteY23" fmla="*/ 162676 h 415386"/>
              <a:gd name="connsiteX24" fmla="*/ 191269 w 468894"/>
              <a:gd name="connsiteY24" fmla="*/ 112330 h 415386"/>
              <a:gd name="connsiteX25" fmla="*/ 103076 w 468894"/>
              <a:gd name="connsiteY25" fmla="*/ 51104 h 415386"/>
              <a:gd name="connsiteX26" fmla="*/ 334656 w 468894"/>
              <a:gd name="connsiteY26" fmla="*/ 44835 h 415386"/>
              <a:gd name="connsiteX27" fmla="*/ 272050 w 468894"/>
              <a:gd name="connsiteY27" fmla="*/ 102947 h 415386"/>
              <a:gd name="connsiteX28" fmla="*/ 342423 w 468894"/>
              <a:gd name="connsiteY28" fmla="*/ 169141 h 415386"/>
              <a:gd name="connsiteX29" fmla="*/ 392374 w 468894"/>
              <a:gd name="connsiteY29" fmla="*/ 97704 h 415386"/>
              <a:gd name="connsiteX30" fmla="*/ 334656 w 468894"/>
              <a:gd name="connsiteY30" fmla="*/ 44835 h 415386"/>
              <a:gd name="connsiteX31" fmla="*/ 340954 w 468894"/>
              <a:gd name="connsiteY31" fmla="*/ 207 h 415386"/>
              <a:gd name="connsiteX32" fmla="*/ 370020 w 468894"/>
              <a:gd name="connsiteY32" fmla="*/ 2848 h 415386"/>
              <a:gd name="connsiteX33" fmla="*/ 427462 w 468894"/>
              <a:gd name="connsiteY33" fmla="*/ 139967 h 415386"/>
              <a:gd name="connsiteX34" fmla="*/ 432429 w 468894"/>
              <a:gd name="connsiteY34" fmla="*/ 186803 h 415386"/>
              <a:gd name="connsiteX35" fmla="*/ 457464 w 468894"/>
              <a:gd name="connsiteY35" fmla="*/ 296838 h 415386"/>
              <a:gd name="connsiteX36" fmla="*/ 350071 w 468894"/>
              <a:gd name="connsiteY36" fmla="*/ 339258 h 415386"/>
              <a:gd name="connsiteX37" fmla="*/ 300948 w 468894"/>
              <a:gd name="connsiteY37" fmla="*/ 359365 h 415386"/>
              <a:gd name="connsiteX38" fmla="*/ 196426 w 468894"/>
              <a:gd name="connsiteY38" fmla="*/ 414252 h 415386"/>
              <a:gd name="connsiteX39" fmla="*/ 131132 w 468894"/>
              <a:gd name="connsiteY39" fmla="*/ 332160 h 415386"/>
              <a:gd name="connsiteX40" fmla="*/ 58842 w 468894"/>
              <a:gd name="connsiteY40" fmla="*/ 339968 h 415386"/>
              <a:gd name="connsiteX41" fmla="*/ 30062 w 468894"/>
              <a:gd name="connsiteY41" fmla="*/ 194885 h 415386"/>
              <a:gd name="connsiteX42" fmla="*/ 44018 w 468894"/>
              <a:gd name="connsiteY42" fmla="*/ 157235 h 415386"/>
              <a:gd name="connsiteX43" fmla="*/ 48039 w 468894"/>
              <a:gd name="connsiteY43" fmla="*/ 29341 h 415386"/>
              <a:gd name="connsiteX44" fmla="*/ 193319 w 468894"/>
              <a:gd name="connsiteY44" fmla="*/ 35728 h 415386"/>
              <a:gd name="connsiteX45" fmla="*/ 209641 w 468894"/>
              <a:gd name="connsiteY45" fmla="*/ 52444 h 415386"/>
              <a:gd name="connsiteX46" fmla="*/ 245083 w 468894"/>
              <a:gd name="connsiteY46" fmla="*/ 52641 h 415386"/>
              <a:gd name="connsiteX47" fmla="*/ 307690 w 468894"/>
              <a:gd name="connsiteY47" fmla="*/ 5135 h 415386"/>
              <a:gd name="connsiteX48" fmla="*/ 340954 w 468894"/>
              <a:gd name="connsiteY48" fmla="*/ 207 h 41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68894" h="415386">
                <a:moveTo>
                  <a:pt x="232980" y="279097"/>
                </a:moveTo>
                <a:cubicBezTo>
                  <a:pt x="196512" y="276100"/>
                  <a:pt x="175026" y="299952"/>
                  <a:pt x="170886" y="332635"/>
                </a:cubicBezTo>
                <a:cubicBezTo>
                  <a:pt x="168284" y="353215"/>
                  <a:pt x="191308" y="370916"/>
                  <a:pt x="214056" y="370916"/>
                </a:cubicBezTo>
                <a:cubicBezTo>
                  <a:pt x="249065" y="370877"/>
                  <a:pt x="267477" y="351007"/>
                  <a:pt x="270394" y="316077"/>
                </a:cubicBezTo>
                <a:cubicBezTo>
                  <a:pt x="272444" y="291121"/>
                  <a:pt x="255571" y="280989"/>
                  <a:pt x="232980" y="279097"/>
                </a:cubicBezTo>
                <a:close/>
                <a:moveTo>
                  <a:pt x="92589" y="211996"/>
                </a:moveTo>
                <a:cubicBezTo>
                  <a:pt x="62035" y="212824"/>
                  <a:pt x="42914" y="229067"/>
                  <a:pt x="40943" y="256782"/>
                </a:cubicBezTo>
                <a:cubicBezTo>
                  <a:pt x="39169" y="282566"/>
                  <a:pt x="55491" y="302751"/>
                  <a:pt x="82930" y="303146"/>
                </a:cubicBezTo>
                <a:cubicBezTo>
                  <a:pt x="113405" y="303500"/>
                  <a:pt x="141042" y="286035"/>
                  <a:pt x="145260" y="257255"/>
                </a:cubicBezTo>
                <a:cubicBezTo>
                  <a:pt x="150307" y="223350"/>
                  <a:pt x="117348" y="218304"/>
                  <a:pt x="92589" y="211996"/>
                </a:cubicBezTo>
                <a:close/>
                <a:moveTo>
                  <a:pt x="363081" y="201588"/>
                </a:moveTo>
                <a:cubicBezTo>
                  <a:pt x="332015" y="202061"/>
                  <a:pt x="313170" y="233600"/>
                  <a:pt x="313564" y="256782"/>
                </a:cubicBezTo>
                <a:cubicBezTo>
                  <a:pt x="314037" y="291239"/>
                  <a:pt x="349953" y="300701"/>
                  <a:pt x="379088" y="303619"/>
                </a:cubicBezTo>
                <a:cubicBezTo>
                  <a:pt x="409445" y="306615"/>
                  <a:pt x="426476" y="282014"/>
                  <a:pt x="426397" y="256664"/>
                </a:cubicBezTo>
                <a:cubicBezTo>
                  <a:pt x="426319" y="222404"/>
                  <a:pt x="399155" y="201036"/>
                  <a:pt x="363081" y="201588"/>
                </a:cubicBezTo>
                <a:close/>
                <a:moveTo>
                  <a:pt x="228683" y="155619"/>
                </a:moveTo>
                <a:cubicBezTo>
                  <a:pt x="198326" y="156762"/>
                  <a:pt x="172542" y="194136"/>
                  <a:pt x="182635" y="223153"/>
                </a:cubicBezTo>
                <a:cubicBezTo>
                  <a:pt x="186301" y="233482"/>
                  <a:pt x="193082" y="238844"/>
                  <a:pt x="205895" y="247557"/>
                </a:cubicBezTo>
                <a:cubicBezTo>
                  <a:pt x="220601" y="257571"/>
                  <a:pt x="237908" y="257571"/>
                  <a:pt x="254664" y="247557"/>
                </a:cubicBezTo>
                <a:cubicBezTo>
                  <a:pt x="271853" y="237267"/>
                  <a:pt x="283996" y="221261"/>
                  <a:pt x="276347" y="188459"/>
                </a:cubicBezTo>
                <a:cubicBezTo>
                  <a:pt x="270552" y="163543"/>
                  <a:pt x="240668" y="155145"/>
                  <a:pt x="228683" y="155619"/>
                </a:cubicBezTo>
                <a:close/>
                <a:moveTo>
                  <a:pt x="103076" y="51104"/>
                </a:moveTo>
                <a:cubicBezTo>
                  <a:pt x="83876" y="51695"/>
                  <a:pt x="61680" y="65770"/>
                  <a:pt x="59591" y="99478"/>
                </a:cubicBezTo>
                <a:cubicBezTo>
                  <a:pt x="57974" y="124828"/>
                  <a:pt x="109266" y="156801"/>
                  <a:pt x="136153" y="162676"/>
                </a:cubicBezTo>
                <a:cubicBezTo>
                  <a:pt x="168915" y="169811"/>
                  <a:pt x="192215" y="131294"/>
                  <a:pt x="191269" y="112330"/>
                </a:cubicBezTo>
                <a:cubicBezTo>
                  <a:pt x="189968" y="86034"/>
                  <a:pt x="150859" y="50552"/>
                  <a:pt x="103076" y="51104"/>
                </a:cubicBezTo>
                <a:close/>
                <a:moveTo>
                  <a:pt x="334656" y="44835"/>
                </a:moveTo>
                <a:cubicBezTo>
                  <a:pt x="306074" y="42864"/>
                  <a:pt x="276860" y="79292"/>
                  <a:pt x="272050" y="102947"/>
                </a:cubicBezTo>
                <a:cubicBezTo>
                  <a:pt x="263495" y="145092"/>
                  <a:pt x="301934" y="174661"/>
                  <a:pt x="342423" y="169141"/>
                </a:cubicBezTo>
                <a:cubicBezTo>
                  <a:pt x="376880" y="164450"/>
                  <a:pt x="390955" y="133107"/>
                  <a:pt x="392374" y="97704"/>
                </a:cubicBezTo>
                <a:cubicBezTo>
                  <a:pt x="390245" y="62103"/>
                  <a:pt x="366709" y="47083"/>
                  <a:pt x="334656" y="44835"/>
                </a:cubicBezTo>
                <a:close/>
                <a:moveTo>
                  <a:pt x="340954" y="207"/>
                </a:moveTo>
                <a:cubicBezTo>
                  <a:pt x="351106" y="-394"/>
                  <a:pt x="360558" y="266"/>
                  <a:pt x="370020" y="2848"/>
                </a:cubicBezTo>
                <a:cubicBezTo>
                  <a:pt x="425412" y="17948"/>
                  <a:pt x="447687" y="80436"/>
                  <a:pt x="427462" y="139967"/>
                </a:cubicBezTo>
                <a:cubicBezTo>
                  <a:pt x="422021" y="156092"/>
                  <a:pt x="407513" y="169417"/>
                  <a:pt x="432429" y="186803"/>
                </a:cubicBezTo>
                <a:cubicBezTo>
                  <a:pt x="470947" y="213652"/>
                  <a:pt x="478359" y="259463"/>
                  <a:pt x="457464" y="296838"/>
                </a:cubicBezTo>
                <a:cubicBezTo>
                  <a:pt x="436096" y="335040"/>
                  <a:pt x="393005" y="354752"/>
                  <a:pt x="350071" y="339258"/>
                </a:cubicBezTo>
                <a:cubicBezTo>
                  <a:pt x="323342" y="329678"/>
                  <a:pt x="314274" y="328850"/>
                  <a:pt x="300948" y="359365"/>
                </a:cubicBezTo>
                <a:cubicBezTo>
                  <a:pt x="282734" y="401057"/>
                  <a:pt x="236999" y="420461"/>
                  <a:pt x="196426" y="414252"/>
                </a:cubicBezTo>
                <a:cubicBezTo>
                  <a:pt x="152539" y="401636"/>
                  <a:pt x="152897" y="359524"/>
                  <a:pt x="131132" y="332160"/>
                </a:cubicBezTo>
                <a:cubicBezTo>
                  <a:pt x="107035" y="334763"/>
                  <a:pt x="100346" y="348754"/>
                  <a:pt x="58842" y="339968"/>
                </a:cubicBezTo>
                <a:cubicBezTo>
                  <a:pt x="-3542" y="326762"/>
                  <a:pt x="-21387" y="242786"/>
                  <a:pt x="30062" y="194885"/>
                </a:cubicBezTo>
                <a:cubicBezTo>
                  <a:pt x="40548" y="185108"/>
                  <a:pt x="62942" y="183058"/>
                  <a:pt x="44018" y="157235"/>
                </a:cubicBezTo>
                <a:cubicBezTo>
                  <a:pt x="5697" y="104919"/>
                  <a:pt x="9245" y="60881"/>
                  <a:pt x="48039" y="29341"/>
                </a:cubicBezTo>
                <a:cubicBezTo>
                  <a:pt x="90618" y="-5313"/>
                  <a:pt x="151332" y="-2671"/>
                  <a:pt x="193319" y="35728"/>
                </a:cubicBezTo>
                <a:cubicBezTo>
                  <a:pt x="199036" y="40972"/>
                  <a:pt x="205146" y="46136"/>
                  <a:pt x="209641" y="52444"/>
                </a:cubicBezTo>
                <a:cubicBezTo>
                  <a:pt x="221744" y="69279"/>
                  <a:pt x="231955" y="69909"/>
                  <a:pt x="245083" y="52641"/>
                </a:cubicBezTo>
                <a:cubicBezTo>
                  <a:pt x="261287" y="31234"/>
                  <a:pt x="282852" y="15661"/>
                  <a:pt x="307690" y="5135"/>
                </a:cubicBezTo>
                <a:cubicBezTo>
                  <a:pt x="319951" y="2671"/>
                  <a:pt x="330803" y="809"/>
                  <a:pt x="340954" y="207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94" name="자유형: 도형 393">
            <a:extLst>
              <a:ext uri="{FF2B5EF4-FFF2-40B4-BE49-F238E27FC236}">
                <a16:creationId xmlns:a16="http://schemas.microsoft.com/office/drawing/2014/main" id="{24B1AC8A-9BDE-4DE2-A58E-D02497938AAC}"/>
              </a:ext>
            </a:extLst>
          </p:cNvPr>
          <p:cNvSpPr/>
          <p:nvPr userDrawn="1"/>
        </p:nvSpPr>
        <p:spPr>
          <a:xfrm>
            <a:off x="5581946" y="6561841"/>
            <a:ext cx="265333" cy="309728"/>
          </a:xfrm>
          <a:custGeom>
            <a:avLst/>
            <a:gdLst>
              <a:gd name="connsiteX0" fmla="*/ 262987 w 265333"/>
              <a:gd name="connsiteY0" fmla="*/ 0 h 309728"/>
              <a:gd name="connsiteX1" fmla="*/ 171639 w 265333"/>
              <a:gd name="connsiteY1" fmla="*/ 262190 h 309728"/>
              <a:gd name="connsiteX2" fmla="*/ 34268 w 265333"/>
              <a:gd name="connsiteY2" fmla="*/ 287991 h 309728"/>
              <a:gd name="connsiteX3" fmla="*/ 17533 w 265333"/>
              <a:gd name="connsiteY3" fmla="*/ 297056 h 309728"/>
              <a:gd name="connsiteX4" fmla="*/ 13004 w 265333"/>
              <a:gd name="connsiteY4" fmla="*/ 309728 h 309728"/>
              <a:gd name="connsiteX5" fmla="*/ 0 w 265333"/>
              <a:gd name="connsiteY5" fmla="*/ 309728 h 309728"/>
              <a:gd name="connsiteX6" fmla="*/ 12652 w 265333"/>
              <a:gd name="connsiteY6" fmla="*/ 281018 h 309728"/>
              <a:gd name="connsiteX7" fmla="*/ 13348 w 265333"/>
              <a:gd name="connsiteY7" fmla="*/ 253822 h 309728"/>
              <a:gd name="connsiteX8" fmla="*/ 23112 w 265333"/>
              <a:gd name="connsiteY8" fmla="*/ 182696 h 309728"/>
              <a:gd name="connsiteX9" fmla="*/ 104696 w 265333"/>
              <a:gd name="connsiteY9" fmla="*/ 110176 h 309728"/>
              <a:gd name="connsiteX10" fmla="*/ 204413 w 265333"/>
              <a:gd name="connsiteY10" fmla="*/ 63456 h 309728"/>
              <a:gd name="connsiteX11" fmla="*/ 262987 w 265333"/>
              <a:gd name="connsiteY11" fmla="*/ 0 h 30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5333" h="309728">
                <a:moveTo>
                  <a:pt x="262987" y="0"/>
                </a:moveTo>
                <a:cubicBezTo>
                  <a:pt x="274842" y="83678"/>
                  <a:pt x="241370" y="218957"/>
                  <a:pt x="171639" y="262190"/>
                </a:cubicBezTo>
                <a:cubicBezTo>
                  <a:pt x="129103" y="288689"/>
                  <a:pt x="83778" y="299845"/>
                  <a:pt x="34268" y="287991"/>
                </a:cubicBezTo>
                <a:cubicBezTo>
                  <a:pt x="23808" y="285202"/>
                  <a:pt x="20322" y="288689"/>
                  <a:pt x="17533" y="297056"/>
                </a:cubicBezTo>
                <a:lnTo>
                  <a:pt x="13004" y="309728"/>
                </a:lnTo>
                <a:lnTo>
                  <a:pt x="0" y="309728"/>
                </a:lnTo>
                <a:lnTo>
                  <a:pt x="12652" y="281018"/>
                </a:lnTo>
                <a:cubicBezTo>
                  <a:pt x="16835" y="271953"/>
                  <a:pt x="21019" y="267072"/>
                  <a:pt x="13348" y="253822"/>
                </a:cubicBezTo>
                <a:cubicBezTo>
                  <a:pt x="99" y="231509"/>
                  <a:pt x="10559" y="205011"/>
                  <a:pt x="23112" y="182696"/>
                </a:cubicBezTo>
                <a:cubicBezTo>
                  <a:pt x="41939" y="149225"/>
                  <a:pt x="71226" y="126911"/>
                  <a:pt x="104696" y="110176"/>
                </a:cubicBezTo>
                <a:cubicBezTo>
                  <a:pt x="137471" y="94138"/>
                  <a:pt x="171639" y="80192"/>
                  <a:pt x="204413" y="63456"/>
                </a:cubicBezTo>
                <a:cubicBezTo>
                  <a:pt x="230911" y="50207"/>
                  <a:pt x="251133" y="29288"/>
                  <a:pt x="262987" y="0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95" name="직사각형 394">
            <a:extLst>
              <a:ext uri="{FF2B5EF4-FFF2-40B4-BE49-F238E27FC236}">
                <a16:creationId xmlns:a16="http://schemas.microsoft.com/office/drawing/2014/main" id="{500F63C3-E6F8-4BC2-B01E-15F3EE7CF298}"/>
              </a:ext>
            </a:extLst>
          </p:cNvPr>
          <p:cNvSpPr/>
          <p:nvPr userDrawn="1"/>
        </p:nvSpPr>
        <p:spPr>
          <a:xfrm>
            <a:off x="272081" y="262348"/>
            <a:ext cx="11647838" cy="6333305"/>
          </a:xfrm>
          <a:prstGeom prst="rect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09B9E8FF-EC0E-48FB-A520-7FA2821DB57C}"/>
              </a:ext>
            </a:extLst>
          </p:cNvPr>
          <p:cNvGrpSpPr/>
          <p:nvPr userDrawn="1"/>
        </p:nvGrpSpPr>
        <p:grpSpPr>
          <a:xfrm>
            <a:off x="2689867" y="-18310"/>
            <a:ext cx="3402906" cy="6888625"/>
            <a:chOff x="2689867" y="-18310"/>
            <a:chExt cx="3402906" cy="6888625"/>
          </a:xfrm>
        </p:grpSpPr>
        <p:sp>
          <p:nvSpPr>
            <p:cNvPr id="3" name="자유형: 도형 2">
              <a:extLst>
                <a:ext uri="{FF2B5EF4-FFF2-40B4-BE49-F238E27FC236}">
                  <a16:creationId xmlns:a16="http://schemas.microsoft.com/office/drawing/2014/main" id="{49044D51-B5FD-456A-ABC6-F54045144EE2}"/>
                </a:ext>
              </a:extLst>
            </p:cNvPr>
            <p:cNvSpPr/>
            <p:nvPr/>
          </p:nvSpPr>
          <p:spPr>
            <a:xfrm flipH="1">
              <a:off x="3084762" y="1884004"/>
              <a:ext cx="3008011" cy="4986311"/>
            </a:xfrm>
            <a:custGeom>
              <a:avLst/>
              <a:gdLst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236792 w 2774807"/>
                <a:gd name="connsiteY10" fmla="*/ 158866 h 4599735"/>
                <a:gd name="connsiteX11" fmla="*/ 1228740 w 2774807"/>
                <a:gd name="connsiteY11" fmla="*/ 198971 h 4599735"/>
                <a:gd name="connsiteX12" fmla="*/ 1216493 w 2774807"/>
                <a:gd name="connsiteY12" fmla="*/ 199325 h 4599735"/>
                <a:gd name="connsiteX13" fmla="*/ 1188401 w 2774807"/>
                <a:gd name="connsiteY13" fmla="*/ 177095 h 4599735"/>
                <a:gd name="connsiteX14" fmla="*/ 1186538 w 2774807"/>
                <a:gd name="connsiteY14" fmla="*/ 183534 h 4599735"/>
                <a:gd name="connsiteX15" fmla="*/ 1161395 w 2774807"/>
                <a:gd name="connsiteY15" fmla="*/ 177919 h 4599735"/>
                <a:gd name="connsiteX16" fmla="*/ 1142212 w 2774807"/>
                <a:gd name="connsiteY16" fmla="*/ 181536 h 4599735"/>
                <a:gd name="connsiteX17" fmla="*/ 1122867 w 2774807"/>
                <a:gd name="connsiteY17" fmla="*/ 190858 h 4599735"/>
                <a:gd name="connsiteX18" fmla="*/ 1018522 w 2774807"/>
                <a:gd name="connsiteY18" fmla="*/ 276932 h 4599735"/>
                <a:gd name="connsiteX19" fmla="*/ 1002402 w 2774807"/>
                <a:gd name="connsiteY19" fmla="*/ 292965 h 4599735"/>
                <a:gd name="connsiteX20" fmla="*/ 477902 w 2774807"/>
                <a:gd name="connsiteY20" fmla="*/ 833491 h 4599735"/>
                <a:gd name="connsiteX21" fmla="*/ 324110 w 2774807"/>
                <a:gd name="connsiteY21" fmla="*/ 1077312 h 4599735"/>
                <a:gd name="connsiteX22" fmla="*/ 329086 w 2774807"/>
                <a:gd name="connsiteY22" fmla="*/ 1388254 h 4599735"/>
                <a:gd name="connsiteX23" fmla="*/ 419906 w 2774807"/>
                <a:gd name="connsiteY23" fmla="*/ 1645867 h 4599735"/>
                <a:gd name="connsiteX24" fmla="*/ 132985 w 2774807"/>
                <a:gd name="connsiteY24" fmla="*/ 2146711 h 4599735"/>
                <a:gd name="connsiteX25" fmla="*/ 1 w 2774807"/>
                <a:gd name="connsiteY25" fmla="*/ 2771575 h 4599735"/>
                <a:gd name="connsiteX26" fmla="*/ 134675 w 2774807"/>
                <a:gd name="connsiteY26" fmla="*/ 3284218 h 4599735"/>
                <a:gd name="connsiteX27" fmla="*/ 539697 w 2774807"/>
                <a:gd name="connsiteY27" fmla="*/ 3784708 h 4599735"/>
                <a:gd name="connsiteX28" fmla="*/ 576959 w 2774807"/>
                <a:gd name="connsiteY28" fmla="*/ 3822318 h 4599735"/>
                <a:gd name="connsiteX29" fmla="*/ 638753 w 2774807"/>
                <a:gd name="connsiteY29" fmla="*/ 3886659 h 4599735"/>
                <a:gd name="connsiteX30" fmla="*/ 713162 w 2774807"/>
                <a:gd name="connsiteY30" fmla="*/ 3943478 h 4599735"/>
                <a:gd name="connsiteX31" fmla="*/ 752159 w 2774807"/>
                <a:gd name="connsiteY31" fmla="*/ 3976806 h 4599735"/>
                <a:gd name="connsiteX32" fmla="*/ 821245 w 2774807"/>
                <a:gd name="connsiteY32" fmla="*/ 3974143 h 4599735"/>
                <a:gd name="connsiteX33" fmla="*/ 885007 w 2774807"/>
                <a:gd name="connsiteY33" fmla="*/ 4052024 h 4599735"/>
                <a:gd name="connsiteX34" fmla="*/ 952240 w 2774807"/>
                <a:gd name="connsiteY34" fmla="*/ 4104097 h 4599735"/>
                <a:gd name="connsiteX35" fmla="*/ 959994 w 2774807"/>
                <a:gd name="connsiteY35" fmla="*/ 4159759 h 4599735"/>
                <a:gd name="connsiteX36" fmla="*/ 819508 w 2774807"/>
                <a:gd name="connsiteY36" fmla="*/ 4339704 h 4599735"/>
                <a:gd name="connsiteX37" fmla="*/ 633717 w 2774807"/>
                <a:gd name="connsiteY37" fmla="*/ 4551954 h 4599735"/>
                <a:gd name="connsiteX38" fmla="*/ 599428 w 2774807"/>
                <a:gd name="connsiteY38" fmla="*/ 4599735 h 4599735"/>
                <a:gd name="connsiteX39" fmla="*/ 2381438 w 2774807"/>
                <a:gd name="connsiteY39" fmla="*/ 4599735 h 4599735"/>
                <a:gd name="connsiteX40" fmla="*/ 2379535 w 2774807"/>
                <a:gd name="connsiteY40" fmla="*/ 4573574 h 4599735"/>
                <a:gd name="connsiteX41" fmla="*/ 2429990 w 2774807"/>
                <a:gd name="connsiteY41" fmla="*/ 4435636 h 4599735"/>
                <a:gd name="connsiteX42" fmla="*/ 2651363 w 2774807"/>
                <a:gd name="connsiteY42" fmla="*/ 4024366 h 4599735"/>
                <a:gd name="connsiteX43" fmla="*/ 2649975 w 2774807"/>
                <a:gd name="connsiteY43" fmla="*/ 3416370 h 4599735"/>
                <a:gd name="connsiteX44" fmla="*/ 2286725 w 2774807"/>
                <a:gd name="connsiteY44" fmla="*/ 2942117 h 4599735"/>
                <a:gd name="connsiteX45" fmla="*/ 2654719 w 2774807"/>
                <a:gd name="connsiteY45" fmla="*/ 2663840 h 4599735"/>
                <a:gd name="connsiteX46" fmla="*/ 2774805 w 2774807"/>
                <a:gd name="connsiteY46" fmla="*/ 2329005 h 4599735"/>
                <a:gd name="connsiteX47" fmla="*/ 2652489 w 2774807"/>
                <a:gd name="connsiteY47" fmla="*/ 1320936 h 4599735"/>
                <a:gd name="connsiteX48" fmla="*/ 2597639 w 2774807"/>
                <a:gd name="connsiteY48" fmla="*/ 976959 h 4599735"/>
                <a:gd name="connsiteX49" fmla="*/ 2558525 w 2774807"/>
                <a:gd name="connsiteY49" fmla="*/ 723182 h 4599735"/>
                <a:gd name="connsiteX50" fmla="*/ 2294642 w 2774807"/>
                <a:gd name="connsiteY50" fmla="*/ 52984 h 4599735"/>
                <a:gd name="connsiteX51" fmla="*/ 2256842 w 2774807"/>
                <a:gd name="connsiteY51" fmla="*/ 32671 h 4599735"/>
                <a:gd name="connsiteX52" fmla="*/ 2053655 w 2774807"/>
                <a:gd name="connsiteY52" fmla="*/ 74930 h 4599735"/>
                <a:gd name="connsiteX53" fmla="*/ 1715637 w 2774807"/>
                <a:gd name="connsiteY53" fmla="*/ 87730 h 4599735"/>
                <a:gd name="connsiteX54" fmla="*/ 1568987 w 2774807"/>
                <a:gd name="connsiteY54" fmla="*/ 40604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236792 w 2774807"/>
                <a:gd name="connsiteY10" fmla="*/ 158866 h 4599735"/>
                <a:gd name="connsiteX11" fmla="*/ 1228740 w 2774807"/>
                <a:gd name="connsiteY11" fmla="*/ 198971 h 4599735"/>
                <a:gd name="connsiteX12" fmla="*/ 1188401 w 2774807"/>
                <a:gd name="connsiteY12" fmla="*/ 177095 h 4599735"/>
                <a:gd name="connsiteX13" fmla="*/ 1186538 w 2774807"/>
                <a:gd name="connsiteY13" fmla="*/ 183534 h 4599735"/>
                <a:gd name="connsiteX14" fmla="*/ 1161395 w 2774807"/>
                <a:gd name="connsiteY14" fmla="*/ 177919 h 4599735"/>
                <a:gd name="connsiteX15" fmla="*/ 1142212 w 2774807"/>
                <a:gd name="connsiteY15" fmla="*/ 181536 h 4599735"/>
                <a:gd name="connsiteX16" fmla="*/ 1122867 w 2774807"/>
                <a:gd name="connsiteY16" fmla="*/ 190858 h 4599735"/>
                <a:gd name="connsiteX17" fmla="*/ 1018522 w 2774807"/>
                <a:gd name="connsiteY17" fmla="*/ 276932 h 4599735"/>
                <a:gd name="connsiteX18" fmla="*/ 1002402 w 2774807"/>
                <a:gd name="connsiteY18" fmla="*/ 292965 h 4599735"/>
                <a:gd name="connsiteX19" fmla="*/ 477902 w 2774807"/>
                <a:gd name="connsiteY19" fmla="*/ 833491 h 4599735"/>
                <a:gd name="connsiteX20" fmla="*/ 324110 w 2774807"/>
                <a:gd name="connsiteY20" fmla="*/ 1077312 h 4599735"/>
                <a:gd name="connsiteX21" fmla="*/ 329086 w 2774807"/>
                <a:gd name="connsiteY21" fmla="*/ 1388254 h 4599735"/>
                <a:gd name="connsiteX22" fmla="*/ 419906 w 2774807"/>
                <a:gd name="connsiteY22" fmla="*/ 1645867 h 4599735"/>
                <a:gd name="connsiteX23" fmla="*/ 132985 w 2774807"/>
                <a:gd name="connsiteY23" fmla="*/ 2146711 h 4599735"/>
                <a:gd name="connsiteX24" fmla="*/ 1 w 2774807"/>
                <a:gd name="connsiteY24" fmla="*/ 2771575 h 4599735"/>
                <a:gd name="connsiteX25" fmla="*/ 134675 w 2774807"/>
                <a:gd name="connsiteY25" fmla="*/ 3284218 h 4599735"/>
                <a:gd name="connsiteX26" fmla="*/ 539697 w 2774807"/>
                <a:gd name="connsiteY26" fmla="*/ 3784708 h 4599735"/>
                <a:gd name="connsiteX27" fmla="*/ 576959 w 2774807"/>
                <a:gd name="connsiteY27" fmla="*/ 3822318 h 4599735"/>
                <a:gd name="connsiteX28" fmla="*/ 638753 w 2774807"/>
                <a:gd name="connsiteY28" fmla="*/ 3886659 h 4599735"/>
                <a:gd name="connsiteX29" fmla="*/ 713162 w 2774807"/>
                <a:gd name="connsiteY29" fmla="*/ 3943478 h 4599735"/>
                <a:gd name="connsiteX30" fmla="*/ 752159 w 2774807"/>
                <a:gd name="connsiteY30" fmla="*/ 3976806 h 4599735"/>
                <a:gd name="connsiteX31" fmla="*/ 821245 w 2774807"/>
                <a:gd name="connsiteY31" fmla="*/ 3974143 h 4599735"/>
                <a:gd name="connsiteX32" fmla="*/ 885007 w 2774807"/>
                <a:gd name="connsiteY32" fmla="*/ 4052024 h 4599735"/>
                <a:gd name="connsiteX33" fmla="*/ 952240 w 2774807"/>
                <a:gd name="connsiteY33" fmla="*/ 4104097 h 4599735"/>
                <a:gd name="connsiteX34" fmla="*/ 959994 w 2774807"/>
                <a:gd name="connsiteY34" fmla="*/ 4159759 h 4599735"/>
                <a:gd name="connsiteX35" fmla="*/ 819508 w 2774807"/>
                <a:gd name="connsiteY35" fmla="*/ 4339704 h 4599735"/>
                <a:gd name="connsiteX36" fmla="*/ 633717 w 2774807"/>
                <a:gd name="connsiteY36" fmla="*/ 4551954 h 4599735"/>
                <a:gd name="connsiteX37" fmla="*/ 599428 w 2774807"/>
                <a:gd name="connsiteY37" fmla="*/ 4599735 h 4599735"/>
                <a:gd name="connsiteX38" fmla="*/ 2381438 w 2774807"/>
                <a:gd name="connsiteY38" fmla="*/ 4599735 h 4599735"/>
                <a:gd name="connsiteX39" fmla="*/ 2379535 w 2774807"/>
                <a:gd name="connsiteY39" fmla="*/ 4573574 h 4599735"/>
                <a:gd name="connsiteX40" fmla="*/ 2429990 w 2774807"/>
                <a:gd name="connsiteY40" fmla="*/ 4435636 h 4599735"/>
                <a:gd name="connsiteX41" fmla="*/ 2651363 w 2774807"/>
                <a:gd name="connsiteY41" fmla="*/ 4024366 h 4599735"/>
                <a:gd name="connsiteX42" fmla="*/ 2649975 w 2774807"/>
                <a:gd name="connsiteY42" fmla="*/ 3416370 h 4599735"/>
                <a:gd name="connsiteX43" fmla="*/ 2286725 w 2774807"/>
                <a:gd name="connsiteY43" fmla="*/ 2942117 h 4599735"/>
                <a:gd name="connsiteX44" fmla="*/ 2654719 w 2774807"/>
                <a:gd name="connsiteY44" fmla="*/ 2663840 h 4599735"/>
                <a:gd name="connsiteX45" fmla="*/ 2774805 w 2774807"/>
                <a:gd name="connsiteY45" fmla="*/ 2329005 h 4599735"/>
                <a:gd name="connsiteX46" fmla="*/ 2652489 w 2774807"/>
                <a:gd name="connsiteY46" fmla="*/ 1320936 h 4599735"/>
                <a:gd name="connsiteX47" fmla="*/ 2597639 w 2774807"/>
                <a:gd name="connsiteY47" fmla="*/ 976959 h 4599735"/>
                <a:gd name="connsiteX48" fmla="*/ 2558525 w 2774807"/>
                <a:gd name="connsiteY48" fmla="*/ 723182 h 4599735"/>
                <a:gd name="connsiteX49" fmla="*/ 2294642 w 2774807"/>
                <a:gd name="connsiteY49" fmla="*/ 52984 h 4599735"/>
                <a:gd name="connsiteX50" fmla="*/ 2256842 w 2774807"/>
                <a:gd name="connsiteY50" fmla="*/ 32671 h 4599735"/>
                <a:gd name="connsiteX51" fmla="*/ 2053655 w 2774807"/>
                <a:gd name="connsiteY51" fmla="*/ 74930 h 4599735"/>
                <a:gd name="connsiteX52" fmla="*/ 1715637 w 2774807"/>
                <a:gd name="connsiteY52" fmla="*/ 87730 h 4599735"/>
                <a:gd name="connsiteX53" fmla="*/ 1568987 w 2774807"/>
                <a:gd name="connsiteY53" fmla="*/ 40604 h 4599735"/>
                <a:gd name="connsiteX54" fmla="*/ 1510126 w 2774807"/>
                <a:gd name="connsiteY54" fmla="*/ 0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236792 w 2774807"/>
                <a:gd name="connsiteY10" fmla="*/ 158866 h 4599735"/>
                <a:gd name="connsiteX11" fmla="*/ 1188401 w 2774807"/>
                <a:gd name="connsiteY11" fmla="*/ 177095 h 4599735"/>
                <a:gd name="connsiteX12" fmla="*/ 1186538 w 2774807"/>
                <a:gd name="connsiteY12" fmla="*/ 183534 h 4599735"/>
                <a:gd name="connsiteX13" fmla="*/ 1161395 w 2774807"/>
                <a:gd name="connsiteY13" fmla="*/ 177919 h 4599735"/>
                <a:gd name="connsiteX14" fmla="*/ 1142212 w 2774807"/>
                <a:gd name="connsiteY14" fmla="*/ 181536 h 4599735"/>
                <a:gd name="connsiteX15" fmla="*/ 1122867 w 2774807"/>
                <a:gd name="connsiteY15" fmla="*/ 190858 h 4599735"/>
                <a:gd name="connsiteX16" fmla="*/ 1018522 w 2774807"/>
                <a:gd name="connsiteY16" fmla="*/ 276932 h 4599735"/>
                <a:gd name="connsiteX17" fmla="*/ 1002402 w 2774807"/>
                <a:gd name="connsiteY17" fmla="*/ 292965 h 4599735"/>
                <a:gd name="connsiteX18" fmla="*/ 477902 w 2774807"/>
                <a:gd name="connsiteY18" fmla="*/ 833491 h 4599735"/>
                <a:gd name="connsiteX19" fmla="*/ 324110 w 2774807"/>
                <a:gd name="connsiteY19" fmla="*/ 1077312 h 4599735"/>
                <a:gd name="connsiteX20" fmla="*/ 329086 w 2774807"/>
                <a:gd name="connsiteY20" fmla="*/ 1388254 h 4599735"/>
                <a:gd name="connsiteX21" fmla="*/ 419906 w 2774807"/>
                <a:gd name="connsiteY21" fmla="*/ 1645867 h 4599735"/>
                <a:gd name="connsiteX22" fmla="*/ 132985 w 2774807"/>
                <a:gd name="connsiteY22" fmla="*/ 2146711 h 4599735"/>
                <a:gd name="connsiteX23" fmla="*/ 1 w 2774807"/>
                <a:gd name="connsiteY23" fmla="*/ 2771575 h 4599735"/>
                <a:gd name="connsiteX24" fmla="*/ 134675 w 2774807"/>
                <a:gd name="connsiteY24" fmla="*/ 3284218 h 4599735"/>
                <a:gd name="connsiteX25" fmla="*/ 539697 w 2774807"/>
                <a:gd name="connsiteY25" fmla="*/ 3784708 h 4599735"/>
                <a:gd name="connsiteX26" fmla="*/ 576959 w 2774807"/>
                <a:gd name="connsiteY26" fmla="*/ 3822318 h 4599735"/>
                <a:gd name="connsiteX27" fmla="*/ 638753 w 2774807"/>
                <a:gd name="connsiteY27" fmla="*/ 3886659 h 4599735"/>
                <a:gd name="connsiteX28" fmla="*/ 713162 w 2774807"/>
                <a:gd name="connsiteY28" fmla="*/ 3943478 h 4599735"/>
                <a:gd name="connsiteX29" fmla="*/ 752159 w 2774807"/>
                <a:gd name="connsiteY29" fmla="*/ 3976806 h 4599735"/>
                <a:gd name="connsiteX30" fmla="*/ 821245 w 2774807"/>
                <a:gd name="connsiteY30" fmla="*/ 3974143 h 4599735"/>
                <a:gd name="connsiteX31" fmla="*/ 885007 w 2774807"/>
                <a:gd name="connsiteY31" fmla="*/ 4052024 h 4599735"/>
                <a:gd name="connsiteX32" fmla="*/ 952240 w 2774807"/>
                <a:gd name="connsiteY32" fmla="*/ 4104097 h 4599735"/>
                <a:gd name="connsiteX33" fmla="*/ 959994 w 2774807"/>
                <a:gd name="connsiteY33" fmla="*/ 4159759 h 4599735"/>
                <a:gd name="connsiteX34" fmla="*/ 819508 w 2774807"/>
                <a:gd name="connsiteY34" fmla="*/ 4339704 h 4599735"/>
                <a:gd name="connsiteX35" fmla="*/ 633717 w 2774807"/>
                <a:gd name="connsiteY35" fmla="*/ 4551954 h 4599735"/>
                <a:gd name="connsiteX36" fmla="*/ 599428 w 2774807"/>
                <a:gd name="connsiteY36" fmla="*/ 4599735 h 4599735"/>
                <a:gd name="connsiteX37" fmla="*/ 2381438 w 2774807"/>
                <a:gd name="connsiteY37" fmla="*/ 4599735 h 4599735"/>
                <a:gd name="connsiteX38" fmla="*/ 2379535 w 2774807"/>
                <a:gd name="connsiteY38" fmla="*/ 4573574 h 4599735"/>
                <a:gd name="connsiteX39" fmla="*/ 2429990 w 2774807"/>
                <a:gd name="connsiteY39" fmla="*/ 4435636 h 4599735"/>
                <a:gd name="connsiteX40" fmla="*/ 2651363 w 2774807"/>
                <a:gd name="connsiteY40" fmla="*/ 4024366 h 4599735"/>
                <a:gd name="connsiteX41" fmla="*/ 2649975 w 2774807"/>
                <a:gd name="connsiteY41" fmla="*/ 3416370 h 4599735"/>
                <a:gd name="connsiteX42" fmla="*/ 2286725 w 2774807"/>
                <a:gd name="connsiteY42" fmla="*/ 2942117 h 4599735"/>
                <a:gd name="connsiteX43" fmla="*/ 2654719 w 2774807"/>
                <a:gd name="connsiteY43" fmla="*/ 2663840 h 4599735"/>
                <a:gd name="connsiteX44" fmla="*/ 2774805 w 2774807"/>
                <a:gd name="connsiteY44" fmla="*/ 2329005 h 4599735"/>
                <a:gd name="connsiteX45" fmla="*/ 2652489 w 2774807"/>
                <a:gd name="connsiteY45" fmla="*/ 1320936 h 4599735"/>
                <a:gd name="connsiteX46" fmla="*/ 2597639 w 2774807"/>
                <a:gd name="connsiteY46" fmla="*/ 976959 h 4599735"/>
                <a:gd name="connsiteX47" fmla="*/ 2558525 w 2774807"/>
                <a:gd name="connsiteY47" fmla="*/ 723182 h 4599735"/>
                <a:gd name="connsiteX48" fmla="*/ 2294642 w 2774807"/>
                <a:gd name="connsiteY48" fmla="*/ 52984 h 4599735"/>
                <a:gd name="connsiteX49" fmla="*/ 2256842 w 2774807"/>
                <a:gd name="connsiteY49" fmla="*/ 32671 h 4599735"/>
                <a:gd name="connsiteX50" fmla="*/ 2053655 w 2774807"/>
                <a:gd name="connsiteY50" fmla="*/ 74930 h 4599735"/>
                <a:gd name="connsiteX51" fmla="*/ 1715637 w 2774807"/>
                <a:gd name="connsiteY51" fmla="*/ 87730 h 4599735"/>
                <a:gd name="connsiteX52" fmla="*/ 1568987 w 2774807"/>
                <a:gd name="connsiteY52" fmla="*/ 40604 h 4599735"/>
                <a:gd name="connsiteX53" fmla="*/ 1510126 w 2774807"/>
                <a:gd name="connsiteY53" fmla="*/ 0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188401 w 2774807"/>
                <a:gd name="connsiteY10" fmla="*/ 177095 h 4599735"/>
                <a:gd name="connsiteX11" fmla="*/ 1186538 w 2774807"/>
                <a:gd name="connsiteY11" fmla="*/ 183534 h 4599735"/>
                <a:gd name="connsiteX12" fmla="*/ 1161395 w 2774807"/>
                <a:gd name="connsiteY12" fmla="*/ 177919 h 4599735"/>
                <a:gd name="connsiteX13" fmla="*/ 1142212 w 2774807"/>
                <a:gd name="connsiteY13" fmla="*/ 181536 h 4599735"/>
                <a:gd name="connsiteX14" fmla="*/ 1122867 w 2774807"/>
                <a:gd name="connsiteY14" fmla="*/ 190858 h 4599735"/>
                <a:gd name="connsiteX15" fmla="*/ 1018522 w 2774807"/>
                <a:gd name="connsiteY15" fmla="*/ 276932 h 4599735"/>
                <a:gd name="connsiteX16" fmla="*/ 1002402 w 2774807"/>
                <a:gd name="connsiteY16" fmla="*/ 292965 h 4599735"/>
                <a:gd name="connsiteX17" fmla="*/ 477902 w 2774807"/>
                <a:gd name="connsiteY17" fmla="*/ 833491 h 4599735"/>
                <a:gd name="connsiteX18" fmla="*/ 324110 w 2774807"/>
                <a:gd name="connsiteY18" fmla="*/ 1077312 h 4599735"/>
                <a:gd name="connsiteX19" fmla="*/ 329086 w 2774807"/>
                <a:gd name="connsiteY19" fmla="*/ 1388254 h 4599735"/>
                <a:gd name="connsiteX20" fmla="*/ 419906 w 2774807"/>
                <a:gd name="connsiteY20" fmla="*/ 1645867 h 4599735"/>
                <a:gd name="connsiteX21" fmla="*/ 132985 w 2774807"/>
                <a:gd name="connsiteY21" fmla="*/ 2146711 h 4599735"/>
                <a:gd name="connsiteX22" fmla="*/ 1 w 2774807"/>
                <a:gd name="connsiteY22" fmla="*/ 2771575 h 4599735"/>
                <a:gd name="connsiteX23" fmla="*/ 134675 w 2774807"/>
                <a:gd name="connsiteY23" fmla="*/ 3284218 h 4599735"/>
                <a:gd name="connsiteX24" fmla="*/ 539697 w 2774807"/>
                <a:gd name="connsiteY24" fmla="*/ 3784708 h 4599735"/>
                <a:gd name="connsiteX25" fmla="*/ 576959 w 2774807"/>
                <a:gd name="connsiteY25" fmla="*/ 3822318 h 4599735"/>
                <a:gd name="connsiteX26" fmla="*/ 638753 w 2774807"/>
                <a:gd name="connsiteY26" fmla="*/ 3886659 h 4599735"/>
                <a:gd name="connsiteX27" fmla="*/ 713162 w 2774807"/>
                <a:gd name="connsiteY27" fmla="*/ 3943478 h 4599735"/>
                <a:gd name="connsiteX28" fmla="*/ 752159 w 2774807"/>
                <a:gd name="connsiteY28" fmla="*/ 3976806 h 4599735"/>
                <a:gd name="connsiteX29" fmla="*/ 821245 w 2774807"/>
                <a:gd name="connsiteY29" fmla="*/ 3974143 h 4599735"/>
                <a:gd name="connsiteX30" fmla="*/ 885007 w 2774807"/>
                <a:gd name="connsiteY30" fmla="*/ 4052024 h 4599735"/>
                <a:gd name="connsiteX31" fmla="*/ 952240 w 2774807"/>
                <a:gd name="connsiteY31" fmla="*/ 4104097 h 4599735"/>
                <a:gd name="connsiteX32" fmla="*/ 959994 w 2774807"/>
                <a:gd name="connsiteY32" fmla="*/ 4159759 h 4599735"/>
                <a:gd name="connsiteX33" fmla="*/ 819508 w 2774807"/>
                <a:gd name="connsiteY33" fmla="*/ 4339704 h 4599735"/>
                <a:gd name="connsiteX34" fmla="*/ 633717 w 2774807"/>
                <a:gd name="connsiteY34" fmla="*/ 4551954 h 4599735"/>
                <a:gd name="connsiteX35" fmla="*/ 599428 w 2774807"/>
                <a:gd name="connsiteY35" fmla="*/ 4599735 h 4599735"/>
                <a:gd name="connsiteX36" fmla="*/ 2381438 w 2774807"/>
                <a:gd name="connsiteY36" fmla="*/ 4599735 h 4599735"/>
                <a:gd name="connsiteX37" fmla="*/ 2379535 w 2774807"/>
                <a:gd name="connsiteY37" fmla="*/ 4573574 h 4599735"/>
                <a:gd name="connsiteX38" fmla="*/ 2429990 w 2774807"/>
                <a:gd name="connsiteY38" fmla="*/ 4435636 h 4599735"/>
                <a:gd name="connsiteX39" fmla="*/ 2651363 w 2774807"/>
                <a:gd name="connsiteY39" fmla="*/ 4024366 h 4599735"/>
                <a:gd name="connsiteX40" fmla="*/ 2649975 w 2774807"/>
                <a:gd name="connsiteY40" fmla="*/ 3416370 h 4599735"/>
                <a:gd name="connsiteX41" fmla="*/ 2286725 w 2774807"/>
                <a:gd name="connsiteY41" fmla="*/ 2942117 h 4599735"/>
                <a:gd name="connsiteX42" fmla="*/ 2654719 w 2774807"/>
                <a:gd name="connsiteY42" fmla="*/ 2663840 h 4599735"/>
                <a:gd name="connsiteX43" fmla="*/ 2774805 w 2774807"/>
                <a:gd name="connsiteY43" fmla="*/ 2329005 h 4599735"/>
                <a:gd name="connsiteX44" fmla="*/ 2652489 w 2774807"/>
                <a:gd name="connsiteY44" fmla="*/ 1320936 h 4599735"/>
                <a:gd name="connsiteX45" fmla="*/ 2597639 w 2774807"/>
                <a:gd name="connsiteY45" fmla="*/ 976959 h 4599735"/>
                <a:gd name="connsiteX46" fmla="*/ 2558525 w 2774807"/>
                <a:gd name="connsiteY46" fmla="*/ 723182 h 4599735"/>
                <a:gd name="connsiteX47" fmla="*/ 2294642 w 2774807"/>
                <a:gd name="connsiteY47" fmla="*/ 52984 h 4599735"/>
                <a:gd name="connsiteX48" fmla="*/ 2256842 w 2774807"/>
                <a:gd name="connsiteY48" fmla="*/ 32671 h 4599735"/>
                <a:gd name="connsiteX49" fmla="*/ 2053655 w 2774807"/>
                <a:gd name="connsiteY49" fmla="*/ 74930 h 4599735"/>
                <a:gd name="connsiteX50" fmla="*/ 1715637 w 2774807"/>
                <a:gd name="connsiteY50" fmla="*/ 87730 h 4599735"/>
                <a:gd name="connsiteX51" fmla="*/ 1568987 w 2774807"/>
                <a:gd name="connsiteY51" fmla="*/ 40604 h 4599735"/>
                <a:gd name="connsiteX52" fmla="*/ 1510126 w 2774807"/>
                <a:gd name="connsiteY52" fmla="*/ 0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188401 w 2774807"/>
                <a:gd name="connsiteY9" fmla="*/ 177095 h 4599735"/>
                <a:gd name="connsiteX10" fmla="*/ 1186538 w 2774807"/>
                <a:gd name="connsiteY10" fmla="*/ 183534 h 4599735"/>
                <a:gd name="connsiteX11" fmla="*/ 1161395 w 2774807"/>
                <a:gd name="connsiteY11" fmla="*/ 177919 h 4599735"/>
                <a:gd name="connsiteX12" fmla="*/ 1142212 w 2774807"/>
                <a:gd name="connsiteY12" fmla="*/ 181536 h 4599735"/>
                <a:gd name="connsiteX13" fmla="*/ 1122867 w 2774807"/>
                <a:gd name="connsiteY13" fmla="*/ 190858 h 4599735"/>
                <a:gd name="connsiteX14" fmla="*/ 1018522 w 2774807"/>
                <a:gd name="connsiteY14" fmla="*/ 276932 h 4599735"/>
                <a:gd name="connsiteX15" fmla="*/ 1002402 w 2774807"/>
                <a:gd name="connsiteY15" fmla="*/ 292965 h 4599735"/>
                <a:gd name="connsiteX16" fmla="*/ 477902 w 2774807"/>
                <a:gd name="connsiteY16" fmla="*/ 833491 h 4599735"/>
                <a:gd name="connsiteX17" fmla="*/ 324110 w 2774807"/>
                <a:gd name="connsiteY17" fmla="*/ 1077312 h 4599735"/>
                <a:gd name="connsiteX18" fmla="*/ 329086 w 2774807"/>
                <a:gd name="connsiteY18" fmla="*/ 1388254 h 4599735"/>
                <a:gd name="connsiteX19" fmla="*/ 419906 w 2774807"/>
                <a:gd name="connsiteY19" fmla="*/ 1645867 h 4599735"/>
                <a:gd name="connsiteX20" fmla="*/ 132985 w 2774807"/>
                <a:gd name="connsiteY20" fmla="*/ 2146711 h 4599735"/>
                <a:gd name="connsiteX21" fmla="*/ 1 w 2774807"/>
                <a:gd name="connsiteY21" fmla="*/ 2771575 h 4599735"/>
                <a:gd name="connsiteX22" fmla="*/ 134675 w 2774807"/>
                <a:gd name="connsiteY22" fmla="*/ 3284218 h 4599735"/>
                <a:gd name="connsiteX23" fmla="*/ 539697 w 2774807"/>
                <a:gd name="connsiteY23" fmla="*/ 3784708 h 4599735"/>
                <a:gd name="connsiteX24" fmla="*/ 576959 w 2774807"/>
                <a:gd name="connsiteY24" fmla="*/ 3822318 h 4599735"/>
                <a:gd name="connsiteX25" fmla="*/ 638753 w 2774807"/>
                <a:gd name="connsiteY25" fmla="*/ 3886659 h 4599735"/>
                <a:gd name="connsiteX26" fmla="*/ 713162 w 2774807"/>
                <a:gd name="connsiteY26" fmla="*/ 3943478 h 4599735"/>
                <a:gd name="connsiteX27" fmla="*/ 752159 w 2774807"/>
                <a:gd name="connsiteY27" fmla="*/ 3976806 h 4599735"/>
                <a:gd name="connsiteX28" fmla="*/ 821245 w 2774807"/>
                <a:gd name="connsiteY28" fmla="*/ 3974143 h 4599735"/>
                <a:gd name="connsiteX29" fmla="*/ 885007 w 2774807"/>
                <a:gd name="connsiteY29" fmla="*/ 4052024 h 4599735"/>
                <a:gd name="connsiteX30" fmla="*/ 952240 w 2774807"/>
                <a:gd name="connsiteY30" fmla="*/ 4104097 h 4599735"/>
                <a:gd name="connsiteX31" fmla="*/ 959994 w 2774807"/>
                <a:gd name="connsiteY31" fmla="*/ 4159759 h 4599735"/>
                <a:gd name="connsiteX32" fmla="*/ 819508 w 2774807"/>
                <a:gd name="connsiteY32" fmla="*/ 4339704 h 4599735"/>
                <a:gd name="connsiteX33" fmla="*/ 633717 w 2774807"/>
                <a:gd name="connsiteY33" fmla="*/ 4551954 h 4599735"/>
                <a:gd name="connsiteX34" fmla="*/ 599428 w 2774807"/>
                <a:gd name="connsiteY34" fmla="*/ 4599735 h 4599735"/>
                <a:gd name="connsiteX35" fmla="*/ 2381438 w 2774807"/>
                <a:gd name="connsiteY35" fmla="*/ 4599735 h 4599735"/>
                <a:gd name="connsiteX36" fmla="*/ 2379535 w 2774807"/>
                <a:gd name="connsiteY36" fmla="*/ 4573574 h 4599735"/>
                <a:gd name="connsiteX37" fmla="*/ 2429990 w 2774807"/>
                <a:gd name="connsiteY37" fmla="*/ 4435636 h 4599735"/>
                <a:gd name="connsiteX38" fmla="*/ 2651363 w 2774807"/>
                <a:gd name="connsiteY38" fmla="*/ 4024366 h 4599735"/>
                <a:gd name="connsiteX39" fmla="*/ 2649975 w 2774807"/>
                <a:gd name="connsiteY39" fmla="*/ 3416370 h 4599735"/>
                <a:gd name="connsiteX40" fmla="*/ 2286725 w 2774807"/>
                <a:gd name="connsiteY40" fmla="*/ 2942117 h 4599735"/>
                <a:gd name="connsiteX41" fmla="*/ 2654719 w 2774807"/>
                <a:gd name="connsiteY41" fmla="*/ 2663840 h 4599735"/>
                <a:gd name="connsiteX42" fmla="*/ 2774805 w 2774807"/>
                <a:gd name="connsiteY42" fmla="*/ 2329005 h 4599735"/>
                <a:gd name="connsiteX43" fmla="*/ 2652489 w 2774807"/>
                <a:gd name="connsiteY43" fmla="*/ 1320936 h 4599735"/>
                <a:gd name="connsiteX44" fmla="*/ 2597639 w 2774807"/>
                <a:gd name="connsiteY44" fmla="*/ 976959 h 4599735"/>
                <a:gd name="connsiteX45" fmla="*/ 2558525 w 2774807"/>
                <a:gd name="connsiteY45" fmla="*/ 723182 h 4599735"/>
                <a:gd name="connsiteX46" fmla="*/ 2294642 w 2774807"/>
                <a:gd name="connsiteY46" fmla="*/ 52984 h 4599735"/>
                <a:gd name="connsiteX47" fmla="*/ 2256842 w 2774807"/>
                <a:gd name="connsiteY47" fmla="*/ 32671 h 4599735"/>
                <a:gd name="connsiteX48" fmla="*/ 2053655 w 2774807"/>
                <a:gd name="connsiteY48" fmla="*/ 74930 h 4599735"/>
                <a:gd name="connsiteX49" fmla="*/ 1715637 w 2774807"/>
                <a:gd name="connsiteY49" fmla="*/ 87730 h 4599735"/>
                <a:gd name="connsiteX50" fmla="*/ 1568987 w 2774807"/>
                <a:gd name="connsiteY50" fmla="*/ 40604 h 4599735"/>
                <a:gd name="connsiteX51" fmla="*/ 1510126 w 2774807"/>
                <a:gd name="connsiteY51" fmla="*/ 0 h 459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74807" h="4599735">
                  <a:moveTo>
                    <a:pt x="2162331" y="1904243"/>
                  </a:moveTo>
                  <a:cubicBezTo>
                    <a:pt x="2180613" y="1982587"/>
                    <a:pt x="2269807" y="2161931"/>
                    <a:pt x="2247011" y="2249418"/>
                  </a:cubicBezTo>
                  <a:cubicBezTo>
                    <a:pt x="2240298" y="2275571"/>
                    <a:pt x="2217656" y="2320674"/>
                    <a:pt x="2192823" y="2355853"/>
                  </a:cubicBezTo>
                  <a:cubicBezTo>
                    <a:pt x="2167991" y="2391033"/>
                    <a:pt x="2121409" y="2441965"/>
                    <a:pt x="2098018" y="2460494"/>
                  </a:cubicBezTo>
                  <a:cubicBezTo>
                    <a:pt x="2074627" y="2479023"/>
                    <a:pt x="2065640" y="2479043"/>
                    <a:pt x="2052481" y="2467031"/>
                  </a:cubicBezTo>
                  <a:cubicBezTo>
                    <a:pt x="2039323" y="2455020"/>
                    <a:pt x="2018834" y="2399998"/>
                    <a:pt x="2019067" y="2388425"/>
                  </a:cubicBezTo>
                  <a:cubicBezTo>
                    <a:pt x="2019992" y="2332301"/>
                    <a:pt x="2007688" y="2301560"/>
                    <a:pt x="2031565" y="2220863"/>
                  </a:cubicBezTo>
                  <a:cubicBezTo>
                    <a:pt x="2055442" y="2140166"/>
                    <a:pt x="2118742" y="2009784"/>
                    <a:pt x="2162331" y="1904243"/>
                  </a:cubicBezTo>
                  <a:close/>
                  <a:moveTo>
                    <a:pt x="1510126" y="0"/>
                  </a:moveTo>
                  <a:lnTo>
                    <a:pt x="1188401" y="177095"/>
                  </a:lnTo>
                  <a:lnTo>
                    <a:pt x="1186538" y="183534"/>
                  </a:lnTo>
                  <a:lnTo>
                    <a:pt x="1161395" y="177919"/>
                  </a:lnTo>
                  <a:lnTo>
                    <a:pt x="1142212" y="181536"/>
                  </a:lnTo>
                  <a:lnTo>
                    <a:pt x="1122867" y="190858"/>
                  </a:lnTo>
                  <a:lnTo>
                    <a:pt x="1018522" y="276932"/>
                  </a:lnTo>
                  <a:lnTo>
                    <a:pt x="1002402" y="292965"/>
                  </a:lnTo>
                  <a:cubicBezTo>
                    <a:pt x="895303" y="400941"/>
                    <a:pt x="590951" y="702766"/>
                    <a:pt x="477902" y="833491"/>
                  </a:cubicBezTo>
                  <a:cubicBezTo>
                    <a:pt x="364853" y="964216"/>
                    <a:pt x="356395" y="984389"/>
                    <a:pt x="324110" y="1077312"/>
                  </a:cubicBezTo>
                  <a:cubicBezTo>
                    <a:pt x="288005" y="1181230"/>
                    <a:pt x="313120" y="1293495"/>
                    <a:pt x="329086" y="1388254"/>
                  </a:cubicBezTo>
                  <a:cubicBezTo>
                    <a:pt x="345052" y="1483013"/>
                    <a:pt x="428122" y="1602935"/>
                    <a:pt x="419906" y="1645867"/>
                  </a:cubicBezTo>
                  <a:cubicBezTo>
                    <a:pt x="415180" y="1781955"/>
                    <a:pt x="217222" y="1943970"/>
                    <a:pt x="132985" y="2146711"/>
                  </a:cubicBezTo>
                  <a:cubicBezTo>
                    <a:pt x="46313" y="2334988"/>
                    <a:pt x="-281" y="2581990"/>
                    <a:pt x="1" y="2771575"/>
                  </a:cubicBezTo>
                  <a:cubicBezTo>
                    <a:pt x="282" y="2961159"/>
                    <a:pt x="44726" y="3115362"/>
                    <a:pt x="134675" y="3284218"/>
                  </a:cubicBezTo>
                  <a:cubicBezTo>
                    <a:pt x="224625" y="3453073"/>
                    <a:pt x="351419" y="3660887"/>
                    <a:pt x="539697" y="3784708"/>
                  </a:cubicBezTo>
                  <a:cubicBezTo>
                    <a:pt x="554509" y="3794429"/>
                    <a:pt x="574992" y="3808201"/>
                    <a:pt x="576959" y="3822318"/>
                  </a:cubicBezTo>
                  <a:cubicBezTo>
                    <a:pt x="582398" y="3861430"/>
                    <a:pt x="608319" y="3875086"/>
                    <a:pt x="638753" y="3886659"/>
                  </a:cubicBezTo>
                  <a:cubicBezTo>
                    <a:pt x="669072" y="3898114"/>
                    <a:pt x="707030" y="3897073"/>
                    <a:pt x="713162" y="3943478"/>
                  </a:cubicBezTo>
                  <a:cubicBezTo>
                    <a:pt x="714320" y="3952504"/>
                    <a:pt x="737694" y="3973219"/>
                    <a:pt x="752159" y="3976806"/>
                  </a:cubicBezTo>
                  <a:cubicBezTo>
                    <a:pt x="774609" y="3982360"/>
                    <a:pt x="798216" y="3971482"/>
                    <a:pt x="821245" y="3974143"/>
                  </a:cubicBezTo>
                  <a:cubicBezTo>
                    <a:pt x="818584" y="3977730"/>
                    <a:pt x="860242" y="4030613"/>
                    <a:pt x="885007" y="4052024"/>
                  </a:cubicBezTo>
                  <a:cubicBezTo>
                    <a:pt x="906415" y="4070537"/>
                    <a:pt x="929327" y="4087433"/>
                    <a:pt x="952240" y="4104097"/>
                  </a:cubicBezTo>
                  <a:cubicBezTo>
                    <a:pt x="974690" y="4120413"/>
                    <a:pt x="977352" y="4137772"/>
                    <a:pt x="959994" y="4159759"/>
                  </a:cubicBezTo>
                  <a:cubicBezTo>
                    <a:pt x="912896" y="4219586"/>
                    <a:pt x="867996" y="4281033"/>
                    <a:pt x="819508" y="4339704"/>
                  </a:cubicBezTo>
                  <a:cubicBezTo>
                    <a:pt x="759710" y="4412000"/>
                    <a:pt x="691840" y="4478894"/>
                    <a:pt x="633717" y="4551954"/>
                  </a:cubicBezTo>
                  <a:lnTo>
                    <a:pt x="599428" y="4599735"/>
                  </a:lnTo>
                  <a:lnTo>
                    <a:pt x="2381438" y="4599735"/>
                  </a:lnTo>
                  <a:lnTo>
                    <a:pt x="2379535" y="4573574"/>
                  </a:lnTo>
                  <a:cubicBezTo>
                    <a:pt x="2376179" y="4522080"/>
                    <a:pt x="2393653" y="4477873"/>
                    <a:pt x="2429990" y="4435636"/>
                  </a:cubicBezTo>
                  <a:cubicBezTo>
                    <a:pt x="2532055" y="4316907"/>
                    <a:pt x="2623589" y="4179315"/>
                    <a:pt x="2651363" y="4024366"/>
                  </a:cubicBezTo>
                  <a:cubicBezTo>
                    <a:pt x="2684689" y="3821393"/>
                    <a:pt x="2702858" y="3616336"/>
                    <a:pt x="2649975" y="3416370"/>
                  </a:cubicBezTo>
                  <a:cubicBezTo>
                    <a:pt x="2610629" y="3253669"/>
                    <a:pt x="2350453" y="3048184"/>
                    <a:pt x="2286725" y="2942117"/>
                  </a:cubicBezTo>
                  <a:cubicBezTo>
                    <a:pt x="2409232" y="2828154"/>
                    <a:pt x="2573372" y="2766025"/>
                    <a:pt x="2654719" y="2663840"/>
                  </a:cubicBezTo>
                  <a:cubicBezTo>
                    <a:pt x="2736065" y="2561655"/>
                    <a:pt x="2775177" y="2552822"/>
                    <a:pt x="2774805" y="2329005"/>
                  </a:cubicBezTo>
                  <a:cubicBezTo>
                    <a:pt x="2774434" y="2105187"/>
                    <a:pt x="2694265" y="1667518"/>
                    <a:pt x="2652489" y="1320936"/>
                  </a:cubicBezTo>
                  <a:cubicBezTo>
                    <a:pt x="2638025" y="1201513"/>
                    <a:pt x="2617427" y="1095688"/>
                    <a:pt x="2597639" y="976959"/>
                  </a:cubicBezTo>
                  <a:cubicBezTo>
                    <a:pt x="2586298" y="909262"/>
                    <a:pt x="2563617" y="791109"/>
                    <a:pt x="2558525" y="723182"/>
                  </a:cubicBezTo>
                  <a:cubicBezTo>
                    <a:pt x="2570840" y="267100"/>
                    <a:pt x="2426352" y="129818"/>
                    <a:pt x="2294642" y="52984"/>
                  </a:cubicBezTo>
                  <a:lnTo>
                    <a:pt x="2256842" y="32671"/>
                  </a:lnTo>
                  <a:lnTo>
                    <a:pt x="2053655" y="74930"/>
                  </a:lnTo>
                  <a:cubicBezTo>
                    <a:pt x="1953298" y="90237"/>
                    <a:pt x="1753641" y="94461"/>
                    <a:pt x="1715637" y="87730"/>
                  </a:cubicBezTo>
                  <a:cubicBezTo>
                    <a:pt x="1663347" y="78493"/>
                    <a:pt x="1614505" y="62905"/>
                    <a:pt x="1568987" y="40604"/>
                  </a:cubicBezTo>
                  <a:lnTo>
                    <a:pt x="1510126" y="0"/>
                  </a:lnTo>
                  <a:close/>
                </a:path>
              </a:pathLst>
            </a:custGeom>
            <a:solidFill>
              <a:schemeClr val="accent1"/>
            </a:solidFill>
            <a:ln w="6490" cap="flat">
              <a:noFill/>
              <a:prstDash val="solid"/>
              <a:miter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id="{889D26AD-E556-43E4-AF08-DC98EB3C4B62}"/>
                </a:ext>
              </a:extLst>
            </p:cNvPr>
            <p:cNvSpPr/>
            <p:nvPr/>
          </p:nvSpPr>
          <p:spPr>
            <a:xfrm>
              <a:off x="2689867" y="-18310"/>
              <a:ext cx="3286711" cy="5517437"/>
            </a:xfrm>
            <a:custGeom>
              <a:avLst/>
              <a:gdLst>
                <a:gd name="connsiteX0" fmla="*/ 973719 w 3031900"/>
                <a:gd name="connsiteY0" fmla="*/ 3659076 h 5089684"/>
                <a:gd name="connsiteX1" fmla="*/ 1104486 w 3031900"/>
                <a:gd name="connsiteY1" fmla="*/ 3975696 h 5089684"/>
                <a:gd name="connsiteX2" fmla="*/ 1116983 w 3031900"/>
                <a:gd name="connsiteY2" fmla="*/ 4143258 h 5089684"/>
                <a:gd name="connsiteX3" fmla="*/ 1083569 w 3031900"/>
                <a:gd name="connsiteY3" fmla="*/ 4221864 h 5089684"/>
                <a:gd name="connsiteX4" fmla="*/ 1038033 w 3031900"/>
                <a:gd name="connsiteY4" fmla="*/ 4215327 h 5089684"/>
                <a:gd name="connsiteX5" fmla="*/ 943227 w 3031900"/>
                <a:gd name="connsiteY5" fmla="*/ 4110686 h 5089684"/>
                <a:gd name="connsiteX6" fmla="*/ 889039 w 3031900"/>
                <a:gd name="connsiteY6" fmla="*/ 4004251 h 5089684"/>
                <a:gd name="connsiteX7" fmla="*/ 973719 w 3031900"/>
                <a:gd name="connsiteY7" fmla="*/ 3659076 h 5089684"/>
                <a:gd name="connsiteX8" fmla="*/ 384235 w 3031900"/>
                <a:gd name="connsiteY8" fmla="*/ 2306837 h 5089684"/>
                <a:gd name="connsiteX9" fmla="*/ 84272 w 3031900"/>
                <a:gd name="connsiteY9" fmla="*/ 3053685 h 5089684"/>
                <a:gd name="connsiteX10" fmla="*/ 127553 w 3031900"/>
                <a:gd name="connsiteY10" fmla="*/ 3697733 h 5089684"/>
                <a:gd name="connsiteX11" fmla="*/ 384235 w 3031900"/>
                <a:gd name="connsiteY11" fmla="*/ 2306837 h 5089684"/>
                <a:gd name="connsiteX12" fmla="*/ 2267733 w 3031900"/>
                <a:gd name="connsiteY12" fmla="*/ 526 h 5089684"/>
                <a:gd name="connsiteX13" fmla="*/ 2426221 w 3031900"/>
                <a:gd name="connsiteY13" fmla="*/ 40897 h 5089684"/>
                <a:gd name="connsiteX14" fmla="*/ 2841831 w 3031900"/>
                <a:gd name="connsiteY14" fmla="*/ 349817 h 5089684"/>
                <a:gd name="connsiteX15" fmla="*/ 2957297 w 3031900"/>
                <a:gd name="connsiteY15" fmla="*/ 509029 h 5089684"/>
                <a:gd name="connsiteX16" fmla="*/ 3031480 w 3031900"/>
                <a:gd name="connsiteY16" fmla="*/ 769022 h 5089684"/>
                <a:gd name="connsiteX17" fmla="*/ 3031900 w 3031900"/>
                <a:gd name="connsiteY17" fmla="*/ 773260 h 5089684"/>
                <a:gd name="connsiteX18" fmla="*/ 2819057 w 3031900"/>
                <a:gd name="connsiteY18" fmla="*/ 887856 h 5089684"/>
                <a:gd name="connsiteX19" fmla="*/ 1908589 w 3031900"/>
                <a:gd name="connsiteY19" fmla="*/ 1887169 h 5089684"/>
                <a:gd name="connsiteX20" fmla="*/ 1811718 w 3031900"/>
                <a:gd name="connsiteY20" fmla="*/ 2077731 h 5089684"/>
                <a:gd name="connsiteX21" fmla="*/ 1787258 w 3031900"/>
                <a:gd name="connsiteY21" fmla="*/ 2073211 h 5089684"/>
                <a:gd name="connsiteX22" fmla="*/ 1338065 w 3031900"/>
                <a:gd name="connsiteY22" fmla="*/ 1867685 h 5089684"/>
                <a:gd name="connsiteX23" fmla="*/ 1316395 w 3031900"/>
                <a:gd name="connsiteY23" fmla="*/ 1844942 h 5089684"/>
                <a:gd name="connsiteX24" fmla="*/ 1274786 w 3031900"/>
                <a:gd name="connsiteY24" fmla="*/ 1844426 h 5089684"/>
                <a:gd name="connsiteX25" fmla="*/ 1082393 w 3031900"/>
                <a:gd name="connsiteY25" fmla="*/ 1829761 h 5089684"/>
                <a:gd name="connsiteX26" fmla="*/ 1082293 w 3031900"/>
                <a:gd name="connsiteY26" fmla="*/ 1829742 h 5089684"/>
                <a:gd name="connsiteX27" fmla="*/ 879208 w 3031900"/>
                <a:gd name="connsiteY27" fmla="*/ 1787505 h 5089684"/>
                <a:gd name="connsiteX28" fmla="*/ 841408 w 3031900"/>
                <a:gd name="connsiteY28" fmla="*/ 1807818 h 5089684"/>
                <a:gd name="connsiteX29" fmla="*/ 577525 w 3031900"/>
                <a:gd name="connsiteY29" fmla="*/ 2478015 h 5089684"/>
                <a:gd name="connsiteX30" fmla="*/ 538411 w 3031900"/>
                <a:gd name="connsiteY30" fmla="*/ 2731792 h 5089684"/>
                <a:gd name="connsiteX31" fmla="*/ 483562 w 3031900"/>
                <a:gd name="connsiteY31" fmla="*/ 3075769 h 5089684"/>
                <a:gd name="connsiteX32" fmla="*/ 361246 w 3031900"/>
                <a:gd name="connsiteY32" fmla="*/ 4083838 h 5089684"/>
                <a:gd name="connsiteX33" fmla="*/ 481331 w 3031900"/>
                <a:gd name="connsiteY33" fmla="*/ 4418673 h 5089684"/>
                <a:gd name="connsiteX34" fmla="*/ 849325 w 3031900"/>
                <a:gd name="connsiteY34" fmla="*/ 4696950 h 5089684"/>
                <a:gd name="connsiteX35" fmla="*/ 550471 w 3031900"/>
                <a:gd name="connsiteY35" fmla="*/ 5043377 h 5089684"/>
                <a:gd name="connsiteX36" fmla="*/ 521938 w 3031900"/>
                <a:gd name="connsiteY36" fmla="*/ 5089684 h 5089684"/>
                <a:gd name="connsiteX37" fmla="*/ 477559 w 3031900"/>
                <a:gd name="connsiteY37" fmla="*/ 4965878 h 5089684"/>
                <a:gd name="connsiteX38" fmla="*/ 6994 w 3031900"/>
                <a:gd name="connsiteY38" fmla="*/ 3462390 h 5089684"/>
                <a:gd name="connsiteX39" fmla="*/ 346041 w 3031900"/>
                <a:gd name="connsiteY39" fmla="*/ 2198668 h 5089684"/>
                <a:gd name="connsiteX40" fmla="*/ 1487503 w 3031900"/>
                <a:gd name="connsiteY40" fmla="*/ 846179 h 5089684"/>
                <a:gd name="connsiteX41" fmla="*/ 1575466 w 3031900"/>
                <a:gd name="connsiteY41" fmla="*/ 672133 h 5089684"/>
                <a:gd name="connsiteX42" fmla="*/ 1835232 w 3031900"/>
                <a:gd name="connsiteY42" fmla="*/ 290897 h 5089684"/>
                <a:gd name="connsiteX43" fmla="*/ 2089258 w 3031900"/>
                <a:gd name="connsiteY43" fmla="*/ 68345 h 5089684"/>
                <a:gd name="connsiteX44" fmla="*/ 2211388 w 3031900"/>
                <a:gd name="connsiteY44" fmla="*/ 11140 h 5089684"/>
                <a:gd name="connsiteX45" fmla="*/ 2267733 w 3031900"/>
                <a:gd name="connsiteY45" fmla="*/ 526 h 508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31900" h="5089684">
                  <a:moveTo>
                    <a:pt x="973719" y="3659076"/>
                  </a:moveTo>
                  <a:cubicBezTo>
                    <a:pt x="1017308" y="3764617"/>
                    <a:pt x="1080608" y="3894999"/>
                    <a:pt x="1104486" y="3975696"/>
                  </a:cubicBezTo>
                  <a:cubicBezTo>
                    <a:pt x="1128362" y="4056393"/>
                    <a:pt x="1116058" y="4087134"/>
                    <a:pt x="1116983" y="4143258"/>
                  </a:cubicBezTo>
                  <a:cubicBezTo>
                    <a:pt x="1117216" y="4154831"/>
                    <a:pt x="1096727" y="4209853"/>
                    <a:pt x="1083569" y="4221864"/>
                  </a:cubicBezTo>
                  <a:cubicBezTo>
                    <a:pt x="1070410" y="4233876"/>
                    <a:pt x="1061423" y="4233856"/>
                    <a:pt x="1038033" y="4215327"/>
                  </a:cubicBezTo>
                  <a:cubicBezTo>
                    <a:pt x="1014642" y="4196798"/>
                    <a:pt x="968059" y="4145866"/>
                    <a:pt x="943227" y="4110686"/>
                  </a:cubicBezTo>
                  <a:cubicBezTo>
                    <a:pt x="918395" y="4075507"/>
                    <a:pt x="895753" y="4030404"/>
                    <a:pt x="889039" y="4004251"/>
                  </a:cubicBezTo>
                  <a:cubicBezTo>
                    <a:pt x="866244" y="3916764"/>
                    <a:pt x="955437" y="3737420"/>
                    <a:pt x="973719" y="3659076"/>
                  </a:cubicBezTo>
                  <a:close/>
                  <a:moveTo>
                    <a:pt x="384235" y="2306837"/>
                  </a:moveTo>
                  <a:cubicBezTo>
                    <a:pt x="180017" y="2459452"/>
                    <a:pt x="94240" y="2863169"/>
                    <a:pt x="84272" y="3053685"/>
                  </a:cubicBezTo>
                  <a:cubicBezTo>
                    <a:pt x="73430" y="3391551"/>
                    <a:pt x="86279" y="3411983"/>
                    <a:pt x="127553" y="3697733"/>
                  </a:cubicBezTo>
                  <a:cubicBezTo>
                    <a:pt x="113621" y="3025637"/>
                    <a:pt x="118638" y="2751517"/>
                    <a:pt x="384235" y="2306837"/>
                  </a:cubicBezTo>
                  <a:close/>
                  <a:moveTo>
                    <a:pt x="2267733" y="526"/>
                  </a:moveTo>
                  <a:cubicBezTo>
                    <a:pt x="2323142" y="-3182"/>
                    <a:pt x="2375795" y="12938"/>
                    <a:pt x="2426221" y="40897"/>
                  </a:cubicBezTo>
                  <a:cubicBezTo>
                    <a:pt x="2578437" y="125286"/>
                    <a:pt x="2719504" y="225114"/>
                    <a:pt x="2841831" y="349817"/>
                  </a:cubicBezTo>
                  <a:cubicBezTo>
                    <a:pt x="2888215" y="397059"/>
                    <a:pt x="2928596" y="448590"/>
                    <a:pt x="2957297" y="509029"/>
                  </a:cubicBezTo>
                  <a:cubicBezTo>
                    <a:pt x="2996787" y="592214"/>
                    <a:pt x="3019316" y="679481"/>
                    <a:pt x="3031480" y="769022"/>
                  </a:cubicBezTo>
                  <a:lnTo>
                    <a:pt x="3031900" y="773260"/>
                  </a:lnTo>
                  <a:lnTo>
                    <a:pt x="2819057" y="887856"/>
                  </a:lnTo>
                  <a:cubicBezTo>
                    <a:pt x="2462997" y="1109395"/>
                    <a:pt x="2151196" y="1454725"/>
                    <a:pt x="1908589" y="1887169"/>
                  </a:cubicBezTo>
                  <a:lnTo>
                    <a:pt x="1811718" y="2077731"/>
                  </a:lnTo>
                  <a:lnTo>
                    <a:pt x="1787258" y="2073211"/>
                  </a:lnTo>
                  <a:cubicBezTo>
                    <a:pt x="1603494" y="2031934"/>
                    <a:pt x="1447142" y="1959654"/>
                    <a:pt x="1338065" y="1867685"/>
                  </a:cubicBezTo>
                  <a:lnTo>
                    <a:pt x="1316395" y="1844942"/>
                  </a:lnTo>
                  <a:lnTo>
                    <a:pt x="1274786" y="1844426"/>
                  </a:lnTo>
                  <a:cubicBezTo>
                    <a:pt x="1207576" y="1842297"/>
                    <a:pt x="1132573" y="1837415"/>
                    <a:pt x="1082393" y="1829761"/>
                  </a:cubicBezTo>
                  <a:lnTo>
                    <a:pt x="1082293" y="1829742"/>
                  </a:lnTo>
                  <a:lnTo>
                    <a:pt x="879208" y="1787505"/>
                  </a:lnTo>
                  <a:lnTo>
                    <a:pt x="841408" y="1807818"/>
                  </a:lnTo>
                  <a:cubicBezTo>
                    <a:pt x="709699" y="1884651"/>
                    <a:pt x="565210" y="2021933"/>
                    <a:pt x="577525" y="2478015"/>
                  </a:cubicBezTo>
                  <a:cubicBezTo>
                    <a:pt x="572433" y="2545942"/>
                    <a:pt x="549753" y="2664096"/>
                    <a:pt x="538411" y="2731792"/>
                  </a:cubicBezTo>
                  <a:cubicBezTo>
                    <a:pt x="518624" y="2850521"/>
                    <a:pt x="498025" y="2956346"/>
                    <a:pt x="483562" y="3075769"/>
                  </a:cubicBezTo>
                  <a:cubicBezTo>
                    <a:pt x="441785" y="3422351"/>
                    <a:pt x="361617" y="3860020"/>
                    <a:pt x="361246" y="4083838"/>
                  </a:cubicBezTo>
                  <a:cubicBezTo>
                    <a:pt x="360874" y="4307655"/>
                    <a:pt x="399985" y="4316488"/>
                    <a:pt x="481331" y="4418673"/>
                  </a:cubicBezTo>
                  <a:cubicBezTo>
                    <a:pt x="562679" y="4520858"/>
                    <a:pt x="726818" y="4582987"/>
                    <a:pt x="849325" y="4696950"/>
                  </a:cubicBezTo>
                  <a:cubicBezTo>
                    <a:pt x="801530" y="4776500"/>
                    <a:pt x="643231" y="4911973"/>
                    <a:pt x="550471" y="5043377"/>
                  </a:cubicBezTo>
                  <a:lnTo>
                    <a:pt x="521938" y="5089684"/>
                  </a:lnTo>
                  <a:lnTo>
                    <a:pt x="477559" y="4965878"/>
                  </a:lnTo>
                  <a:cubicBezTo>
                    <a:pt x="256463" y="4369994"/>
                    <a:pt x="39957" y="3904393"/>
                    <a:pt x="6994" y="3462390"/>
                  </a:cubicBezTo>
                  <a:cubicBezTo>
                    <a:pt x="-30679" y="2957244"/>
                    <a:pt x="84050" y="2455523"/>
                    <a:pt x="346041" y="2198668"/>
                  </a:cubicBezTo>
                  <a:lnTo>
                    <a:pt x="1487503" y="846179"/>
                  </a:lnTo>
                  <a:lnTo>
                    <a:pt x="1575466" y="672133"/>
                  </a:lnTo>
                  <a:cubicBezTo>
                    <a:pt x="1646132" y="534366"/>
                    <a:pt x="1729003" y="404582"/>
                    <a:pt x="1835232" y="290897"/>
                  </a:cubicBezTo>
                  <a:cubicBezTo>
                    <a:pt x="1912496" y="208223"/>
                    <a:pt x="1993058" y="129377"/>
                    <a:pt x="2089258" y="68345"/>
                  </a:cubicBezTo>
                  <a:cubicBezTo>
                    <a:pt x="2127525" y="44064"/>
                    <a:pt x="2167972" y="24666"/>
                    <a:pt x="2211388" y="11140"/>
                  </a:cubicBezTo>
                  <a:cubicBezTo>
                    <a:pt x="2230489" y="5201"/>
                    <a:pt x="2249264" y="1762"/>
                    <a:pt x="2267733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2953D73E-D9C4-4C25-8538-DC68C12390C8}"/>
              </a:ext>
            </a:extLst>
          </p:cNvPr>
          <p:cNvSpPr/>
          <p:nvPr userDrawn="1"/>
        </p:nvSpPr>
        <p:spPr>
          <a:xfrm>
            <a:off x="1" y="0"/>
            <a:ext cx="5126636" cy="6858000"/>
          </a:xfrm>
          <a:custGeom>
            <a:avLst/>
            <a:gdLst>
              <a:gd name="connsiteX0" fmla="*/ 0 w 5154023"/>
              <a:gd name="connsiteY0" fmla="*/ 0 h 6858000"/>
              <a:gd name="connsiteX1" fmla="*/ 4803045 w 5154023"/>
              <a:gd name="connsiteY1" fmla="*/ 0 h 6858000"/>
              <a:gd name="connsiteX2" fmla="*/ 4816761 w 5154023"/>
              <a:gd name="connsiteY2" fmla="*/ 0 h 6858000"/>
              <a:gd name="connsiteX3" fmla="*/ 5154023 w 5154023"/>
              <a:gd name="connsiteY3" fmla="*/ 0 h 6858000"/>
              <a:gd name="connsiteX4" fmla="*/ 4816761 w 5154023"/>
              <a:gd name="connsiteY4" fmla="*/ 363117 h 6858000"/>
              <a:gd name="connsiteX5" fmla="*/ 4816761 w 5154023"/>
              <a:gd name="connsiteY5" fmla="*/ 6858000 h 6858000"/>
              <a:gd name="connsiteX6" fmla="*/ 0 w 5154023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54023" h="6858000">
                <a:moveTo>
                  <a:pt x="0" y="0"/>
                </a:moveTo>
                <a:lnTo>
                  <a:pt x="4803045" y="0"/>
                </a:lnTo>
                <a:lnTo>
                  <a:pt x="4816761" y="0"/>
                </a:lnTo>
                <a:lnTo>
                  <a:pt x="5154023" y="0"/>
                </a:lnTo>
                <a:lnTo>
                  <a:pt x="4816761" y="363117"/>
                </a:lnTo>
                <a:lnTo>
                  <a:pt x="4816761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AA0B3F1D-71CE-4575-BF9E-E53AC9BE06C2}"/>
              </a:ext>
            </a:extLst>
          </p:cNvPr>
          <p:cNvGrpSpPr/>
          <p:nvPr userDrawn="1"/>
        </p:nvGrpSpPr>
        <p:grpSpPr>
          <a:xfrm>
            <a:off x="-11228" y="-5694"/>
            <a:ext cx="6104000" cy="6863695"/>
            <a:chOff x="-11228" y="-5694"/>
            <a:chExt cx="6104000" cy="6863695"/>
          </a:xfrm>
        </p:grpSpPr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4D2A753E-5A7B-40A9-AD7E-26FA6B3613B9}"/>
                </a:ext>
              </a:extLst>
            </p:cNvPr>
            <p:cNvSpPr/>
            <p:nvPr/>
          </p:nvSpPr>
          <p:spPr>
            <a:xfrm>
              <a:off x="2540213" y="458453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" name="Freeform: Shape 42">
              <a:extLst>
                <a:ext uri="{FF2B5EF4-FFF2-40B4-BE49-F238E27FC236}">
                  <a16:creationId xmlns:a16="http://schemas.microsoft.com/office/drawing/2014/main" id="{0FA598FF-3628-4355-8E71-62668A3C3A5A}"/>
                </a:ext>
              </a:extLst>
            </p:cNvPr>
            <p:cNvSpPr/>
            <p:nvPr/>
          </p:nvSpPr>
          <p:spPr>
            <a:xfrm>
              <a:off x="2040101" y="459236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A1045618-90BA-40B1-9842-DBA6270108EF}"/>
                </a:ext>
              </a:extLst>
            </p:cNvPr>
            <p:cNvSpPr/>
            <p:nvPr/>
          </p:nvSpPr>
          <p:spPr>
            <a:xfrm>
              <a:off x="3183732" y="4469176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44">
              <a:extLst>
                <a:ext uri="{FF2B5EF4-FFF2-40B4-BE49-F238E27FC236}">
                  <a16:creationId xmlns:a16="http://schemas.microsoft.com/office/drawing/2014/main" id="{93F6B2A3-762C-4864-B849-A9407A785CD9}"/>
                </a:ext>
              </a:extLst>
            </p:cNvPr>
            <p:cNvSpPr/>
            <p:nvPr/>
          </p:nvSpPr>
          <p:spPr>
            <a:xfrm>
              <a:off x="1375250" y="469661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FC85A62D-B77F-489F-8991-F5EC5EF800C6}"/>
                </a:ext>
              </a:extLst>
            </p:cNvPr>
            <p:cNvSpPr/>
            <p:nvPr/>
          </p:nvSpPr>
          <p:spPr>
            <a:xfrm>
              <a:off x="1778598" y="4943639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8AAF98-391E-4465-AE17-F3CD6A70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179" y="418826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13" name="Graphic 5">
              <a:extLst>
                <a:ext uri="{FF2B5EF4-FFF2-40B4-BE49-F238E27FC236}">
                  <a16:creationId xmlns:a16="http://schemas.microsoft.com/office/drawing/2014/main" id="{181A78F2-E130-4452-99F6-4A01FBC182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187589" y="3640736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4" name="Freeform: Shape 17">
              <a:extLst>
                <a:ext uri="{FF2B5EF4-FFF2-40B4-BE49-F238E27FC236}">
                  <a16:creationId xmlns:a16="http://schemas.microsoft.com/office/drawing/2014/main" id="{3BF9749A-D00D-45D9-8A46-BE5B0CFCE7FE}"/>
                </a:ext>
              </a:extLst>
            </p:cNvPr>
            <p:cNvSpPr/>
            <p:nvPr/>
          </p:nvSpPr>
          <p:spPr>
            <a:xfrm>
              <a:off x="1741257" y="359396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하트 14">
              <a:extLst>
                <a:ext uri="{FF2B5EF4-FFF2-40B4-BE49-F238E27FC236}">
                  <a16:creationId xmlns:a16="http://schemas.microsoft.com/office/drawing/2014/main" id="{D8D23994-8326-4DAB-B34E-7A866BA3A92F}"/>
                </a:ext>
              </a:extLst>
            </p:cNvPr>
            <p:cNvSpPr/>
            <p:nvPr/>
          </p:nvSpPr>
          <p:spPr>
            <a:xfrm>
              <a:off x="2697639" y="3611135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6" name="Graphic 47">
              <a:extLst>
                <a:ext uri="{FF2B5EF4-FFF2-40B4-BE49-F238E27FC236}">
                  <a16:creationId xmlns:a16="http://schemas.microsoft.com/office/drawing/2014/main" id="{E70F8E3F-BB22-498B-AA65-2F26591826E6}"/>
                </a:ext>
              </a:extLst>
            </p:cNvPr>
            <p:cNvGrpSpPr/>
            <p:nvPr/>
          </p:nvGrpSpPr>
          <p:grpSpPr>
            <a:xfrm>
              <a:off x="2335292" y="412667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0" name="Freeform: Shape 1145">
                <a:extLst>
                  <a:ext uri="{FF2B5EF4-FFF2-40B4-BE49-F238E27FC236}">
                    <a16:creationId xmlns:a16="http://schemas.microsoft.com/office/drawing/2014/main" id="{5B7965A7-645C-4BCC-8781-3AEF6B07C38F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146">
                <a:extLst>
                  <a:ext uri="{FF2B5EF4-FFF2-40B4-BE49-F238E27FC236}">
                    <a16:creationId xmlns:a16="http://schemas.microsoft.com/office/drawing/2014/main" id="{C6C6C42B-7028-4866-A795-E0216807B333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147">
                <a:extLst>
                  <a:ext uri="{FF2B5EF4-FFF2-40B4-BE49-F238E27FC236}">
                    <a16:creationId xmlns:a16="http://schemas.microsoft.com/office/drawing/2014/main" id="{C7D6CD52-8700-4C45-BC8C-89974ABEF68C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" name="Freeform: Shape 264">
              <a:extLst>
                <a:ext uri="{FF2B5EF4-FFF2-40B4-BE49-F238E27FC236}">
                  <a16:creationId xmlns:a16="http://schemas.microsoft.com/office/drawing/2014/main" id="{D2CEAF15-312C-47A2-974E-AD369763EA36}"/>
                </a:ext>
              </a:extLst>
            </p:cNvPr>
            <p:cNvSpPr/>
            <p:nvPr/>
          </p:nvSpPr>
          <p:spPr>
            <a:xfrm>
              <a:off x="1156576" y="430337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361">
              <a:extLst>
                <a:ext uri="{FF2B5EF4-FFF2-40B4-BE49-F238E27FC236}">
                  <a16:creationId xmlns:a16="http://schemas.microsoft.com/office/drawing/2014/main" id="{7C7868CE-A10E-4980-AFDF-556DCA684BEF}"/>
                </a:ext>
              </a:extLst>
            </p:cNvPr>
            <p:cNvSpPr/>
            <p:nvPr/>
          </p:nvSpPr>
          <p:spPr>
            <a:xfrm>
              <a:off x="2888497" y="4978740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6CF6C059-3F5B-4998-B46F-CA24F41FBC14}"/>
                </a:ext>
              </a:extLst>
            </p:cNvPr>
            <p:cNvSpPr/>
            <p:nvPr/>
          </p:nvSpPr>
          <p:spPr>
            <a:xfrm>
              <a:off x="1286686" y="385507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C75245A7-8155-482A-AFD0-11CF2F938B4C}"/>
                </a:ext>
              </a:extLst>
            </p:cNvPr>
            <p:cNvSpPr/>
            <p:nvPr/>
          </p:nvSpPr>
          <p:spPr>
            <a:xfrm>
              <a:off x="2887356" y="3961013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0AA45625-A222-45C4-B18A-45B5B4290210}"/>
                </a:ext>
              </a:extLst>
            </p:cNvPr>
            <p:cNvSpPr/>
            <p:nvPr/>
          </p:nvSpPr>
          <p:spPr>
            <a:xfrm>
              <a:off x="1832278" y="626284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2" name="Freeform: Shape 42">
              <a:extLst>
                <a:ext uri="{FF2B5EF4-FFF2-40B4-BE49-F238E27FC236}">
                  <a16:creationId xmlns:a16="http://schemas.microsoft.com/office/drawing/2014/main" id="{E56A3706-1A92-44A8-B918-6BBC8B45DF4E}"/>
                </a:ext>
              </a:extLst>
            </p:cNvPr>
            <p:cNvSpPr/>
            <p:nvPr/>
          </p:nvSpPr>
          <p:spPr>
            <a:xfrm>
              <a:off x="1332166" y="627067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A1F13B2A-79D2-464C-8983-BCF0AF56B0C8}"/>
                </a:ext>
              </a:extLst>
            </p:cNvPr>
            <p:cNvSpPr/>
            <p:nvPr/>
          </p:nvSpPr>
          <p:spPr>
            <a:xfrm>
              <a:off x="2467250" y="6147712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" name="Freeform: Shape 44">
              <a:extLst>
                <a:ext uri="{FF2B5EF4-FFF2-40B4-BE49-F238E27FC236}">
                  <a16:creationId xmlns:a16="http://schemas.microsoft.com/office/drawing/2014/main" id="{3FC179D4-80F3-4DF9-BB84-74660B70AD27}"/>
                </a:ext>
              </a:extLst>
            </p:cNvPr>
            <p:cNvSpPr/>
            <p:nvPr/>
          </p:nvSpPr>
          <p:spPr>
            <a:xfrm>
              <a:off x="667315" y="637492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DB954290-DEFF-498D-80A9-130B90C3FEF9}"/>
                </a:ext>
              </a:extLst>
            </p:cNvPr>
            <p:cNvSpPr/>
            <p:nvPr/>
          </p:nvSpPr>
          <p:spPr>
            <a:xfrm>
              <a:off x="1070663" y="6621950"/>
              <a:ext cx="211217" cy="236051"/>
            </a:xfrm>
            <a:custGeom>
              <a:avLst/>
              <a:gdLst>
                <a:gd name="connsiteX0" fmla="*/ 188511 w 211217"/>
                <a:gd name="connsiteY0" fmla="*/ 183984 h 236051"/>
                <a:gd name="connsiteX1" fmla="*/ 89098 w 211217"/>
                <a:gd name="connsiteY1" fmla="*/ 235703 h 236051"/>
                <a:gd name="connsiteX2" fmla="*/ 188511 w 211217"/>
                <a:gd name="connsiteY2" fmla="*/ 183984 h 236051"/>
                <a:gd name="connsiteX3" fmla="*/ 15073 w 211217"/>
                <a:gd name="connsiteY3" fmla="*/ 131631 h 236051"/>
                <a:gd name="connsiteX4" fmla="*/ 50552 w 211217"/>
                <a:gd name="connsiteY4" fmla="*/ 224140 h 236051"/>
                <a:gd name="connsiteX5" fmla="*/ 15073 w 211217"/>
                <a:gd name="connsiteY5" fmla="*/ 131631 h 236051"/>
                <a:gd name="connsiteX6" fmla="*/ 190276 w 211217"/>
                <a:gd name="connsiteY6" fmla="*/ 23223 h 236051"/>
                <a:gd name="connsiteX7" fmla="*/ 121134 w 211217"/>
                <a:gd name="connsiteY7" fmla="*/ 128855 h 236051"/>
                <a:gd name="connsiteX8" fmla="*/ 190276 w 211217"/>
                <a:gd name="connsiteY8" fmla="*/ 23223 h 236051"/>
                <a:gd name="connsiteX9" fmla="*/ 198583 w 211217"/>
                <a:gd name="connsiteY9" fmla="*/ 161 h 236051"/>
                <a:gd name="connsiteX10" fmla="*/ 208264 w 211217"/>
                <a:gd name="connsiteY10" fmla="*/ 1792 h 236051"/>
                <a:gd name="connsiteX11" fmla="*/ 210217 w 211217"/>
                <a:gd name="connsiteY11" fmla="*/ 21116 h 236051"/>
                <a:gd name="connsiteX12" fmla="*/ 163945 w 211217"/>
                <a:gd name="connsiteY12" fmla="*/ 124555 h 236051"/>
                <a:gd name="connsiteX13" fmla="*/ 147687 w 211217"/>
                <a:gd name="connsiteY13" fmla="*/ 134714 h 236051"/>
                <a:gd name="connsiteX14" fmla="*/ 85654 w 211217"/>
                <a:gd name="connsiteY14" fmla="*/ 220371 h 236051"/>
                <a:gd name="connsiteX15" fmla="*/ 175663 w 211217"/>
                <a:gd name="connsiteY15" fmla="*/ 170793 h 236051"/>
                <a:gd name="connsiteX16" fmla="*/ 207407 w 211217"/>
                <a:gd name="connsiteY16" fmla="*/ 176515 h 236051"/>
                <a:gd name="connsiteX17" fmla="*/ 194799 w 211217"/>
                <a:gd name="connsiteY17" fmla="*/ 197380 h 236051"/>
                <a:gd name="connsiteX18" fmla="*/ 143811 w 211217"/>
                <a:gd name="connsiteY18" fmla="*/ 233920 h 236051"/>
                <a:gd name="connsiteX19" fmla="*/ 136656 w 211217"/>
                <a:gd name="connsiteY19" fmla="*/ 236051 h 236051"/>
                <a:gd name="connsiteX20" fmla="*/ 43141 w 211217"/>
                <a:gd name="connsiteY20" fmla="*/ 236051 h 236051"/>
                <a:gd name="connsiteX21" fmla="*/ 14088 w 211217"/>
                <a:gd name="connsiteY21" fmla="*/ 190809 h 236051"/>
                <a:gd name="connsiteX22" fmla="*/ 237 w 211217"/>
                <a:gd name="connsiteY22" fmla="*/ 131613 h 236051"/>
                <a:gd name="connsiteX23" fmla="*/ 5154 w 211217"/>
                <a:gd name="connsiteY23" fmla="*/ 107766 h 236051"/>
                <a:gd name="connsiteX24" fmla="*/ 25832 w 211217"/>
                <a:gd name="connsiteY24" fmla="*/ 119570 h 236051"/>
                <a:gd name="connsiteX25" fmla="*/ 62424 w 211217"/>
                <a:gd name="connsiteY25" fmla="*/ 227635 h 236051"/>
                <a:gd name="connsiteX26" fmla="*/ 97167 w 211217"/>
                <a:gd name="connsiteY26" fmla="*/ 153456 h 236051"/>
                <a:gd name="connsiteX27" fmla="*/ 100353 w 211217"/>
                <a:gd name="connsiteY27" fmla="*/ 109805 h 236051"/>
                <a:gd name="connsiteX28" fmla="*/ 187346 w 211217"/>
                <a:gd name="connsiteY28" fmla="*/ 3334 h 236051"/>
                <a:gd name="connsiteX29" fmla="*/ 198583 w 211217"/>
                <a:gd name="connsiteY29" fmla="*/ 161 h 2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1217" h="236051">
                  <a:moveTo>
                    <a:pt x="188511" y="183984"/>
                  </a:moveTo>
                  <a:cubicBezTo>
                    <a:pt x="156099" y="178845"/>
                    <a:pt x="104996" y="213381"/>
                    <a:pt x="89098" y="235703"/>
                  </a:cubicBezTo>
                  <a:cubicBezTo>
                    <a:pt x="117365" y="234419"/>
                    <a:pt x="178387" y="208722"/>
                    <a:pt x="188511" y="183984"/>
                  </a:cubicBezTo>
                  <a:close/>
                  <a:moveTo>
                    <a:pt x="15073" y="131631"/>
                  </a:moveTo>
                  <a:cubicBezTo>
                    <a:pt x="12487" y="157173"/>
                    <a:pt x="31759" y="208602"/>
                    <a:pt x="50552" y="224140"/>
                  </a:cubicBezTo>
                  <a:cubicBezTo>
                    <a:pt x="60283" y="191590"/>
                    <a:pt x="35699" y="137233"/>
                    <a:pt x="15073" y="131631"/>
                  </a:cubicBezTo>
                  <a:close/>
                  <a:moveTo>
                    <a:pt x="190276" y="23223"/>
                  </a:moveTo>
                  <a:cubicBezTo>
                    <a:pt x="149212" y="42410"/>
                    <a:pt x="114452" y="95638"/>
                    <a:pt x="121134" y="128855"/>
                  </a:cubicBezTo>
                  <a:cubicBezTo>
                    <a:pt x="168759" y="113797"/>
                    <a:pt x="187741" y="62951"/>
                    <a:pt x="190276" y="23223"/>
                  </a:cubicBezTo>
                  <a:close/>
                  <a:moveTo>
                    <a:pt x="198583" y="161"/>
                  </a:moveTo>
                  <a:cubicBezTo>
                    <a:pt x="202388" y="-264"/>
                    <a:pt x="205934" y="113"/>
                    <a:pt x="208264" y="1792"/>
                  </a:cubicBezTo>
                  <a:cubicBezTo>
                    <a:pt x="211913" y="4430"/>
                    <a:pt x="211690" y="14846"/>
                    <a:pt x="210217" y="21116"/>
                  </a:cubicBezTo>
                  <a:cubicBezTo>
                    <a:pt x="201377" y="58891"/>
                    <a:pt x="194216" y="96871"/>
                    <a:pt x="163945" y="124555"/>
                  </a:cubicBezTo>
                  <a:cubicBezTo>
                    <a:pt x="159988" y="128239"/>
                    <a:pt x="152467" y="133172"/>
                    <a:pt x="147687" y="134714"/>
                  </a:cubicBezTo>
                  <a:cubicBezTo>
                    <a:pt x="105921" y="148282"/>
                    <a:pt x="103111" y="188644"/>
                    <a:pt x="85654" y="220371"/>
                  </a:cubicBezTo>
                  <a:cubicBezTo>
                    <a:pt x="110615" y="193441"/>
                    <a:pt x="140012" y="175898"/>
                    <a:pt x="175663" y="170793"/>
                  </a:cubicBezTo>
                  <a:cubicBezTo>
                    <a:pt x="191818" y="168480"/>
                    <a:pt x="205711" y="171119"/>
                    <a:pt x="207407" y="176515"/>
                  </a:cubicBezTo>
                  <a:cubicBezTo>
                    <a:pt x="208641" y="180438"/>
                    <a:pt x="200589" y="191505"/>
                    <a:pt x="194799" y="197380"/>
                  </a:cubicBezTo>
                  <a:cubicBezTo>
                    <a:pt x="179500" y="212910"/>
                    <a:pt x="162420" y="224966"/>
                    <a:pt x="143811" y="233920"/>
                  </a:cubicBezTo>
                  <a:lnTo>
                    <a:pt x="136656" y="236051"/>
                  </a:lnTo>
                  <a:lnTo>
                    <a:pt x="43141" y="236051"/>
                  </a:lnTo>
                  <a:lnTo>
                    <a:pt x="14088" y="190809"/>
                  </a:lnTo>
                  <a:cubicBezTo>
                    <a:pt x="6932" y="172785"/>
                    <a:pt x="2970" y="153465"/>
                    <a:pt x="237" y="131613"/>
                  </a:cubicBezTo>
                  <a:cubicBezTo>
                    <a:pt x="-534" y="125378"/>
                    <a:pt x="443" y="109428"/>
                    <a:pt x="5154" y="107766"/>
                  </a:cubicBezTo>
                  <a:cubicBezTo>
                    <a:pt x="10413" y="105916"/>
                    <a:pt x="21463" y="115459"/>
                    <a:pt x="25832" y="119570"/>
                  </a:cubicBezTo>
                  <a:cubicBezTo>
                    <a:pt x="58621" y="150458"/>
                    <a:pt x="68455" y="181894"/>
                    <a:pt x="62424" y="227635"/>
                  </a:cubicBezTo>
                  <a:cubicBezTo>
                    <a:pt x="74279" y="203017"/>
                    <a:pt x="88156" y="179101"/>
                    <a:pt x="97167" y="153456"/>
                  </a:cubicBezTo>
                  <a:cubicBezTo>
                    <a:pt x="101741" y="140453"/>
                    <a:pt x="97269" y="124847"/>
                    <a:pt x="100353" y="109805"/>
                  </a:cubicBezTo>
                  <a:cubicBezTo>
                    <a:pt x="111266" y="56458"/>
                    <a:pt x="141006" y="24645"/>
                    <a:pt x="187346" y="3334"/>
                  </a:cubicBezTo>
                  <a:cubicBezTo>
                    <a:pt x="190713" y="1809"/>
                    <a:pt x="194777" y="584"/>
                    <a:pt x="198583" y="161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FD48CFC-4A78-44B9-A05F-336645A38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244" y="586657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27" name="Graphic 5">
              <a:extLst>
                <a:ext uri="{FF2B5EF4-FFF2-40B4-BE49-F238E27FC236}">
                  <a16:creationId xmlns:a16="http://schemas.microsoft.com/office/drawing/2014/main" id="{EF608F67-9EC8-434B-B447-3708B20550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79654" y="5319046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8" name="Freeform: Shape 17">
              <a:extLst>
                <a:ext uri="{FF2B5EF4-FFF2-40B4-BE49-F238E27FC236}">
                  <a16:creationId xmlns:a16="http://schemas.microsoft.com/office/drawing/2014/main" id="{0B05782D-1DEC-4EFA-A079-62730987312D}"/>
                </a:ext>
              </a:extLst>
            </p:cNvPr>
            <p:cNvSpPr/>
            <p:nvPr/>
          </p:nvSpPr>
          <p:spPr>
            <a:xfrm>
              <a:off x="1033322" y="527227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하트 28">
              <a:extLst>
                <a:ext uri="{FF2B5EF4-FFF2-40B4-BE49-F238E27FC236}">
                  <a16:creationId xmlns:a16="http://schemas.microsoft.com/office/drawing/2014/main" id="{582D8DBF-59B5-4339-973B-080BE820E020}"/>
                </a:ext>
              </a:extLst>
            </p:cNvPr>
            <p:cNvSpPr/>
            <p:nvPr/>
          </p:nvSpPr>
          <p:spPr>
            <a:xfrm>
              <a:off x="1989704" y="5289445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0" name="Graphic 47">
              <a:extLst>
                <a:ext uri="{FF2B5EF4-FFF2-40B4-BE49-F238E27FC236}">
                  <a16:creationId xmlns:a16="http://schemas.microsoft.com/office/drawing/2014/main" id="{429FA008-B664-4B4B-9E03-8244910C5A4C}"/>
                </a:ext>
              </a:extLst>
            </p:cNvPr>
            <p:cNvGrpSpPr/>
            <p:nvPr/>
          </p:nvGrpSpPr>
          <p:grpSpPr>
            <a:xfrm>
              <a:off x="1627357" y="580498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7" name="Freeform: Shape 1145">
                <a:extLst>
                  <a:ext uri="{FF2B5EF4-FFF2-40B4-BE49-F238E27FC236}">
                    <a16:creationId xmlns:a16="http://schemas.microsoft.com/office/drawing/2014/main" id="{17D83BB3-7C83-48E3-AE93-6F552C013EBB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146">
                <a:extLst>
                  <a:ext uri="{FF2B5EF4-FFF2-40B4-BE49-F238E27FC236}">
                    <a16:creationId xmlns:a16="http://schemas.microsoft.com/office/drawing/2014/main" id="{413ACE08-31AB-45B5-8935-1DC352ADC26C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147">
                <a:extLst>
                  <a:ext uri="{FF2B5EF4-FFF2-40B4-BE49-F238E27FC236}">
                    <a16:creationId xmlns:a16="http://schemas.microsoft.com/office/drawing/2014/main" id="{6C669A94-E167-45C1-89D0-E82F75894ED1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1" name="Freeform: Shape 264">
              <a:extLst>
                <a:ext uri="{FF2B5EF4-FFF2-40B4-BE49-F238E27FC236}">
                  <a16:creationId xmlns:a16="http://schemas.microsoft.com/office/drawing/2014/main" id="{9DA4F02E-4686-4586-B66E-C3EBE9CB10C6}"/>
                </a:ext>
              </a:extLst>
            </p:cNvPr>
            <p:cNvSpPr/>
            <p:nvPr/>
          </p:nvSpPr>
          <p:spPr>
            <a:xfrm>
              <a:off x="448641" y="598168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1CA331B-3A02-49F2-9EE3-130A24532C96}"/>
                </a:ext>
              </a:extLst>
            </p:cNvPr>
            <p:cNvSpPr/>
            <p:nvPr/>
          </p:nvSpPr>
          <p:spPr>
            <a:xfrm>
              <a:off x="2181653" y="6647456"/>
              <a:ext cx="344957" cy="210544"/>
            </a:xfrm>
            <a:custGeom>
              <a:avLst/>
              <a:gdLst>
                <a:gd name="connsiteX0" fmla="*/ 186888 w 344957"/>
                <a:gd name="connsiteY0" fmla="*/ 388 h 210544"/>
                <a:gd name="connsiteX1" fmla="*/ 230551 w 344957"/>
                <a:gd name="connsiteY1" fmla="*/ 5713 h 210544"/>
                <a:gd name="connsiteX2" fmla="*/ 325484 w 344957"/>
                <a:gd name="connsiteY2" fmla="*/ 11625 h 210544"/>
                <a:gd name="connsiteX3" fmla="*/ 344957 w 344957"/>
                <a:gd name="connsiteY3" fmla="*/ 11277 h 210544"/>
                <a:gd name="connsiteX4" fmla="*/ 253502 w 344957"/>
                <a:gd name="connsiteY4" fmla="*/ 85693 h 210544"/>
                <a:gd name="connsiteX5" fmla="*/ 205340 w 344957"/>
                <a:gd name="connsiteY5" fmla="*/ 145330 h 210544"/>
                <a:gd name="connsiteX6" fmla="*/ 153005 w 344957"/>
                <a:gd name="connsiteY6" fmla="*/ 194187 h 210544"/>
                <a:gd name="connsiteX7" fmla="*/ 115827 w 344957"/>
                <a:gd name="connsiteY7" fmla="*/ 210544 h 210544"/>
                <a:gd name="connsiteX8" fmla="*/ 16273 w 344957"/>
                <a:gd name="connsiteY8" fmla="*/ 210544 h 210544"/>
                <a:gd name="connsiteX9" fmla="*/ 13040 w 344957"/>
                <a:gd name="connsiteY9" fmla="*/ 209487 h 210544"/>
                <a:gd name="connsiteX10" fmla="*/ 5216 w 344957"/>
                <a:gd name="connsiteY10" fmla="*/ 203750 h 210544"/>
                <a:gd name="connsiteX11" fmla="*/ 61898 w 344957"/>
                <a:gd name="connsiteY11" fmla="*/ 159935 h 210544"/>
                <a:gd name="connsiteX12" fmla="*/ 95281 w 344957"/>
                <a:gd name="connsiteY12" fmla="*/ 121510 h 210544"/>
                <a:gd name="connsiteX13" fmla="*/ 118753 w 344957"/>
                <a:gd name="connsiteY13" fmla="*/ 88127 h 210544"/>
                <a:gd name="connsiteX14" fmla="*/ 154918 w 344957"/>
                <a:gd name="connsiteY14" fmla="*/ 66046 h 210544"/>
                <a:gd name="connsiteX15" fmla="*/ 162220 w 344957"/>
                <a:gd name="connsiteY15" fmla="*/ 63611 h 210544"/>
                <a:gd name="connsiteX16" fmla="*/ 115971 w 344957"/>
                <a:gd name="connsiteY16" fmla="*/ 78390 h 210544"/>
                <a:gd name="connsiteX17" fmla="*/ 90760 w 344957"/>
                <a:gd name="connsiteY17" fmla="*/ 110383 h 210544"/>
                <a:gd name="connsiteX18" fmla="*/ 0 w 344957"/>
                <a:gd name="connsiteY18" fmla="*/ 190188 h 210544"/>
                <a:gd name="connsiteX19" fmla="*/ 11823 w 344957"/>
                <a:gd name="connsiteY19" fmla="*/ 136810 h 210544"/>
                <a:gd name="connsiteX20" fmla="*/ 87108 w 344957"/>
                <a:gd name="connsiteY20" fmla="*/ 25012 h 210544"/>
                <a:gd name="connsiteX21" fmla="*/ 143095 w 344957"/>
                <a:gd name="connsiteY21" fmla="*/ 2757 h 210544"/>
                <a:gd name="connsiteX22" fmla="*/ 186888 w 344957"/>
                <a:gd name="connsiteY22" fmla="*/ 388 h 2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957" h="210544">
                  <a:moveTo>
                    <a:pt x="186888" y="388"/>
                  </a:moveTo>
                  <a:cubicBezTo>
                    <a:pt x="201428" y="1236"/>
                    <a:pt x="215946" y="3366"/>
                    <a:pt x="230551" y="5713"/>
                  </a:cubicBezTo>
                  <a:cubicBezTo>
                    <a:pt x="261848" y="10581"/>
                    <a:pt x="293665" y="12494"/>
                    <a:pt x="325484" y="11625"/>
                  </a:cubicBezTo>
                  <a:cubicBezTo>
                    <a:pt x="331221" y="11103"/>
                    <a:pt x="336959" y="11277"/>
                    <a:pt x="344957" y="11277"/>
                  </a:cubicBezTo>
                  <a:cubicBezTo>
                    <a:pt x="311574" y="34923"/>
                    <a:pt x="281669" y="59264"/>
                    <a:pt x="253502" y="85693"/>
                  </a:cubicBezTo>
                  <a:cubicBezTo>
                    <a:pt x="234724" y="103254"/>
                    <a:pt x="217511" y="122205"/>
                    <a:pt x="205340" y="145330"/>
                  </a:cubicBezTo>
                  <a:cubicBezTo>
                    <a:pt x="193691" y="167759"/>
                    <a:pt x="174217" y="182017"/>
                    <a:pt x="153005" y="194187"/>
                  </a:cubicBezTo>
                  <a:lnTo>
                    <a:pt x="115827" y="210544"/>
                  </a:lnTo>
                  <a:lnTo>
                    <a:pt x="16273" y="210544"/>
                  </a:lnTo>
                  <a:lnTo>
                    <a:pt x="13040" y="209487"/>
                  </a:lnTo>
                  <a:cubicBezTo>
                    <a:pt x="10084" y="207923"/>
                    <a:pt x="8172" y="206010"/>
                    <a:pt x="5216" y="203750"/>
                  </a:cubicBezTo>
                  <a:cubicBezTo>
                    <a:pt x="25385" y="190014"/>
                    <a:pt x="43989" y="175409"/>
                    <a:pt x="61898" y="159935"/>
                  </a:cubicBezTo>
                  <a:cubicBezTo>
                    <a:pt x="74938" y="148634"/>
                    <a:pt x="86761" y="136810"/>
                    <a:pt x="95281" y="121510"/>
                  </a:cubicBezTo>
                  <a:cubicBezTo>
                    <a:pt x="101887" y="109687"/>
                    <a:pt x="110060" y="98733"/>
                    <a:pt x="118753" y="88127"/>
                  </a:cubicBezTo>
                  <a:cubicBezTo>
                    <a:pt x="128316" y="76652"/>
                    <a:pt x="139791" y="68306"/>
                    <a:pt x="154918" y="66046"/>
                  </a:cubicBezTo>
                  <a:cubicBezTo>
                    <a:pt x="157178" y="65698"/>
                    <a:pt x="160134" y="66220"/>
                    <a:pt x="162220" y="63611"/>
                  </a:cubicBezTo>
                  <a:cubicBezTo>
                    <a:pt x="144312" y="61178"/>
                    <a:pt x="129011" y="66046"/>
                    <a:pt x="115971" y="78390"/>
                  </a:cubicBezTo>
                  <a:cubicBezTo>
                    <a:pt x="106060" y="87779"/>
                    <a:pt x="98236" y="98907"/>
                    <a:pt x="90760" y="110383"/>
                  </a:cubicBezTo>
                  <a:cubicBezTo>
                    <a:pt x="68157" y="144808"/>
                    <a:pt x="36687" y="169498"/>
                    <a:pt x="0" y="190188"/>
                  </a:cubicBezTo>
                  <a:cubicBezTo>
                    <a:pt x="2087" y="171063"/>
                    <a:pt x="6433" y="153676"/>
                    <a:pt x="11823" y="136810"/>
                  </a:cubicBezTo>
                  <a:cubicBezTo>
                    <a:pt x="25907" y="92126"/>
                    <a:pt x="48509" y="53179"/>
                    <a:pt x="87108" y="25012"/>
                  </a:cubicBezTo>
                  <a:cubicBezTo>
                    <a:pt x="103800" y="12842"/>
                    <a:pt x="123100" y="6582"/>
                    <a:pt x="143095" y="2757"/>
                  </a:cubicBezTo>
                  <a:cubicBezTo>
                    <a:pt x="157787" y="-25"/>
                    <a:pt x="172348" y="-460"/>
                    <a:pt x="186888" y="38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3E30FA8-9208-45F3-A7D5-078E41E22E6B}"/>
                </a:ext>
              </a:extLst>
            </p:cNvPr>
            <p:cNvSpPr/>
            <p:nvPr/>
          </p:nvSpPr>
          <p:spPr>
            <a:xfrm>
              <a:off x="578751" y="553338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898BA4D1-3B47-4EEB-BCEB-CE4ED4A4DF50}"/>
                </a:ext>
              </a:extLst>
            </p:cNvPr>
            <p:cNvSpPr/>
            <p:nvPr/>
          </p:nvSpPr>
          <p:spPr>
            <a:xfrm>
              <a:off x="2179421" y="5639323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EBE07DA1-90C1-4824-B062-4DD88EEB6B9B}"/>
                </a:ext>
              </a:extLst>
            </p:cNvPr>
            <p:cNvSpPr/>
            <p:nvPr/>
          </p:nvSpPr>
          <p:spPr>
            <a:xfrm>
              <a:off x="2120456" y="2906752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6" name="Freeform: Shape 42">
              <a:extLst>
                <a:ext uri="{FF2B5EF4-FFF2-40B4-BE49-F238E27FC236}">
                  <a16:creationId xmlns:a16="http://schemas.microsoft.com/office/drawing/2014/main" id="{A7442572-EBB9-4EB1-93D3-E7E33D2D9047}"/>
                </a:ext>
              </a:extLst>
            </p:cNvPr>
            <p:cNvSpPr/>
            <p:nvPr/>
          </p:nvSpPr>
          <p:spPr>
            <a:xfrm>
              <a:off x="1620344" y="2914591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9D97AFC8-AFBF-49DE-8692-94FEAE8F773B}"/>
                </a:ext>
              </a:extLst>
            </p:cNvPr>
            <p:cNvSpPr/>
            <p:nvPr/>
          </p:nvSpPr>
          <p:spPr>
            <a:xfrm>
              <a:off x="2755428" y="2791624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8" name="Freeform: Shape 44">
              <a:extLst>
                <a:ext uri="{FF2B5EF4-FFF2-40B4-BE49-F238E27FC236}">
                  <a16:creationId xmlns:a16="http://schemas.microsoft.com/office/drawing/2014/main" id="{212D08FD-A1F7-4404-9E65-C1B9A592B6AD}"/>
                </a:ext>
              </a:extLst>
            </p:cNvPr>
            <p:cNvSpPr/>
            <p:nvPr/>
          </p:nvSpPr>
          <p:spPr>
            <a:xfrm>
              <a:off x="955493" y="3018832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C77EDE5D-9190-4696-8150-CC3F6191410D}"/>
                </a:ext>
              </a:extLst>
            </p:cNvPr>
            <p:cNvSpPr/>
            <p:nvPr/>
          </p:nvSpPr>
          <p:spPr>
            <a:xfrm>
              <a:off x="1357812" y="3395483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F6F7F2D-95CF-4BAA-B103-04686DB6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422" y="2510487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41" name="Graphic 5">
              <a:extLst>
                <a:ext uri="{FF2B5EF4-FFF2-40B4-BE49-F238E27FC236}">
                  <a16:creationId xmlns:a16="http://schemas.microsoft.com/office/drawing/2014/main" id="{B7BEE10F-4A55-4DE5-8BAE-5021EECEA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671686" y="1971748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42" name="Freeform: Shape 17">
              <a:extLst>
                <a:ext uri="{FF2B5EF4-FFF2-40B4-BE49-F238E27FC236}">
                  <a16:creationId xmlns:a16="http://schemas.microsoft.com/office/drawing/2014/main" id="{718881F5-54E0-45DC-9581-A3E03F631F38}"/>
                </a:ext>
              </a:extLst>
            </p:cNvPr>
            <p:cNvSpPr/>
            <p:nvPr/>
          </p:nvSpPr>
          <p:spPr>
            <a:xfrm>
              <a:off x="1304302" y="1855645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하트 42">
              <a:extLst>
                <a:ext uri="{FF2B5EF4-FFF2-40B4-BE49-F238E27FC236}">
                  <a16:creationId xmlns:a16="http://schemas.microsoft.com/office/drawing/2014/main" id="{4152F13F-3052-4F46-9DFD-52EF3D9F303E}"/>
                </a:ext>
              </a:extLst>
            </p:cNvPr>
            <p:cNvSpPr/>
            <p:nvPr/>
          </p:nvSpPr>
          <p:spPr>
            <a:xfrm>
              <a:off x="2277882" y="1933357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4" name="Graphic 47">
              <a:extLst>
                <a:ext uri="{FF2B5EF4-FFF2-40B4-BE49-F238E27FC236}">
                  <a16:creationId xmlns:a16="http://schemas.microsoft.com/office/drawing/2014/main" id="{10FEB592-4883-4195-BD2C-71FB82DFD132}"/>
                </a:ext>
              </a:extLst>
            </p:cNvPr>
            <p:cNvGrpSpPr/>
            <p:nvPr/>
          </p:nvGrpSpPr>
          <p:grpSpPr>
            <a:xfrm>
              <a:off x="1915535" y="2448894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4" name="Freeform: Shape 1145">
                <a:extLst>
                  <a:ext uri="{FF2B5EF4-FFF2-40B4-BE49-F238E27FC236}">
                    <a16:creationId xmlns:a16="http://schemas.microsoft.com/office/drawing/2014/main" id="{BCE33B95-D497-4070-A490-AE0B3FF0C7B5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146">
                <a:extLst>
                  <a:ext uri="{FF2B5EF4-FFF2-40B4-BE49-F238E27FC236}">
                    <a16:creationId xmlns:a16="http://schemas.microsoft.com/office/drawing/2014/main" id="{7D807FA6-E376-4538-9E3B-34493E7F4C92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147">
                <a:extLst>
                  <a:ext uri="{FF2B5EF4-FFF2-40B4-BE49-F238E27FC236}">
                    <a16:creationId xmlns:a16="http://schemas.microsoft.com/office/drawing/2014/main" id="{F4F9DA57-0422-4D0C-9FF5-8E73A369D8E0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5" name="Freeform: Shape 264">
              <a:extLst>
                <a:ext uri="{FF2B5EF4-FFF2-40B4-BE49-F238E27FC236}">
                  <a16:creationId xmlns:a16="http://schemas.microsoft.com/office/drawing/2014/main" id="{D73ABDDC-D134-4805-8196-5D7B309209EB}"/>
                </a:ext>
              </a:extLst>
            </p:cNvPr>
            <p:cNvSpPr/>
            <p:nvPr/>
          </p:nvSpPr>
          <p:spPr>
            <a:xfrm>
              <a:off x="736819" y="2625601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361">
              <a:extLst>
                <a:ext uri="{FF2B5EF4-FFF2-40B4-BE49-F238E27FC236}">
                  <a16:creationId xmlns:a16="http://schemas.microsoft.com/office/drawing/2014/main" id="{81AF641C-9A44-4B68-8EE2-D8E611EC4920}"/>
                </a:ext>
              </a:extLst>
            </p:cNvPr>
            <p:cNvSpPr/>
            <p:nvPr/>
          </p:nvSpPr>
          <p:spPr>
            <a:xfrm>
              <a:off x="2408634" y="3300963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EDC40E6F-C5A8-4D0F-A701-CB555DB89B78}"/>
                </a:ext>
              </a:extLst>
            </p:cNvPr>
            <p:cNvSpPr/>
            <p:nvPr/>
          </p:nvSpPr>
          <p:spPr>
            <a:xfrm>
              <a:off x="2467599" y="2283235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48" name="Freeform: Shape 44">
              <a:extLst>
                <a:ext uri="{FF2B5EF4-FFF2-40B4-BE49-F238E27FC236}">
                  <a16:creationId xmlns:a16="http://schemas.microsoft.com/office/drawing/2014/main" id="{9A5FFCF4-7E60-4351-827D-747ACC756F8D}"/>
                </a:ext>
              </a:extLst>
            </p:cNvPr>
            <p:cNvSpPr/>
            <p:nvPr/>
          </p:nvSpPr>
          <p:spPr>
            <a:xfrm>
              <a:off x="3382699" y="3603471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79EA24AF-07A4-41C1-9F95-04C8F9E1A36F}"/>
                </a:ext>
              </a:extLst>
            </p:cNvPr>
            <p:cNvSpPr/>
            <p:nvPr/>
          </p:nvSpPr>
          <p:spPr>
            <a:xfrm>
              <a:off x="3826505" y="3923791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EF6426B7-27EF-40C5-BF93-831AC604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738" y="4652957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51" name="Freeform: Shape 17">
              <a:extLst>
                <a:ext uri="{FF2B5EF4-FFF2-40B4-BE49-F238E27FC236}">
                  <a16:creationId xmlns:a16="http://schemas.microsoft.com/office/drawing/2014/main" id="{B820ED63-F58C-4B48-86DA-FBA0080A1286}"/>
                </a:ext>
              </a:extLst>
            </p:cNvPr>
            <p:cNvSpPr/>
            <p:nvPr/>
          </p:nvSpPr>
          <p:spPr>
            <a:xfrm>
              <a:off x="4001360" y="4194995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264">
              <a:extLst>
                <a:ext uri="{FF2B5EF4-FFF2-40B4-BE49-F238E27FC236}">
                  <a16:creationId xmlns:a16="http://schemas.microsoft.com/office/drawing/2014/main" id="{36B1F3AA-539F-46D2-9BEB-2208BC3B0FFC}"/>
                </a:ext>
              </a:extLst>
            </p:cNvPr>
            <p:cNvSpPr/>
            <p:nvPr/>
          </p:nvSpPr>
          <p:spPr>
            <a:xfrm>
              <a:off x="3164025" y="3210240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A2F2B0BB-0005-46C5-9B6E-483C814E75F9}"/>
                </a:ext>
              </a:extLst>
            </p:cNvPr>
            <p:cNvSpPr/>
            <p:nvPr/>
          </p:nvSpPr>
          <p:spPr>
            <a:xfrm>
              <a:off x="4434811" y="4094540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315D2B02-7F57-437D-9381-321943AA0D3B}"/>
                </a:ext>
              </a:extLst>
            </p:cNvPr>
            <p:cNvSpPr/>
            <p:nvPr/>
          </p:nvSpPr>
          <p:spPr>
            <a:xfrm>
              <a:off x="907886" y="4903156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5" name="Freeform: Shape 42">
              <a:extLst>
                <a:ext uri="{FF2B5EF4-FFF2-40B4-BE49-F238E27FC236}">
                  <a16:creationId xmlns:a16="http://schemas.microsoft.com/office/drawing/2014/main" id="{2C9564D6-8960-4363-A94E-37E19CB71791}"/>
                </a:ext>
              </a:extLst>
            </p:cNvPr>
            <p:cNvSpPr/>
            <p:nvPr/>
          </p:nvSpPr>
          <p:spPr>
            <a:xfrm>
              <a:off x="3508302" y="6030050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44">
              <a:extLst>
                <a:ext uri="{FF2B5EF4-FFF2-40B4-BE49-F238E27FC236}">
                  <a16:creationId xmlns:a16="http://schemas.microsoft.com/office/drawing/2014/main" id="{ACFA2654-764E-4D92-B5DC-D889D30B3C95}"/>
                </a:ext>
              </a:extLst>
            </p:cNvPr>
            <p:cNvSpPr/>
            <p:nvPr/>
          </p:nvSpPr>
          <p:spPr>
            <a:xfrm>
              <a:off x="2989720" y="6248107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1712D891-AE30-4A3C-937B-90DBA188F4A3}"/>
                </a:ext>
              </a:extLst>
            </p:cNvPr>
            <p:cNvSpPr/>
            <p:nvPr/>
          </p:nvSpPr>
          <p:spPr>
            <a:xfrm>
              <a:off x="3178797" y="6676146"/>
              <a:ext cx="211217" cy="181854"/>
            </a:xfrm>
            <a:custGeom>
              <a:avLst/>
              <a:gdLst>
                <a:gd name="connsiteX0" fmla="*/ 175663 w 211217"/>
                <a:gd name="connsiteY0" fmla="*/ 170793 h 181854"/>
                <a:gd name="connsiteX1" fmla="*/ 207407 w 211217"/>
                <a:gd name="connsiteY1" fmla="*/ 176515 h 181854"/>
                <a:gd name="connsiteX2" fmla="*/ 205387 w 211217"/>
                <a:gd name="connsiteY2" fmla="*/ 181854 h 181854"/>
                <a:gd name="connsiteX3" fmla="*/ 143012 w 211217"/>
                <a:gd name="connsiteY3" fmla="*/ 181854 h 181854"/>
                <a:gd name="connsiteX4" fmla="*/ 5154 w 211217"/>
                <a:gd name="connsiteY4" fmla="*/ 107766 h 181854"/>
                <a:gd name="connsiteX5" fmla="*/ 25832 w 211217"/>
                <a:gd name="connsiteY5" fmla="*/ 119570 h 181854"/>
                <a:gd name="connsiteX6" fmla="*/ 58686 w 211217"/>
                <a:gd name="connsiteY6" fmla="*/ 168033 h 181854"/>
                <a:gd name="connsiteX7" fmla="*/ 59553 w 211217"/>
                <a:gd name="connsiteY7" fmla="*/ 181854 h 181854"/>
                <a:gd name="connsiteX8" fmla="*/ 47996 w 211217"/>
                <a:gd name="connsiteY8" fmla="*/ 181854 h 181854"/>
                <a:gd name="connsiteX9" fmla="*/ 44196 w 211217"/>
                <a:gd name="connsiteY9" fmla="*/ 167780 h 181854"/>
                <a:gd name="connsiteX10" fmla="*/ 15073 w 211217"/>
                <a:gd name="connsiteY10" fmla="*/ 131631 h 181854"/>
                <a:gd name="connsiteX11" fmla="*/ 24795 w 211217"/>
                <a:gd name="connsiteY11" fmla="*/ 181637 h 181854"/>
                <a:gd name="connsiteX12" fmla="*/ 24898 w 211217"/>
                <a:gd name="connsiteY12" fmla="*/ 181854 h 181854"/>
                <a:gd name="connsiteX13" fmla="*/ 11993 w 211217"/>
                <a:gd name="connsiteY13" fmla="*/ 181854 h 181854"/>
                <a:gd name="connsiteX14" fmla="*/ 237 w 211217"/>
                <a:gd name="connsiteY14" fmla="*/ 131613 h 181854"/>
                <a:gd name="connsiteX15" fmla="*/ 5154 w 211217"/>
                <a:gd name="connsiteY15" fmla="*/ 107766 h 181854"/>
                <a:gd name="connsiteX16" fmla="*/ 190276 w 211217"/>
                <a:gd name="connsiteY16" fmla="*/ 23223 h 181854"/>
                <a:gd name="connsiteX17" fmla="*/ 121134 w 211217"/>
                <a:gd name="connsiteY17" fmla="*/ 128855 h 181854"/>
                <a:gd name="connsiteX18" fmla="*/ 190276 w 211217"/>
                <a:gd name="connsiteY18" fmla="*/ 23223 h 181854"/>
                <a:gd name="connsiteX19" fmla="*/ 198583 w 211217"/>
                <a:gd name="connsiteY19" fmla="*/ 161 h 181854"/>
                <a:gd name="connsiteX20" fmla="*/ 208264 w 211217"/>
                <a:gd name="connsiteY20" fmla="*/ 1792 h 181854"/>
                <a:gd name="connsiteX21" fmla="*/ 210217 w 211217"/>
                <a:gd name="connsiteY21" fmla="*/ 21116 h 181854"/>
                <a:gd name="connsiteX22" fmla="*/ 163945 w 211217"/>
                <a:gd name="connsiteY22" fmla="*/ 124555 h 181854"/>
                <a:gd name="connsiteX23" fmla="*/ 147687 w 211217"/>
                <a:gd name="connsiteY23" fmla="*/ 134714 h 181854"/>
                <a:gd name="connsiteX24" fmla="*/ 107555 w 211217"/>
                <a:gd name="connsiteY24" fmla="*/ 170733 h 181854"/>
                <a:gd name="connsiteX25" fmla="*/ 102648 w 211217"/>
                <a:gd name="connsiteY25" fmla="*/ 181854 h 181854"/>
                <a:gd name="connsiteX26" fmla="*/ 83866 w 211217"/>
                <a:gd name="connsiteY26" fmla="*/ 181854 h 181854"/>
                <a:gd name="connsiteX27" fmla="*/ 97167 w 211217"/>
                <a:gd name="connsiteY27" fmla="*/ 153456 h 181854"/>
                <a:gd name="connsiteX28" fmla="*/ 100353 w 211217"/>
                <a:gd name="connsiteY28" fmla="*/ 109805 h 181854"/>
                <a:gd name="connsiteX29" fmla="*/ 187346 w 211217"/>
                <a:gd name="connsiteY29" fmla="*/ 3334 h 181854"/>
                <a:gd name="connsiteX30" fmla="*/ 198583 w 211217"/>
                <a:gd name="connsiteY30" fmla="*/ 161 h 18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217" h="181854">
                  <a:moveTo>
                    <a:pt x="175663" y="170793"/>
                  </a:moveTo>
                  <a:cubicBezTo>
                    <a:pt x="191818" y="168480"/>
                    <a:pt x="205711" y="171119"/>
                    <a:pt x="207407" y="176515"/>
                  </a:cubicBezTo>
                  <a:lnTo>
                    <a:pt x="205387" y="181854"/>
                  </a:lnTo>
                  <a:lnTo>
                    <a:pt x="143012" y="181854"/>
                  </a:lnTo>
                  <a:close/>
                  <a:moveTo>
                    <a:pt x="5154" y="107766"/>
                  </a:moveTo>
                  <a:cubicBezTo>
                    <a:pt x="10413" y="105916"/>
                    <a:pt x="21463" y="115459"/>
                    <a:pt x="25832" y="119570"/>
                  </a:cubicBezTo>
                  <a:cubicBezTo>
                    <a:pt x="42227" y="135014"/>
                    <a:pt x="52882" y="150595"/>
                    <a:pt x="58686" y="168033"/>
                  </a:cubicBezTo>
                  <a:lnTo>
                    <a:pt x="59553" y="181854"/>
                  </a:lnTo>
                  <a:lnTo>
                    <a:pt x="47996" y="181854"/>
                  </a:lnTo>
                  <a:lnTo>
                    <a:pt x="44196" y="167780"/>
                  </a:lnTo>
                  <a:cubicBezTo>
                    <a:pt x="36689" y="149422"/>
                    <a:pt x="25386" y="134432"/>
                    <a:pt x="15073" y="131631"/>
                  </a:cubicBezTo>
                  <a:cubicBezTo>
                    <a:pt x="13780" y="144402"/>
                    <a:pt x="17951" y="163645"/>
                    <a:pt x="24795" y="181637"/>
                  </a:cubicBezTo>
                  <a:lnTo>
                    <a:pt x="24898" y="181854"/>
                  </a:lnTo>
                  <a:lnTo>
                    <a:pt x="11993" y="181854"/>
                  </a:lnTo>
                  <a:lnTo>
                    <a:pt x="237" y="131613"/>
                  </a:lnTo>
                  <a:cubicBezTo>
                    <a:pt x="-534" y="125378"/>
                    <a:pt x="443" y="109428"/>
                    <a:pt x="5154" y="107766"/>
                  </a:cubicBezTo>
                  <a:close/>
                  <a:moveTo>
                    <a:pt x="190276" y="23223"/>
                  </a:moveTo>
                  <a:cubicBezTo>
                    <a:pt x="149212" y="42410"/>
                    <a:pt x="114452" y="95638"/>
                    <a:pt x="121134" y="128855"/>
                  </a:cubicBezTo>
                  <a:cubicBezTo>
                    <a:pt x="168759" y="113797"/>
                    <a:pt x="187741" y="62951"/>
                    <a:pt x="190276" y="23223"/>
                  </a:cubicBezTo>
                  <a:close/>
                  <a:moveTo>
                    <a:pt x="198583" y="161"/>
                  </a:moveTo>
                  <a:cubicBezTo>
                    <a:pt x="202388" y="-264"/>
                    <a:pt x="205934" y="113"/>
                    <a:pt x="208264" y="1792"/>
                  </a:cubicBezTo>
                  <a:cubicBezTo>
                    <a:pt x="211913" y="4430"/>
                    <a:pt x="211690" y="14846"/>
                    <a:pt x="210217" y="21116"/>
                  </a:cubicBezTo>
                  <a:cubicBezTo>
                    <a:pt x="201377" y="58891"/>
                    <a:pt x="194216" y="96871"/>
                    <a:pt x="163945" y="124555"/>
                  </a:cubicBezTo>
                  <a:cubicBezTo>
                    <a:pt x="159988" y="128239"/>
                    <a:pt x="152467" y="133172"/>
                    <a:pt x="147687" y="134714"/>
                  </a:cubicBezTo>
                  <a:cubicBezTo>
                    <a:pt x="126804" y="141498"/>
                    <a:pt x="115660" y="154981"/>
                    <a:pt x="107555" y="170733"/>
                  </a:cubicBezTo>
                  <a:lnTo>
                    <a:pt x="102648" y="181854"/>
                  </a:lnTo>
                  <a:lnTo>
                    <a:pt x="83866" y="181854"/>
                  </a:lnTo>
                  <a:lnTo>
                    <a:pt x="97167" y="153456"/>
                  </a:lnTo>
                  <a:cubicBezTo>
                    <a:pt x="101741" y="140453"/>
                    <a:pt x="97269" y="124847"/>
                    <a:pt x="100353" y="109805"/>
                  </a:cubicBezTo>
                  <a:cubicBezTo>
                    <a:pt x="111266" y="56458"/>
                    <a:pt x="141006" y="24645"/>
                    <a:pt x="187346" y="3334"/>
                  </a:cubicBezTo>
                  <a:cubicBezTo>
                    <a:pt x="190713" y="1809"/>
                    <a:pt x="194777" y="584"/>
                    <a:pt x="198583" y="161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903744BD-B5B1-4E47-8CC2-A2B7D8F1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270" y="5714383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59" name="Graphic 5">
              <a:extLst>
                <a:ext uri="{FF2B5EF4-FFF2-40B4-BE49-F238E27FC236}">
                  <a16:creationId xmlns:a16="http://schemas.microsoft.com/office/drawing/2014/main" id="{154EAE53-8231-4F9A-B51F-85349E4CAA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690680" y="5166854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60" name="Freeform: Shape 17">
              <a:extLst>
                <a:ext uri="{FF2B5EF4-FFF2-40B4-BE49-F238E27FC236}">
                  <a16:creationId xmlns:a16="http://schemas.microsoft.com/office/drawing/2014/main" id="{3689674F-1331-4055-9EB1-4DEDB5A6E40D}"/>
                </a:ext>
              </a:extLst>
            </p:cNvPr>
            <p:cNvSpPr/>
            <p:nvPr/>
          </p:nvSpPr>
          <p:spPr>
            <a:xfrm>
              <a:off x="3244348" y="5120084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하트 60">
              <a:extLst>
                <a:ext uri="{FF2B5EF4-FFF2-40B4-BE49-F238E27FC236}">
                  <a16:creationId xmlns:a16="http://schemas.microsoft.com/office/drawing/2014/main" id="{B4DA6134-BBA2-448A-9396-12F02F0DD080}"/>
                </a:ext>
              </a:extLst>
            </p:cNvPr>
            <p:cNvSpPr/>
            <p:nvPr/>
          </p:nvSpPr>
          <p:spPr>
            <a:xfrm>
              <a:off x="4165622" y="5070452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2" name="Graphic 47">
              <a:extLst>
                <a:ext uri="{FF2B5EF4-FFF2-40B4-BE49-F238E27FC236}">
                  <a16:creationId xmlns:a16="http://schemas.microsoft.com/office/drawing/2014/main" id="{5B1DA815-86D5-4FA6-9E8C-95CE162C784F}"/>
                </a:ext>
              </a:extLst>
            </p:cNvPr>
            <p:cNvGrpSpPr/>
            <p:nvPr/>
          </p:nvGrpSpPr>
          <p:grpSpPr>
            <a:xfrm>
              <a:off x="3838383" y="5652790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1" name="Freeform: Shape 1145">
                <a:extLst>
                  <a:ext uri="{FF2B5EF4-FFF2-40B4-BE49-F238E27FC236}">
                    <a16:creationId xmlns:a16="http://schemas.microsoft.com/office/drawing/2014/main" id="{DFE2FCF0-C379-415D-97A9-08D153BFB0E2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146">
                <a:extLst>
                  <a:ext uri="{FF2B5EF4-FFF2-40B4-BE49-F238E27FC236}">
                    <a16:creationId xmlns:a16="http://schemas.microsoft.com/office/drawing/2014/main" id="{3E1485C9-F275-4E3A-BBAD-20588FD5A62A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147">
                <a:extLst>
                  <a:ext uri="{FF2B5EF4-FFF2-40B4-BE49-F238E27FC236}">
                    <a16:creationId xmlns:a16="http://schemas.microsoft.com/office/drawing/2014/main" id="{0BBDDE10-A75C-4248-8C9A-210187DB7280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3" name="Freeform: Shape 264">
              <a:extLst>
                <a:ext uri="{FF2B5EF4-FFF2-40B4-BE49-F238E27FC236}">
                  <a16:creationId xmlns:a16="http://schemas.microsoft.com/office/drawing/2014/main" id="{82394BA9-6101-400D-BDE0-138857CC3A18}"/>
                </a:ext>
              </a:extLst>
            </p:cNvPr>
            <p:cNvSpPr/>
            <p:nvPr/>
          </p:nvSpPr>
          <p:spPr>
            <a:xfrm>
              <a:off x="2511688" y="5166854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8B719896-49FA-4287-9F23-F416DF844893}"/>
                </a:ext>
              </a:extLst>
            </p:cNvPr>
            <p:cNvSpPr/>
            <p:nvPr/>
          </p:nvSpPr>
          <p:spPr>
            <a:xfrm>
              <a:off x="167073" y="4043582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0143759B-7FA0-41B4-9CED-9E1B5BA3FCB7}"/>
                </a:ext>
              </a:extLst>
            </p:cNvPr>
            <p:cNvSpPr/>
            <p:nvPr/>
          </p:nvSpPr>
          <p:spPr>
            <a:xfrm>
              <a:off x="93297" y="6647456"/>
              <a:ext cx="371739" cy="210544"/>
            </a:xfrm>
            <a:custGeom>
              <a:avLst/>
              <a:gdLst>
                <a:gd name="connsiteX0" fmla="*/ 310760 w 371739"/>
                <a:gd name="connsiteY0" fmla="*/ 127431 h 210544"/>
                <a:gd name="connsiteX1" fmla="*/ 282227 w 371739"/>
                <a:gd name="connsiteY1" fmla="*/ 128292 h 210544"/>
                <a:gd name="connsiteX2" fmla="*/ 222720 w 371739"/>
                <a:gd name="connsiteY2" fmla="*/ 166905 h 210544"/>
                <a:gd name="connsiteX3" fmla="*/ 302679 w 371739"/>
                <a:gd name="connsiteY3" fmla="*/ 201494 h 210544"/>
                <a:gd name="connsiteX4" fmla="*/ 341292 w 371739"/>
                <a:gd name="connsiteY4" fmla="*/ 173623 h 210544"/>
                <a:gd name="connsiteX5" fmla="*/ 336954 w 371739"/>
                <a:gd name="connsiteY5" fmla="*/ 140566 h 210544"/>
                <a:gd name="connsiteX6" fmla="*/ 310760 w 371739"/>
                <a:gd name="connsiteY6" fmla="*/ 127431 h 210544"/>
                <a:gd name="connsiteX7" fmla="*/ 56584 w 371739"/>
                <a:gd name="connsiteY7" fmla="*/ 112972 h 210544"/>
                <a:gd name="connsiteX8" fmla="*/ 24875 w 371739"/>
                <a:gd name="connsiteY8" fmla="*/ 132242 h 210544"/>
                <a:gd name="connsiteX9" fmla="*/ 32571 w 371739"/>
                <a:gd name="connsiteY9" fmla="*/ 168030 h 210544"/>
                <a:gd name="connsiteX10" fmla="*/ 60424 w 371739"/>
                <a:gd name="connsiteY10" fmla="*/ 183184 h 210544"/>
                <a:gd name="connsiteX11" fmla="*/ 179142 w 371739"/>
                <a:gd name="connsiteY11" fmla="*/ 162014 h 210544"/>
                <a:gd name="connsiteX12" fmla="*/ 56584 w 371739"/>
                <a:gd name="connsiteY12" fmla="*/ 112972 h 210544"/>
                <a:gd name="connsiteX13" fmla="*/ 226763 w 371739"/>
                <a:gd name="connsiteY13" fmla="*/ 22364 h 210544"/>
                <a:gd name="connsiteX14" fmla="*/ 186156 w 371739"/>
                <a:gd name="connsiteY14" fmla="*/ 48260 h 210544"/>
                <a:gd name="connsiteX15" fmla="*/ 176651 w 371739"/>
                <a:gd name="connsiteY15" fmla="*/ 89642 h 210544"/>
                <a:gd name="connsiteX16" fmla="*/ 189312 w 371739"/>
                <a:gd name="connsiteY16" fmla="*/ 138443 h 210544"/>
                <a:gd name="connsiteX17" fmla="*/ 202362 w 371739"/>
                <a:gd name="connsiteY17" fmla="*/ 144792 h 210544"/>
                <a:gd name="connsiteX18" fmla="*/ 257605 w 371739"/>
                <a:gd name="connsiteY18" fmla="*/ 70058 h 210544"/>
                <a:gd name="connsiteX19" fmla="*/ 226763 w 371739"/>
                <a:gd name="connsiteY19" fmla="*/ 22364 h 210544"/>
                <a:gd name="connsiteX20" fmla="*/ 226874 w 371739"/>
                <a:gd name="connsiteY20" fmla="*/ 547 h 210544"/>
                <a:gd name="connsiteX21" fmla="*/ 270692 w 371739"/>
                <a:gd name="connsiteY21" fmla="*/ 92355 h 210544"/>
                <a:gd name="connsiteX22" fmla="*/ 331343 w 371739"/>
                <a:gd name="connsiteY22" fmla="*/ 55643 h 210544"/>
                <a:gd name="connsiteX23" fmla="*/ 369347 w 371739"/>
                <a:gd name="connsiteY23" fmla="*/ 47946 h 210544"/>
                <a:gd name="connsiteX24" fmla="*/ 346700 w 371739"/>
                <a:gd name="connsiteY24" fmla="*/ 79324 h 210544"/>
                <a:gd name="connsiteX25" fmla="*/ 296292 w 371739"/>
                <a:gd name="connsiteY25" fmla="*/ 107582 h 210544"/>
                <a:gd name="connsiteX26" fmla="*/ 358531 w 371739"/>
                <a:gd name="connsiteY26" fmla="*/ 129233 h 210544"/>
                <a:gd name="connsiteX27" fmla="*/ 368313 w 371739"/>
                <a:gd name="connsiteY27" fmla="*/ 164523 h 210544"/>
                <a:gd name="connsiteX28" fmla="*/ 347616 w 371739"/>
                <a:gd name="connsiteY28" fmla="*/ 206475 h 210544"/>
                <a:gd name="connsiteX29" fmla="*/ 337601 w 371739"/>
                <a:gd name="connsiteY29" fmla="*/ 210544 h 210544"/>
                <a:gd name="connsiteX30" fmla="*/ 215038 w 371739"/>
                <a:gd name="connsiteY30" fmla="*/ 210544 h 210544"/>
                <a:gd name="connsiteX31" fmla="*/ 205168 w 371739"/>
                <a:gd name="connsiteY31" fmla="*/ 193871 h 210544"/>
                <a:gd name="connsiteX32" fmla="*/ 181634 w 371739"/>
                <a:gd name="connsiteY32" fmla="*/ 187873 h 210544"/>
                <a:gd name="connsiteX33" fmla="*/ 154381 w 371739"/>
                <a:gd name="connsiteY33" fmla="*/ 210544 h 210544"/>
                <a:gd name="connsiteX34" fmla="*/ 79730 w 371739"/>
                <a:gd name="connsiteY34" fmla="*/ 210544 h 210544"/>
                <a:gd name="connsiteX35" fmla="*/ 73510 w 371739"/>
                <a:gd name="connsiteY35" fmla="*/ 209560 h 210544"/>
                <a:gd name="connsiteX36" fmla="*/ 5347 w 371739"/>
                <a:gd name="connsiteY36" fmla="*/ 165834 h 210544"/>
                <a:gd name="connsiteX37" fmla="*/ 51915 w 371739"/>
                <a:gd name="connsiteY37" fmla="*/ 90915 h 210544"/>
                <a:gd name="connsiteX38" fmla="*/ 139404 w 371739"/>
                <a:gd name="connsiteY38" fmla="*/ 109538 h 210544"/>
                <a:gd name="connsiteX39" fmla="*/ 106272 w 371739"/>
                <a:gd name="connsiteY39" fmla="*/ 62694 h 210544"/>
                <a:gd name="connsiteX40" fmla="*/ 104998 w 371739"/>
                <a:gd name="connsiteY40" fmla="*/ 36761 h 210544"/>
                <a:gd name="connsiteX41" fmla="*/ 128827 w 371739"/>
                <a:gd name="connsiteY41" fmla="*/ 45454 h 210544"/>
                <a:gd name="connsiteX42" fmla="*/ 158101 w 371739"/>
                <a:gd name="connsiteY42" fmla="*/ 86818 h 210544"/>
                <a:gd name="connsiteX43" fmla="*/ 226874 w 371739"/>
                <a:gd name="connsiteY43" fmla="*/ 547 h 2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1739" h="210544">
                  <a:moveTo>
                    <a:pt x="310760" y="127431"/>
                  </a:moveTo>
                  <a:cubicBezTo>
                    <a:pt x="300699" y="125445"/>
                    <a:pt x="290247" y="125791"/>
                    <a:pt x="282227" y="128292"/>
                  </a:cubicBezTo>
                  <a:cubicBezTo>
                    <a:pt x="257587" y="135933"/>
                    <a:pt x="241621" y="149499"/>
                    <a:pt x="222720" y="166905"/>
                  </a:cubicBezTo>
                  <a:cubicBezTo>
                    <a:pt x="246309" y="187411"/>
                    <a:pt x="268938" y="206053"/>
                    <a:pt x="302679" y="201494"/>
                  </a:cubicBezTo>
                  <a:cubicBezTo>
                    <a:pt x="321395" y="199002"/>
                    <a:pt x="334665" y="190216"/>
                    <a:pt x="341292" y="173623"/>
                  </a:cubicBezTo>
                  <a:cubicBezTo>
                    <a:pt x="345555" y="162955"/>
                    <a:pt x="346128" y="150330"/>
                    <a:pt x="336954" y="140566"/>
                  </a:cubicBezTo>
                  <a:cubicBezTo>
                    <a:pt x="330494" y="133737"/>
                    <a:pt x="320822" y="129418"/>
                    <a:pt x="310760" y="127431"/>
                  </a:cubicBezTo>
                  <a:close/>
                  <a:moveTo>
                    <a:pt x="56584" y="112972"/>
                  </a:moveTo>
                  <a:cubicBezTo>
                    <a:pt x="42169" y="112695"/>
                    <a:pt x="30947" y="119247"/>
                    <a:pt x="24875" y="132242"/>
                  </a:cubicBezTo>
                  <a:cubicBezTo>
                    <a:pt x="18802" y="145199"/>
                    <a:pt x="24561" y="158101"/>
                    <a:pt x="32571" y="168030"/>
                  </a:cubicBezTo>
                  <a:cubicBezTo>
                    <a:pt x="39622" y="176743"/>
                    <a:pt x="49202" y="180545"/>
                    <a:pt x="60424" y="183184"/>
                  </a:cubicBezTo>
                  <a:cubicBezTo>
                    <a:pt x="101344" y="192837"/>
                    <a:pt x="137096" y="176078"/>
                    <a:pt x="179142" y="162014"/>
                  </a:cubicBezTo>
                  <a:cubicBezTo>
                    <a:pt x="138850" y="133736"/>
                    <a:pt x="101492" y="113729"/>
                    <a:pt x="56584" y="112972"/>
                  </a:cubicBezTo>
                  <a:close/>
                  <a:moveTo>
                    <a:pt x="226763" y="22364"/>
                  </a:moveTo>
                  <a:cubicBezTo>
                    <a:pt x="205869" y="18266"/>
                    <a:pt x="194610" y="32183"/>
                    <a:pt x="186156" y="48260"/>
                  </a:cubicBezTo>
                  <a:cubicBezTo>
                    <a:pt x="179715" y="60534"/>
                    <a:pt x="175950" y="73934"/>
                    <a:pt x="176651" y="89642"/>
                  </a:cubicBezTo>
                  <a:cubicBezTo>
                    <a:pt x="177500" y="106161"/>
                    <a:pt x="183018" y="123511"/>
                    <a:pt x="189312" y="138443"/>
                  </a:cubicBezTo>
                  <a:cubicBezTo>
                    <a:pt x="191546" y="143740"/>
                    <a:pt x="195440" y="149813"/>
                    <a:pt x="202362" y="144792"/>
                  </a:cubicBezTo>
                  <a:cubicBezTo>
                    <a:pt x="228516" y="125763"/>
                    <a:pt x="253231" y="105164"/>
                    <a:pt x="257605" y="70058"/>
                  </a:cubicBezTo>
                  <a:cubicBezTo>
                    <a:pt x="260060" y="50419"/>
                    <a:pt x="244242" y="25760"/>
                    <a:pt x="226763" y="22364"/>
                  </a:cubicBezTo>
                  <a:close/>
                  <a:moveTo>
                    <a:pt x="226874" y="547"/>
                  </a:moveTo>
                  <a:cubicBezTo>
                    <a:pt x="260632" y="6564"/>
                    <a:pt x="288688" y="39050"/>
                    <a:pt x="270692" y="92355"/>
                  </a:cubicBezTo>
                  <a:cubicBezTo>
                    <a:pt x="291161" y="81981"/>
                    <a:pt x="311649" y="67843"/>
                    <a:pt x="331343" y="55643"/>
                  </a:cubicBezTo>
                  <a:cubicBezTo>
                    <a:pt x="342953" y="48444"/>
                    <a:pt x="359510" y="32737"/>
                    <a:pt x="369347" y="47946"/>
                  </a:cubicBezTo>
                  <a:cubicBezTo>
                    <a:pt x="378705" y="62453"/>
                    <a:pt x="358384" y="72236"/>
                    <a:pt x="346700" y="79324"/>
                  </a:cubicBezTo>
                  <a:cubicBezTo>
                    <a:pt x="332321" y="88054"/>
                    <a:pt x="311353" y="97301"/>
                    <a:pt x="296292" y="107582"/>
                  </a:cubicBezTo>
                  <a:cubicBezTo>
                    <a:pt x="326286" y="105736"/>
                    <a:pt x="348361" y="113562"/>
                    <a:pt x="358531" y="129233"/>
                  </a:cubicBezTo>
                  <a:cubicBezTo>
                    <a:pt x="365379" y="139790"/>
                    <a:pt x="369273" y="151566"/>
                    <a:pt x="368313" y="164523"/>
                  </a:cubicBezTo>
                  <a:cubicBezTo>
                    <a:pt x="367040" y="181772"/>
                    <a:pt x="360105" y="195791"/>
                    <a:pt x="347616" y="206475"/>
                  </a:cubicBezTo>
                  <a:lnTo>
                    <a:pt x="337601" y="210544"/>
                  </a:lnTo>
                  <a:lnTo>
                    <a:pt x="215038" y="210544"/>
                  </a:lnTo>
                  <a:lnTo>
                    <a:pt x="205168" y="193871"/>
                  </a:lnTo>
                  <a:cubicBezTo>
                    <a:pt x="195939" y="179567"/>
                    <a:pt x="194610" y="179769"/>
                    <a:pt x="181634" y="187873"/>
                  </a:cubicBezTo>
                  <a:lnTo>
                    <a:pt x="154381" y="210544"/>
                  </a:lnTo>
                  <a:lnTo>
                    <a:pt x="79730" y="210544"/>
                  </a:lnTo>
                  <a:lnTo>
                    <a:pt x="73510" y="209560"/>
                  </a:lnTo>
                  <a:cubicBezTo>
                    <a:pt x="43147" y="206828"/>
                    <a:pt x="18433" y="195052"/>
                    <a:pt x="5347" y="165834"/>
                  </a:cubicBezTo>
                  <a:cubicBezTo>
                    <a:pt x="-10933" y="129547"/>
                    <a:pt x="11493" y="94293"/>
                    <a:pt x="51915" y="90915"/>
                  </a:cubicBezTo>
                  <a:cubicBezTo>
                    <a:pt x="80893" y="88497"/>
                    <a:pt x="107491" y="98021"/>
                    <a:pt x="139404" y="109538"/>
                  </a:cubicBezTo>
                  <a:cubicBezTo>
                    <a:pt x="126114" y="90823"/>
                    <a:pt x="115889" y="76924"/>
                    <a:pt x="106272" y="62694"/>
                  </a:cubicBezTo>
                  <a:cubicBezTo>
                    <a:pt x="100735" y="54461"/>
                    <a:pt x="96434" y="43756"/>
                    <a:pt x="104998" y="36761"/>
                  </a:cubicBezTo>
                  <a:cubicBezTo>
                    <a:pt x="114744" y="28842"/>
                    <a:pt x="122367" y="38828"/>
                    <a:pt x="128827" y="45454"/>
                  </a:cubicBezTo>
                  <a:cubicBezTo>
                    <a:pt x="137207" y="54111"/>
                    <a:pt x="149592" y="77109"/>
                    <a:pt x="158101" y="86818"/>
                  </a:cubicBezTo>
                  <a:cubicBezTo>
                    <a:pt x="151401" y="27292"/>
                    <a:pt x="197729" y="-4640"/>
                    <a:pt x="226874" y="54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E983D29B-270B-4454-A0D1-0187EA132BC6}"/>
                </a:ext>
              </a:extLst>
            </p:cNvPr>
            <p:cNvSpPr/>
            <p:nvPr/>
          </p:nvSpPr>
          <p:spPr>
            <a:xfrm>
              <a:off x="810592" y="3928228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AACDDA5E-5317-468E-B603-961B2FE7652C}"/>
                </a:ext>
              </a:extLst>
            </p:cNvPr>
            <p:cNvSpPr/>
            <p:nvPr/>
          </p:nvSpPr>
          <p:spPr>
            <a:xfrm>
              <a:off x="-11228" y="4490446"/>
              <a:ext cx="132982" cy="256531"/>
            </a:xfrm>
            <a:custGeom>
              <a:avLst/>
              <a:gdLst>
                <a:gd name="connsiteX0" fmla="*/ 0 w 132982"/>
                <a:gd name="connsiteY0" fmla="*/ 0 h 256531"/>
                <a:gd name="connsiteX1" fmla="*/ 999 w 132982"/>
                <a:gd name="connsiteY1" fmla="*/ 1872 h 256531"/>
                <a:gd name="connsiteX2" fmla="*/ 7086 w 132982"/>
                <a:gd name="connsiteY2" fmla="*/ 51597 h 256531"/>
                <a:gd name="connsiteX3" fmla="*/ 9439 w 132982"/>
                <a:gd name="connsiteY3" fmla="*/ 70601 h 256531"/>
                <a:gd name="connsiteX4" fmla="*/ 107098 w 132982"/>
                <a:gd name="connsiteY4" fmla="*/ 72238 h 256531"/>
                <a:gd name="connsiteX5" fmla="*/ 119324 w 132982"/>
                <a:gd name="connsiteY5" fmla="*/ 117205 h 256531"/>
                <a:gd name="connsiteX6" fmla="*/ 92876 w 132982"/>
                <a:gd name="connsiteY6" fmla="*/ 141044 h 256531"/>
                <a:gd name="connsiteX7" fmla="*/ 44200 w 132982"/>
                <a:gd name="connsiteY7" fmla="*/ 163604 h 256531"/>
                <a:gd name="connsiteX8" fmla="*/ 81622 w 132982"/>
                <a:gd name="connsiteY8" fmla="*/ 201102 h 256531"/>
                <a:gd name="connsiteX9" fmla="*/ 94385 w 132982"/>
                <a:gd name="connsiteY9" fmla="*/ 242104 h 256531"/>
                <a:gd name="connsiteX10" fmla="*/ 53690 w 132982"/>
                <a:gd name="connsiteY10" fmla="*/ 256531 h 256531"/>
                <a:gd name="connsiteX11" fmla="*/ 0 w 132982"/>
                <a:gd name="connsiteY11" fmla="*/ 243479 h 256531"/>
                <a:gd name="connsiteX12" fmla="*/ 0 w 132982"/>
                <a:gd name="connsiteY12" fmla="*/ 219887 h 256531"/>
                <a:gd name="connsiteX13" fmla="*/ 13903 w 132982"/>
                <a:gd name="connsiteY13" fmla="*/ 225423 h 256531"/>
                <a:gd name="connsiteX14" fmla="*/ 56427 w 132982"/>
                <a:gd name="connsiteY14" fmla="*/ 224046 h 256531"/>
                <a:gd name="connsiteX15" fmla="*/ 8262 w 132982"/>
                <a:gd name="connsiteY15" fmla="*/ 179386 h 256531"/>
                <a:gd name="connsiteX16" fmla="*/ 0 w 132982"/>
                <a:gd name="connsiteY16" fmla="*/ 182268 h 256531"/>
                <a:gd name="connsiteX17" fmla="*/ 0 w 132982"/>
                <a:gd name="connsiteY17" fmla="*/ 142708 h 256531"/>
                <a:gd name="connsiteX18" fmla="*/ 9209 w 132982"/>
                <a:gd name="connsiteY18" fmla="*/ 142221 h 256531"/>
                <a:gd name="connsiteX19" fmla="*/ 55250 w 132982"/>
                <a:gd name="connsiteY19" fmla="*/ 129329 h 256531"/>
                <a:gd name="connsiteX20" fmla="*/ 63870 w 132982"/>
                <a:gd name="connsiteY20" fmla="*/ 125006 h 256531"/>
                <a:gd name="connsiteX21" fmla="*/ 85688 w 132982"/>
                <a:gd name="connsiteY21" fmla="*/ 103188 h 256531"/>
                <a:gd name="connsiteX22" fmla="*/ 52590 w 132982"/>
                <a:gd name="connsiteY22" fmla="*/ 93110 h 256531"/>
                <a:gd name="connsiteX23" fmla="*/ 0 w 132982"/>
                <a:gd name="connsiteY23" fmla="*/ 111128 h 25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2982" h="256531">
                  <a:moveTo>
                    <a:pt x="0" y="0"/>
                  </a:moveTo>
                  <a:lnTo>
                    <a:pt x="999" y="1872"/>
                  </a:lnTo>
                  <a:cubicBezTo>
                    <a:pt x="999" y="1872"/>
                    <a:pt x="11869" y="32106"/>
                    <a:pt x="7086" y="51597"/>
                  </a:cubicBezTo>
                  <a:cubicBezTo>
                    <a:pt x="1280" y="75154"/>
                    <a:pt x="4067" y="70039"/>
                    <a:pt x="9439" y="70601"/>
                  </a:cubicBezTo>
                  <a:cubicBezTo>
                    <a:pt x="10692" y="70729"/>
                    <a:pt x="56427" y="56252"/>
                    <a:pt x="107098" y="72238"/>
                  </a:cubicBezTo>
                  <a:cubicBezTo>
                    <a:pt x="137690" y="81882"/>
                    <a:pt x="140375" y="93954"/>
                    <a:pt x="119324" y="117205"/>
                  </a:cubicBezTo>
                  <a:cubicBezTo>
                    <a:pt x="112572" y="124674"/>
                    <a:pt x="92901" y="141070"/>
                    <a:pt x="92876" y="141044"/>
                  </a:cubicBezTo>
                  <a:cubicBezTo>
                    <a:pt x="64535" y="164576"/>
                    <a:pt x="45403" y="156161"/>
                    <a:pt x="44200" y="163604"/>
                  </a:cubicBezTo>
                  <a:cubicBezTo>
                    <a:pt x="43049" y="170894"/>
                    <a:pt x="67477" y="178951"/>
                    <a:pt x="81622" y="201102"/>
                  </a:cubicBezTo>
                  <a:cubicBezTo>
                    <a:pt x="88937" y="212561"/>
                    <a:pt x="97173" y="232768"/>
                    <a:pt x="94385" y="242104"/>
                  </a:cubicBezTo>
                  <a:cubicBezTo>
                    <a:pt x="92185" y="249471"/>
                    <a:pt x="68909" y="255686"/>
                    <a:pt x="53690" y="256531"/>
                  </a:cubicBezTo>
                  <a:lnTo>
                    <a:pt x="0" y="243479"/>
                  </a:lnTo>
                  <a:lnTo>
                    <a:pt x="0" y="219887"/>
                  </a:lnTo>
                  <a:lnTo>
                    <a:pt x="13903" y="225423"/>
                  </a:lnTo>
                  <a:cubicBezTo>
                    <a:pt x="32725" y="230511"/>
                    <a:pt x="55180" y="230703"/>
                    <a:pt x="56427" y="224046"/>
                  </a:cubicBezTo>
                  <a:cubicBezTo>
                    <a:pt x="59343" y="215426"/>
                    <a:pt x="34225" y="184016"/>
                    <a:pt x="8262" y="179386"/>
                  </a:cubicBezTo>
                  <a:lnTo>
                    <a:pt x="0" y="182268"/>
                  </a:lnTo>
                  <a:lnTo>
                    <a:pt x="0" y="142708"/>
                  </a:lnTo>
                  <a:lnTo>
                    <a:pt x="9209" y="142221"/>
                  </a:lnTo>
                  <a:cubicBezTo>
                    <a:pt x="27089" y="139535"/>
                    <a:pt x="39443" y="138205"/>
                    <a:pt x="55250" y="129329"/>
                  </a:cubicBezTo>
                  <a:lnTo>
                    <a:pt x="63870" y="125006"/>
                  </a:lnTo>
                  <a:cubicBezTo>
                    <a:pt x="71058" y="120940"/>
                    <a:pt x="87607" y="108944"/>
                    <a:pt x="85688" y="103188"/>
                  </a:cubicBezTo>
                  <a:cubicBezTo>
                    <a:pt x="83617" y="96998"/>
                    <a:pt x="63001" y="92190"/>
                    <a:pt x="52590" y="93110"/>
                  </a:cubicBezTo>
                  <a:lnTo>
                    <a:pt x="0" y="111128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2C8D032F-131B-4FD4-934C-8451A5E24E76}"/>
                </a:ext>
              </a:extLst>
            </p:cNvPr>
            <p:cNvSpPr/>
            <p:nvPr/>
          </p:nvSpPr>
          <p:spPr>
            <a:xfrm>
              <a:off x="-11228" y="6241821"/>
              <a:ext cx="167672" cy="334468"/>
            </a:xfrm>
            <a:custGeom>
              <a:avLst/>
              <a:gdLst>
                <a:gd name="connsiteX0" fmla="*/ 68549 w 167672"/>
                <a:gd name="connsiteY0" fmla="*/ 284694 h 334468"/>
                <a:gd name="connsiteX1" fmla="*/ 67181 w 167672"/>
                <a:gd name="connsiteY1" fmla="*/ 285718 h 334468"/>
                <a:gd name="connsiteX2" fmla="*/ 66985 w 167672"/>
                <a:gd name="connsiteY2" fmla="*/ 285690 h 334468"/>
                <a:gd name="connsiteX3" fmla="*/ 144966 w 167672"/>
                <a:gd name="connsiteY3" fmla="*/ 183984 h 334468"/>
                <a:gd name="connsiteX4" fmla="*/ 45553 w 167672"/>
                <a:gd name="connsiteY4" fmla="*/ 235703 h 334468"/>
                <a:gd name="connsiteX5" fmla="*/ 144966 w 167672"/>
                <a:gd name="connsiteY5" fmla="*/ 183984 h 334468"/>
                <a:gd name="connsiteX6" fmla="*/ 146731 w 167672"/>
                <a:gd name="connsiteY6" fmla="*/ 23223 h 334468"/>
                <a:gd name="connsiteX7" fmla="*/ 77589 w 167672"/>
                <a:gd name="connsiteY7" fmla="*/ 128855 h 334468"/>
                <a:gd name="connsiteX8" fmla="*/ 146731 w 167672"/>
                <a:gd name="connsiteY8" fmla="*/ 23223 h 334468"/>
                <a:gd name="connsiteX9" fmla="*/ 155037 w 167672"/>
                <a:gd name="connsiteY9" fmla="*/ 161 h 334468"/>
                <a:gd name="connsiteX10" fmla="*/ 164718 w 167672"/>
                <a:gd name="connsiteY10" fmla="*/ 1792 h 334468"/>
                <a:gd name="connsiteX11" fmla="*/ 166672 w 167672"/>
                <a:gd name="connsiteY11" fmla="*/ 21116 h 334468"/>
                <a:gd name="connsiteX12" fmla="*/ 120400 w 167672"/>
                <a:gd name="connsiteY12" fmla="*/ 124555 h 334468"/>
                <a:gd name="connsiteX13" fmla="*/ 104142 w 167672"/>
                <a:gd name="connsiteY13" fmla="*/ 134714 h 334468"/>
                <a:gd name="connsiteX14" fmla="*/ 42109 w 167672"/>
                <a:gd name="connsiteY14" fmla="*/ 220371 h 334468"/>
                <a:gd name="connsiteX15" fmla="*/ 132117 w 167672"/>
                <a:gd name="connsiteY15" fmla="*/ 170793 h 334468"/>
                <a:gd name="connsiteX16" fmla="*/ 163862 w 167672"/>
                <a:gd name="connsiteY16" fmla="*/ 176515 h 334468"/>
                <a:gd name="connsiteX17" fmla="*/ 151254 w 167672"/>
                <a:gd name="connsiteY17" fmla="*/ 197380 h 334468"/>
                <a:gd name="connsiteX18" fmla="*/ 40105 w 167672"/>
                <a:gd name="connsiteY18" fmla="*/ 251841 h 334468"/>
                <a:gd name="connsiteX19" fmla="*/ 24121 w 167672"/>
                <a:gd name="connsiteY19" fmla="*/ 261383 h 334468"/>
                <a:gd name="connsiteX20" fmla="*/ 6033 w 167672"/>
                <a:gd name="connsiteY20" fmla="*/ 315752 h 334468"/>
                <a:gd name="connsiteX21" fmla="*/ 791 w 167672"/>
                <a:gd name="connsiteY21" fmla="*/ 334468 h 334468"/>
                <a:gd name="connsiteX22" fmla="*/ 0 w 167672"/>
                <a:gd name="connsiteY22" fmla="*/ 334354 h 334468"/>
                <a:gd name="connsiteX23" fmla="*/ 0 w 167672"/>
                <a:gd name="connsiteY23" fmla="*/ 284752 h 334468"/>
                <a:gd name="connsiteX24" fmla="*/ 9354 w 167672"/>
                <a:gd name="connsiteY24" fmla="*/ 254017 h 334468"/>
                <a:gd name="connsiteX25" fmla="*/ 3564 w 167672"/>
                <a:gd name="connsiteY25" fmla="*/ 242231 h 334468"/>
                <a:gd name="connsiteX26" fmla="*/ 0 w 167672"/>
                <a:gd name="connsiteY26" fmla="*/ 237659 h 334468"/>
                <a:gd name="connsiteX27" fmla="*/ 0 w 167672"/>
                <a:gd name="connsiteY27" fmla="*/ 212577 h 334468"/>
                <a:gd name="connsiteX28" fmla="*/ 7007 w 167672"/>
                <a:gd name="connsiteY28" fmla="*/ 224140 h 334468"/>
                <a:gd name="connsiteX29" fmla="*/ 651 w 167672"/>
                <a:gd name="connsiteY29" fmla="*/ 167780 h 334468"/>
                <a:gd name="connsiteX30" fmla="*/ 0 w 167672"/>
                <a:gd name="connsiteY30" fmla="*/ 166971 h 334468"/>
                <a:gd name="connsiteX31" fmla="*/ 0 w 167672"/>
                <a:gd name="connsiteY31" fmla="*/ 139962 h 334468"/>
                <a:gd name="connsiteX32" fmla="*/ 2685 w 167672"/>
                <a:gd name="connsiteY32" fmla="*/ 143054 h 334468"/>
                <a:gd name="connsiteX33" fmla="*/ 18879 w 167672"/>
                <a:gd name="connsiteY33" fmla="*/ 227635 h 334468"/>
                <a:gd name="connsiteX34" fmla="*/ 53622 w 167672"/>
                <a:gd name="connsiteY34" fmla="*/ 153456 h 334468"/>
                <a:gd name="connsiteX35" fmla="*/ 56808 w 167672"/>
                <a:gd name="connsiteY35" fmla="*/ 109805 h 334468"/>
                <a:gd name="connsiteX36" fmla="*/ 143801 w 167672"/>
                <a:gd name="connsiteY36" fmla="*/ 3334 h 334468"/>
                <a:gd name="connsiteX37" fmla="*/ 155037 w 167672"/>
                <a:gd name="connsiteY37" fmla="*/ 161 h 33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672" h="334468">
                  <a:moveTo>
                    <a:pt x="68549" y="284694"/>
                  </a:moveTo>
                  <a:lnTo>
                    <a:pt x="67181" y="285718"/>
                  </a:lnTo>
                  <a:lnTo>
                    <a:pt x="66985" y="285690"/>
                  </a:lnTo>
                  <a:close/>
                  <a:moveTo>
                    <a:pt x="144966" y="183984"/>
                  </a:moveTo>
                  <a:cubicBezTo>
                    <a:pt x="112553" y="178845"/>
                    <a:pt x="61451" y="213381"/>
                    <a:pt x="45553" y="235703"/>
                  </a:cubicBezTo>
                  <a:cubicBezTo>
                    <a:pt x="73819" y="234419"/>
                    <a:pt x="134842" y="208722"/>
                    <a:pt x="144966" y="183984"/>
                  </a:cubicBezTo>
                  <a:close/>
                  <a:moveTo>
                    <a:pt x="146731" y="23223"/>
                  </a:moveTo>
                  <a:cubicBezTo>
                    <a:pt x="105667" y="42410"/>
                    <a:pt x="70907" y="95638"/>
                    <a:pt x="77589" y="128855"/>
                  </a:cubicBezTo>
                  <a:cubicBezTo>
                    <a:pt x="125214" y="113797"/>
                    <a:pt x="144195" y="62951"/>
                    <a:pt x="146731" y="23223"/>
                  </a:cubicBezTo>
                  <a:close/>
                  <a:moveTo>
                    <a:pt x="155037" y="161"/>
                  </a:moveTo>
                  <a:cubicBezTo>
                    <a:pt x="158843" y="-264"/>
                    <a:pt x="162389" y="113"/>
                    <a:pt x="164718" y="1792"/>
                  </a:cubicBezTo>
                  <a:cubicBezTo>
                    <a:pt x="168368" y="4430"/>
                    <a:pt x="168145" y="14846"/>
                    <a:pt x="166672" y="21116"/>
                  </a:cubicBezTo>
                  <a:cubicBezTo>
                    <a:pt x="157832" y="58891"/>
                    <a:pt x="150671" y="96871"/>
                    <a:pt x="120400" y="124555"/>
                  </a:cubicBezTo>
                  <a:cubicBezTo>
                    <a:pt x="116442" y="128239"/>
                    <a:pt x="108922" y="133172"/>
                    <a:pt x="104142" y="134714"/>
                  </a:cubicBezTo>
                  <a:cubicBezTo>
                    <a:pt x="62376" y="148282"/>
                    <a:pt x="59566" y="188644"/>
                    <a:pt x="42109" y="220371"/>
                  </a:cubicBezTo>
                  <a:cubicBezTo>
                    <a:pt x="67070" y="193441"/>
                    <a:pt x="96467" y="175898"/>
                    <a:pt x="132117" y="170793"/>
                  </a:cubicBezTo>
                  <a:cubicBezTo>
                    <a:pt x="148273" y="168480"/>
                    <a:pt x="162166" y="171119"/>
                    <a:pt x="163862" y="176515"/>
                  </a:cubicBezTo>
                  <a:cubicBezTo>
                    <a:pt x="165096" y="180438"/>
                    <a:pt x="157044" y="191505"/>
                    <a:pt x="151254" y="197380"/>
                  </a:cubicBezTo>
                  <a:cubicBezTo>
                    <a:pt x="120657" y="228440"/>
                    <a:pt x="82933" y="245606"/>
                    <a:pt x="40105" y="251841"/>
                  </a:cubicBezTo>
                  <a:cubicBezTo>
                    <a:pt x="33098" y="252904"/>
                    <a:pt x="27102" y="253315"/>
                    <a:pt x="24121" y="261383"/>
                  </a:cubicBezTo>
                  <a:cubicBezTo>
                    <a:pt x="17089" y="280476"/>
                    <a:pt x="11337" y="298062"/>
                    <a:pt x="6033" y="315752"/>
                  </a:cubicBezTo>
                  <a:lnTo>
                    <a:pt x="791" y="334468"/>
                  </a:lnTo>
                  <a:lnTo>
                    <a:pt x="0" y="334354"/>
                  </a:lnTo>
                  <a:lnTo>
                    <a:pt x="0" y="284752"/>
                  </a:lnTo>
                  <a:lnTo>
                    <a:pt x="9354" y="254017"/>
                  </a:lnTo>
                  <a:cubicBezTo>
                    <a:pt x="11239" y="248107"/>
                    <a:pt x="6750" y="245606"/>
                    <a:pt x="3564" y="242231"/>
                  </a:cubicBezTo>
                  <a:lnTo>
                    <a:pt x="0" y="237659"/>
                  </a:lnTo>
                  <a:lnTo>
                    <a:pt x="0" y="212577"/>
                  </a:lnTo>
                  <a:lnTo>
                    <a:pt x="7007" y="224140"/>
                  </a:lnTo>
                  <a:cubicBezTo>
                    <a:pt x="11872" y="207865"/>
                    <a:pt x="8159" y="186138"/>
                    <a:pt x="651" y="167780"/>
                  </a:cubicBezTo>
                  <a:lnTo>
                    <a:pt x="0" y="166971"/>
                  </a:lnTo>
                  <a:lnTo>
                    <a:pt x="0" y="139962"/>
                  </a:lnTo>
                  <a:lnTo>
                    <a:pt x="2685" y="143054"/>
                  </a:lnTo>
                  <a:cubicBezTo>
                    <a:pt x="19001" y="167070"/>
                    <a:pt x="23402" y="193329"/>
                    <a:pt x="18879" y="227635"/>
                  </a:cubicBezTo>
                  <a:cubicBezTo>
                    <a:pt x="30734" y="203017"/>
                    <a:pt x="44610" y="179101"/>
                    <a:pt x="53622" y="153456"/>
                  </a:cubicBezTo>
                  <a:cubicBezTo>
                    <a:pt x="58196" y="140453"/>
                    <a:pt x="53724" y="124847"/>
                    <a:pt x="56808" y="109805"/>
                  </a:cubicBezTo>
                  <a:cubicBezTo>
                    <a:pt x="67721" y="56458"/>
                    <a:pt x="97461" y="24645"/>
                    <a:pt x="143801" y="3334"/>
                  </a:cubicBezTo>
                  <a:cubicBezTo>
                    <a:pt x="147168" y="1809"/>
                    <a:pt x="151232" y="584"/>
                    <a:pt x="155037" y="161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6E438AB4-AB3E-4651-9216-68599FF54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9" y="5520230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70" name="Graphic 5">
              <a:extLst>
                <a:ext uri="{FF2B5EF4-FFF2-40B4-BE49-F238E27FC236}">
                  <a16:creationId xmlns:a16="http://schemas.microsoft.com/office/drawing/2014/main" id="{93945C91-EF74-4361-9480-9C44A0BF9A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54218" y="4938918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349EBAF7-AD0A-4335-A9D1-86FECB997BF8}"/>
                </a:ext>
              </a:extLst>
            </p:cNvPr>
            <p:cNvSpPr/>
            <p:nvPr/>
          </p:nvSpPr>
          <p:spPr>
            <a:xfrm>
              <a:off x="-11227" y="4892148"/>
              <a:ext cx="208055" cy="289473"/>
            </a:xfrm>
            <a:custGeom>
              <a:avLst/>
              <a:gdLst>
                <a:gd name="connsiteX0" fmla="*/ 205710 w 208055"/>
                <a:gd name="connsiteY0" fmla="*/ 0 h 289473"/>
                <a:gd name="connsiteX1" fmla="*/ 114362 w 208055"/>
                <a:gd name="connsiteY1" fmla="*/ 262190 h 289473"/>
                <a:gd name="connsiteX2" fmla="*/ 48291 w 208055"/>
                <a:gd name="connsiteY2" fmla="*/ 289473 h 289473"/>
                <a:gd name="connsiteX3" fmla="*/ 0 w 208055"/>
                <a:gd name="connsiteY3" fmla="*/ 288469 h 289473"/>
                <a:gd name="connsiteX4" fmla="*/ 0 w 208055"/>
                <a:gd name="connsiteY4" fmla="*/ 141528 h 289473"/>
                <a:gd name="connsiteX5" fmla="*/ 1135 w 208055"/>
                <a:gd name="connsiteY5" fmla="*/ 140160 h 289473"/>
                <a:gd name="connsiteX6" fmla="*/ 47419 w 208055"/>
                <a:gd name="connsiteY6" fmla="*/ 110176 h 289473"/>
                <a:gd name="connsiteX7" fmla="*/ 147136 w 208055"/>
                <a:gd name="connsiteY7" fmla="*/ 63456 h 289473"/>
                <a:gd name="connsiteX8" fmla="*/ 205710 w 208055"/>
                <a:gd name="connsiteY8" fmla="*/ 0 h 28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055" h="289473">
                  <a:moveTo>
                    <a:pt x="205710" y="0"/>
                  </a:moveTo>
                  <a:cubicBezTo>
                    <a:pt x="217564" y="83678"/>
                    <a:pt x="184093" y="218957"/>
                    <a:pt x="114362" y="262190"/>
                  </a:cubicBezTo>
                  <a:cubicBezTo>
                    <a:pt x="93094" y="275440"/>
                    <a:pt x="71128" y="284853"/>
                    <a:pt x="48291" y="289473"/>
                  </a:cubicBezTo>
                  <a:lnTo>
                    <a:pt x="0" y="288469"/>
                  </a:lnTo>
                  <a:lnTo>
                    <a:pt x="0" y="141528"/>
                  </a:lnTo>
                  <a:lnTo>
                    <a:pt x="1135" y="140160"/>
                  </a:lnTo>
                  <a:cubicBezTo>
                    <a:pt x="14995" y="128306"/>
                    <a:pt x="30684" y="118544"/>
                    <a:pt x="47419" y="110176"/>
                  </a:cubicBezTo>
                  <a:cubicBezTo>
                    <a:pt x="80194" y="94138"/>
                    <a:pt x="114362" y="80192"/>
                    <a:pt x="147136" y="63456"/>
                  </a:cubicBezTo>
                  <a:cubicBezTo>
                    <a:pt x="173633" y="50207"/>
                    <a:pt x="193856" y="29288"/>
                    <a:pt x="205710" y="0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2" name="하트 71">
              <a:extLst>
                <a:ext uri="{FF2B5EF4-FFF2-40B4-BE49-F238E27FC236}">
                  <a16:creationId xmlns:a16="http://schemas.microsoft.com/office/drawing/2014/main" id="{4C62C01A-B881-4B46-B05C-A29A6C76BD58}"/>
                </a:ext>
              </a:extLst>
            </p:cNvPr>
            <p:cNvSpPr/>
            <p:nvPr/>
          </p:nvSpPr>
          <p:spPr>
            <a:xfrm>
              <a:off x="324499" y="3070187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3" name="Graphic 47">
              <a:extLst>
                <a:ext uri="{FF2B5EF4-FFF2-40B4-BE49-F238E27FC236}">
                  <a16:creationId xmlns:a16="http://schemas.microsoft.com/office/drawing/2014/main" id="{C6FA217E-5661-4EB2-BA7B-85D87404EFA8}"/>
                </a:ext>
              </a:extLst>
            </p:cNvPr>
            <p:cNvGrpSpPr/>
            <p:nvPr/>
          </p:nvGrpSpPr>
          <p:grpSpPr>
            <a:xfrm>
              <a:off x="-2046" y="356907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8" name="Freeform: Shape 1145">
                <a:extLst>
                  <a:ext uri="{FF2B5EF4-FFF2-40B4-BE49-F238E27FC236}">
                    <a16:creationId xmlns:a16="http://schemas.microsoft.com/office/drawing/2014/main" id="{65E80CDF-F899-4C81-9EEB-6FBF9503F6C4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146">
                <a:extLst>
                  <a:ext uri="{FF2B5EF4-FFF2-40B4-BE49-F238E27FC236}">
                    <a16:creationId xmlns:a16="http://schemas.microsoft.com/office/drawing/2014/main" id="{8B6210A9-0B55-4271-885B-59C62EDC4DFB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147">
                <a:extLst>
                  <a:ext uri="{FF2B5EF4-FFF2-40B4-BE49-F238E27FC236}">
                    <a16:creationId xmlns:a16="http://schemas.microsoft.com/office/drawing/2014/main" id="{34F484A1-055D-4838-9159-753D0554DD89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4" name="Freeform: Shape 264">
              <a:extLst>
                <a:ext uri="{FF2B5EF4-FFF2-40B4-BE49-F238E27FC236}">
                  <a16:creationId xmlns:a16="http://schemas.microsoft.com/office/drawing/2014/main" id="{6E44C09E-6CC7-4C04-B2FE-C984A31D6074}"/>
                </a:ext>
              </a:extLst>
            </p:cNvPr>
            <p:cNvSpPr/>
            <p:nvPr/>
          </p:nvSpPr>
          <p:spPr>
            <a:xfrm>
              <a:off x="21069" y="2138622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361">
              <a:extLst>
                <a:ext uri="{FF2B5EF4-FFF2-40B4-BE49-F238E27FC236}">
                  <a16:creationId xmlns:a16="http://schemas.microsoft.com/office/drawing/2014/main" id="{0240DA77-A3A2-4F05-B1C4-0CC1C50A8C24}"/>
                </a:ext>
              </a:extLst>
            </p:cNvPr>
            <p:cNvSpPr/>
            <p:nvPr/>
          </p:nvSpPr>
          <p:spPr>
            <a:xfrm>
              <a:off x="455251" y="4437793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자유형: 도형 75">
              <a:extLst>
                <a:ext uri="{FF2B5EF4-FFF2-40B4-BE49-F238E27FC236}">
                  <a16:creationId xmlns:a16="http://schemas.microsoft.com/office/drawing/2014/main" id="{551BCE97-1A6A-4B0B-A1B7-86F7AF3DE897}"/>
                </a:ext>
              </a:extLst>
            </p:cNvPr>
            <p:cNvSpPr/>
            <p:nvPr/>
          </p:nvSpPr>
          <p:spPr>
            <a:xfrm>
              <a:off x="-11228" y="2767717"/>
              <a:ext cx="299983" cy="384637"/>
            </a:xfrm>
            <a:custGeom>
              <a:avLst/>
              <a:gdLst>
                <a:gd name="connsiteX0" fmla="*/ 113335 w 299983"/>
                <a:gd name="connsiteY0" fmla="*/ 205387 h 384637"/>
                <a:gd name="connsiteX1" fmla="*/ 113335 w 299983"/>
                <a:gd name="connsiteY1" fmla="*/ 384637 h 384637"/>
                <a:gd name="connsiteX2" fmla="*/ 113335 w 299983"/>
                <a:gd name="connsiteY2" fmla="*/ 205387 h 384637"/>
                <a:gd name="connsiteX3" fmla="*/ 119253 w 299983"/>
                <a:gd name="connsiteY3" fmla="*/ 199469 h 384637"/>
                <a:gd name="connsiteX4" fmla="*/ 199879 w 299983"/>
                <a:gd name="connsiteY4" fmla="*/ 281081 h 384637"/>
                <a:gd name="connsiteX5" fmla="*/ 119253 w 299983"/>
                <a:gd name="connsiteY5" fmla="*/ 199469 h 384637"/>
                <a:gd name="connsiteX6" fmla="*/ 105198 w 299983"/>
                <a:gd name="connsiteY6" fmla="*/ 199223 h 384637"/>
                <a:gd name="connsiteX7" fmla="*/ 25066 w 299983"/>
                <a:gd name="connsiteY7" fmla="*/ 281081 h 384637"/>
                <a:gd name="connsiteX8" fmla="*/ 105198 w 299983"/>
                <a:gd name="connsiteY8" fmla="*/ 199223 h 384637"/>
                <a:gd name="connsiteX9" fmla="*/ 9625 w 299983"/>
                <a:gd name="connsiteY9" fmla="*/ 169080 h 384637"/>
                <a:gd name="connsiteX10" fmla="*/ 99034 w 299983"/>
                <a:gd name="connsiteY10" fmla="*/ 191579 h 384637"/>
                <a:gd name="connsiteX11" fmla="*/ 10087 w 299983"/>
                <a:gd name="connsiteY11" fmla="*/ 214478 h 384637"/>
                <a:gd name="connsiteX12" fmla="*/ 0 w 299983"/>
                <a:gd name="connsiteY12" fmla="*/ 213166 h 384637"/>
                <a:gd name="connsiteX13" fmla="*/ 0 w 299983"/>
                <a:gd name="connsiteY13" fmla="*/ 170253 h 384637"/>
                <a:gd name="connsiteX14" fmla="*/ 212515 w 299983"/>
                <a:gd name="connsiteY14" fmla="*/ 169018 h 384637"/>
                <a:gd name="connsiteX15" fmla="*/ 299983 w 299983"/>
                <a:gd name="connsiteY15" fmla="*/ 191333 h 384637"/>
                <a:gd name="connsiteX16" fmla="*/ 126156 w 299983"/>
                <a:gd name="connsiteY16" fmla="*/ 191826 h 384637"/>
                <a:gd name="connsiteX17" fmla="*/ 212515 w 299983"/>
                <a:gd name="connsiteY17" fmla="*/ 169018 h 384637"/>
                <a:gd name="connsiteX18" fmla="*/ 25066 w 299983"/>
                <a:gd name="connsiteY18" fmla="*/ 102570 h 384637"/>
                <a:gd name="connsiteX19" fmla="*/ 105445 w 299983"/>
                <a:gd name="connsiteY19" fmla="*/ 184429 h 384637"/>
                <a:gd name="connsiteX20" fmla="*/ 25066 w 299983"/>
                <a:gd name="connsiteY20" fmla="*/ 102570 h 384637"/>
                <a:gd name="connsiteX21" fmla="*/ 199386 w 299983"/>
                <a:gd name="connsiteY21" fmla="*/ 102324 h 384637"/>
                <a:gd name="connsiteX22" fmla="*/ 119253 w 299983"/>
                <a:gd name="connsiteY22" fmla="*/ 184429 h 384637"/>
                <a:gd name="connsiteX23" fmla="*/ 199386 w 299983"/>
                <a:gd name="connsiteY23" fmla="*/ 102324 h 384637"/>
                <a:gd name="connsiteX24" fmla="*/ 111855 w 299983"/>
                <a:gd name="connsiteY24" fmla="*/ 0 h 384637"/>
                <a:gd name="connsiteX25" fmla="*/ 112349 w 299983"/>
                <a:gd name="connsiteY25" fmla="*/ 177032 h 384637"/>
                <a:gd name="connsiteX26" fmla="*/ 111855 w 299983"/>
                <a:gd name="connsiteY26" fmla="*/ 0 h 38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9983" h="384637">
                  <a:moveTo>
                    <a:pt x="113335" y="205387"/>
                  </a:moveTo>
                  <a:cubicBezTo>
                    <a:pt x="141690" y="265301"/>
                    <a:pt x="141936" y="324476"/>
                    <a:pt x="113335" y="384637"/>
                  </a:cubicBezTo>
                  <a:cubicBezTo>
                    <a:pt x="83501" y="347160"/>
                    <a:pt x="83501" y="243850"/>
                    <a:pt x="113335" y="205387"/>
                  </a:cubicBezTo>
                  <a:close/>
                  <a:moveTo>
                    <a:pt x="119253" y="199469"/>
                  </a:moveTo>
                  <a:cubicBezTo>
                    <a:pt x="147854" y="200209"/>
                    <a:pt x="191495" y="243850"/>
                    <a:pt x="199879" y="281081"/>
                  </a:cubicBezTo>
                  <a:cubicBezTo>
                    <a:pt x="165113" y="273684"/>
                    <a:pt x="127143" y="234974"/>
                    <a:pt x="119253" y="199469"/>
                  </a:cubicBezTo>
                  <a:close/>
                  <a:moveTo>
                    <a:pt x="105198" y="199223"/>
                  </a:moveTo>
                  <a:cubicBezTo>
                    <a:pt x="99034" y="233495"/>
                    <a:pt x="57612" y="275904"/>
                    <a:pt x="25066" y="281081"/>
                  </a:cubicBezTo>
                  <a:cubicBezTo>
                    <a:pt x="31230" y="246562"/>
                    <a:pt x="72159" y="204894"/>
                    <a:pt x="105198" y="199223"/>
                  </a:cubicBezTo>
                  <a:close/>
                  <a:moveTo>
                    <a:pt x="9625" y="169080"/>
                  </a:moveTo>
                  <a:cubicBezTo>
                    <a:pt x="41092" y="169080"/>
                    <a:pt x="73269" y="176539"/>
                    <a:pt x="99034" y="191579"/>
                  </a:cubicBezTo>
                  <a:cubicBezTo>
                    <a:pt x="74132" y="207236"/>
                    <a:pt x="41832" y="214694"/>
                    <a:pt x="10087" y="214478"/>
                  </a:cubicBezTo>
                  <a:lnTo>
                    <a:pt x="0" y="213166"/>
                  </a:lnTo>
                  <a:lnTo>
                    <a:pt x="0" y="170253"/>
                  </a:lnTo>
                  <a:close/>
                  <a:moveTo>
                    <a:pt x="212515" y="169018"/>
                  </a:moveTo>
                  <a:cubicBezTo>
                    <a:pt x="243952" y="168957"/>
                    <a:pt x="275573" y="176416"/>
                    <a:pt x="299983" y="191333"/>
                  </a:cubicBezTo>
                  <a:cubicBezTo>
                    <a:pt x="253629" y="221660"/>
                    <a:pt x="175222" y="222153"/>
                    <a:pt x="126156" y="191826"/>
                  </a:cubicBezTo>
                  <a:cubicBezTo>
                    <a:pt x="149826" y="176662"/>
                    <a:pt x="181078" y="169080"/>
                    <a:pt x="212515" y="169018"/>
                  </a:cubicBezTo>
                  <a:close/>
                  <a:moveTo>
                    <a:pt x="25066" y="102570"/>
                  </a:moveTo>
                  <a:cubicBezTo>
                    <a:pt x="57612" y="107255"/>
                    <a:pt x="98048" y="148678"/>
                    <a:pt x="105445" y="184429"/>
                  </a:cubicBezTo>
                  <a:cubicBezTo>
                    <a:pt x="73145" y="179744"/>
                    <a:pt x="31723" y="137582"/>
                    <a:pt x="25066" y="102570"/>
                  </a:cubicBezTo>
                  <a:close/>
                  <a:moveTo>
                    <a:pt x="199386" y="102324"/>
                  </a:moveTo>
                  <a:cubicBezTo>
                    <a:pt x="196920" y="133144"/>
                    <a:pt x="153525" y="178018"/>
                    <a:pt x="119253" y="184429"/>
                  </a:cubicBezTo>
                  <a:cubicBezTo>
                    <a:pt x="127636" y="148184"/>
                    <a:pt x="165360" y="109474"/>
                    <a:pt x="199386" y="102324"/>
                  </a:cubicBezTo>
                  <a:close/>
                  <a:moveTo>
                    <a:pt x="111855" y="0"/>
                  </a:moveTo>
                  <a:cubicBezTo>
                    <a:pt x="141197" y="43642"/>
                    <a:pt x="142676" y="127719"/>
                    <a:pt x="112349" y="177032"/>
                  </a:cubicBezTo>
                  <a:cubicBezTo>
                    <a:pt x="84240" y="131664"/>
                    <a:pt x="81035" y="53258"/>
                    <a:pt x="11185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7" name="자유형: 도형 76">
              <a:extLst>
                <a:ext uri="{FF2B5EF4-FFF2-40B4-BE49-F238E27FC236}">
                  <a16:creationId xmlns:a16="http://schemas.microsoft.com/office/drawing/2014/main" id="{708AFAA9-4624-4D5E-AA99-C220B22D9D2A}"/>
                </a:ext>
              </a:extLst>
            </p:cNvPr>
            <p:cNvSpPr/>
            <p:nvPr/>
          </p:nvSpPr>
          <p:spPr>
            <a:xfrm>
              <a:off x="514216" y="3420065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78" name="자유형: 도형 77">
              <a:extLst>
                <a:ext uri="{FF2B5EF4-FFF2-40B4-BE49-F238E27FC236}">
                  <a16:creationId xmlns:a16="http://schemas.microsoft.com/office/drawing/2014/main" id="{3919D576-02E2-4940-B9FC-A87EB15B9EC7}"/>
                </a:ext>
              </a:extLst>
            </p:cNvPr>
            <p:cNvSpPr/>
            <p:nvPr/>
          </p:nvSpPr>
          <p:spPr>
            <a:xfrm>
              <a:off x="363309" y="2402837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pic>
          <p:nvPicPr>
            <p:cNvPr id="79" name="Graphic 5">
              <a:extLst>
                <a:ext uri="{FF2B5EF4-FFF2-40B4-BE49-F238E27FC236}">
                  <a16:creationId xmlns:a16="http://schemas.microsoft.com/office/drawing/2014/main" id="{61783FBF-115F-4379-BF8A-6F1E817B1A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53694" y="1346914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80" name="Freeform: Shape 17">
              <a:extLst>
                <a:ext uri="{FF2B5EF4-FFF2-40B4-BE49-F238E27FC236}">
                  <a16:creationId xmlns:a16="http://schemas.microsoft.com/office/drawing/2014/main" id="{035C7554-CB06-4E2E-A2E4-756A35E3BB5B}"/>
                </a:ext>
              </a:extLst>
            </p:cNvPr>
            <p:cNvSpPr/>
            <p:nvPr/>
          </p:nvSpPr>
          <p:spPr>
            <a:xfrm>
              <a:off x="982511" y="1464805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682CC655-FDC1-4F0E-AA05-F7BC4490A2FF}"/>
                </a:ext>
              </a:extLst>
            </p:cNvPr>
            <p:cNvSpPr/>
            <p:nvPr/>
          </p:nvSpPr>
          <p:spPr>
            <a:xfrm>
              <a:off x="563012" y="184812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7B8E019D-E28D-4D88-81A7-C0FCC45DFE2D}"/>
                </a:ext>
              </a:extLst>
            </p:cNvPr>
            <p:cNvSpPr/>
            <p:nvPr/>
          </p:nvSpPr>
          <p:spPr>
            <a:xfrm>
              <a:off x="1396782" y="89980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3" name="Freeform: Shape 42">
              <a:extLst>
                <a:ext uri="{FF2B5EF4-FFF2-40B4-BE49-F238E27FC236}">
                  <a16:creationId xmlns:a16="http://schemas.microsoft.com/office/drawing/2014/main" id="{05526F7D-F538-40A6-8EA9-3B4F5D2070D3}"/>
                </a:ext>
              </a:extLst>
            </p:cNvPr>
            <p:cNvSpPr/>
            <p:nvPr/>
          </p:nvSpPr>
          <p:spPr>
            <a:xfrm>
              <a:off x="896670" y="90763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44">
              <a:extLst>
                <a:ext uri="{FF2B5EF4-FFF2-40B4-BE49-F238E27FC236}">
                  <a16:creationId xmlns:a16="http://schemas.microsoft.com/office/drawing/2014/main" id="{61801D22-2BEF-4338-A3C9-59D212126F87}"/>
                </a:ext>
              </a:extLst>
            </p:cNvPr>
            <p:cNvSpPr/>
            <p:nvPr/>
          </p:nvSpPr>
          <p:spPr>
            <a:xfrm>
              <a:off x="231819" y="101188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83D3B659-220F-4CB3-A7DF-E722530E19D9}"/>
                </a:ext>
              </a:extLst>
            </p:cNvPr>
            <p:cNvSpPr/>
            <p:nvPr/>
          </p:nvSpPr>
          <p:spPr>
            <a:xfrm>
              <a:off x="635167" y="1258909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374BE5CD-D5F2-4D56-9AC7-394FC656E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48" y="50353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87" name="Graphic 5">
              <a:extLst>
                <a:ext uri="{FF2B5EF4-FFF2-40B4-BE49-F238E27FC236}">
                  <a16:creationId xmlns:a16="http://schemas.microsoft.com/office/drawing/2014/main" id="{14B0291C-1F1E-4AA9-A770-82571A0869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08233" y="2076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4CDC7441-9DE3-4A40-AE77-3F63E34984AC}"/>
                </a:ext>
              </a:extLst>
            </p:cNvPr>
            <p:cNvSpPr/>
            <p:nvPr/>
          </p:nvSpPr>
          <p:spPr>
            <a:xfrm>
              <a:off x="568405" y="-5694"/>
              <a:ext cx="287130" cy="349180"/>
            </a:xfrm>
            <a:custGeom>
              <a:avLst/>
              <a:gdLst>
                <a:gd name="connsiteX0" fmla="*/ 276439 w 287130"/>
                <a:gd name="connsiteY0" fmla="*/ 0 h 349180"/>
                <a:gd name="connsiteX1" fmla="*/ 286718 w 287130"/>
                <a:gd name="connsiteY1" fmla="*/ 0 h 349180"/>
                <a:gd name="connsiteX2" fmla="*/ 287130 w 287130"/>
                <a:gd name="connsiteY2" fmla="*/ 54080 h 349180"/>
                <a:gd name="connsiteX3" fmla="*/ 195248 w 287130"/>
                <a:gd name="connsiteY3" fmla="*/ 246081 h 349180"/>
                <a:gd name="connsiteX4" fmla="*/ 57877 w 287130"/>
                <a:gd name="connsiteY4" fmla="*/ 271882 h 349180"/>
                <a:gd name="connsiteX5" fmla="*/ 41142 w 287130"/>
                <a:gd name="connsiteY5" fmla="*/ 280947 h 349180"/>
                <a:gd name="connsiteX6" fmla="*/ 26498 w 287130"/>
                <a:gd name="connsiteY6" fmla="*/ 329759 h 349180"/>
                <a:gd name="connsiteX7" fmla="*/ 0 w 287130"/>
                <a:gd name="connsiteY7" fmla="*/ 347192 h 349180"/>
                <a:gd name="connsiteX8" fmla="*/ 36261 w 287130"/>
                <a:gd name="connsiteY8" fmla="*/ 264909 h 349180"/>
                <a:gd name="connsiteX9" fmla="*/ 36957 w 287130"/>
                <a:gd name="connsiteY9" fmla="*/ 237713 h 349180"/>
                <a:gd name="connsiteX10" fmla="*/ 46721 w 287130"/>
                <a:gd name="connsiteY10" fmla="*/ 166587 h 349180"/>
                <a:gd name="connsiteX11" fmla="*/ 128305 w 287130"/>
                <a:gd name="connsiteY11" fmla="*/ 94067 h 349180"/>
                <a:gd name="connsiteX12" fmla="*/ 228022 w 287130"/>
                <a:gd name="connsiteY12" fmla="*/ 47347 h 349180"/>
                <a:gd name="connsiteX13" fmla="*/ 262800 w 287130"/>
                <a:gd name="connsiteY13" fmla="*/ 21633 h 34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130" h="349180">
                  <a:moveTo>
                    <a:pt x="276439" y="0"/>
                  </a:moveTo>
                  <a:lnTo>
                    <a:pt x="286718" y="0"/>
                  </a:lnTo>
                  <a:lnTo>
                    <a:pt x="287130" y="54080"/>
                  </a:lnTo>
                  <a:cubicBezTo>
                    <a:pt x="279449" y="129455"/>
                    <a:pt x="247547" y="213656"/>
                    <a:pt x="195248" y="246081"/>
                  </a:cubicBezTo>
                  <a:cubicBezTo>
                    <a:pt x="152712" y="272580"/>
                    <a:pt x="107387" y="283736"/>
                    <a:pt x="57877" y="271882"/>
                  </a:cubicBezTo>
                  <a:cubicBezTo>
                    <a:pt x="47417" y="269093"/>
                    <a:pt x="43931" y="272580"/>
                    <a:pt x="41142" y="280947"/>
                  </a:cubicBezTo>
                  <a:cubicBezTo>
                    <a:pt x="36261" y="296985"/>
                    <a:pt x="27893" y="313024"/>
                    <a:pt x="26498" y="329759"/>
                  </a:cubicBezTo>
                  <a:cubicBezTo>
                    <a:pt x="24406" y="348587"/>
                    <a:pt x="17433" y="352074"/>
                    <a:pt x="0" y="347192"/>
                  </a:cubicBezTo>
                  <a:cubicBezTo>
                    <a:pt x="11854" y="319299"/>
                    <a:pt x="23708" y="292104"/>
                    <a:pt x="36261" y="264909"/>
                  </a:cubicBezTo>
                  <a:cubicBezTo>
                    <a:pt x="40444" y="255843"/>
                    <a:pt x="44628" y="250962"/>
                    <a:pt x="36957" y="237713"/>
                  </a:cubicBezTo>
                  <a:cubicBezTo>
                    <a:pt x="23708" y="215399"/>
                    <a:pt x="34168" y="188902"/>
                    <a:pt x="46721" y="166587"/>
                  </a:cubicBezTo>
                  <a:cubicBezTo>
                    <a:pt x="65547" y="133116"/>
                    <a:pt x="94835" y="110802"/>
                    <a:pt x="128305" y="94067"/>
                  </a:cubicBezTo>
                  <a:cubicBezTo>
                    <a:pt x="161080" y="78028"/>
                    <a:pt x="195248" y="64083"/>
                    <a:pt x="228022" y="47347"/>
                  </a:cubicBezTo>
                  <a:cubicBezTo>
                    <a:pt x="241271" y="40722"/>
                    <a:pt x="252951" y="32180"/>
                    <a:pt x="262800" y="21633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9" name="하트 88">
              <a:extLst>
                <a:ext uri="{FF2B5EF4-FFF2-40B4-BE49-F238E27FC236}">
                  <a16:creationId xmlns:a16="http://schemas.microsoft.com/office/drawing/2014/main" id="{F1F6242D-A75B-4C1F-9D27-76ECA62F29F7}"/>
                </a:ext>
              </a:extLst>
            </p:cNvPr>
            <p:cNvSpPr/>
            <p:nvPr/>
          </p:nvSpPr>
          <p:spPr>
            <a:xfrm>
              <a:off x="1639035" y="81102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90" name="Graphic 47">
              <a:extLst>
                <a:ext uri="{FF2B5EF4-FFF2-40B4-BE49-F238E27FC236}">
                  <a16:creationId xmlns:a16="http://schemas.microsoft.com/office/drawing/2014/main" id="{2346A50C-8D3D-45C1-9A6D-CBA4800FF75A}"/>
                </a:ext>
              </a:extLst>
            </p:cNvPr>
            <p:cNvGrpSpPr/>
            <p:nvPr/>
          </p:nvGrpSpPr>
          <p:grpSpPr>
            <a:xfrm>
              <a:off x="1191861" y="44194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5" name="Freeform: Shape 1145">
                <a:extLst>
                  <a:ext uri="{FF2B5EF4-FFF2-40B4-BE49-F238E27FC236}">
                    <a16:creationId xmlns:a16="http://schemas.microsoft.com/office/drawing/2014/main" id="{E9FB36ED-56EE-4D04-993E-C4EC1BD4B043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146">
                <a:extLst>
                  <a:ext uri="{FF2B5EF4-FFF2-40B4-BE49-F238E27FC236}">
                    <a16:creationId xmlns:a16="http://schemas.microsoft.com/office/drawing/2014/main" id="{68035F74-A251-4E64-9A23-886F05702F0B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147">
                <a:extLst>
                  <a:ext uri="{FF2B5EF4-FFF2-40B4-BE49-F238E27FC236}">
                    <a16:creationId xmlns:a16="http://schemas.microsoft.com/office/drawing/2014/main" id="{09898790-5BB2-4FCA-B65B-654E5CC2149B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1" name="Freeform: Shape 264">
              <a:extLst>
                <a:ext uri="{FF2B5EF4-FFF2-40B4-BE49-F238E27FC236}">
                  <a16:creationId xmlns:a16="http://schemas.microsoft.com/office/drawing/2014/main" id="{1F8F38BF-0894-40CA-9789-350AF5B30BA3}"/>
                </a:ext>
              </a:extLst>
            </p:cNvPr>
            <p:cNvSpPr/>
            <p:nvPr/>
          </p:nvSpPr>
          <p:spPr>
            <a:xfrm>
              <a:off x="13145" y="61864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F51D352D-5E24-4A29-9798-EE15F2384788}"/>
                </a:ext>
              </a:extLst>
            </p:cNvPr>
            <p:cNvSpPr/>
            <p:nvPr/>
          </p:nvSpPr>
          <p:spPr>
            <a:xfrm>
              <a:off x="114632" y="14195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7EFA2C39-B3CA-427E-865E-213481FFD549}"/>
                </a:ext>
              </a:extLst>
            </p:cNvPr>
            <p:cNvSpPr/>
            <p:nvPr/>
          </p:nvSpPr>
          <p:spPr>
            <a:xfrm>
              <a:off x="3996089" y="426915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893234D7-9539-4DA9-BB3C-BB277E6B41DC}"/>
                </a:ext>
              </a:extLst>
            </p:cNvPr>
            <p:cNvSpPr/>
            <p:nvPr/>
          </p:nvSpPr>
          <p:spPr>
            <a:xfrm>
              <a:off x="148365" y="1712603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5" name="하트 94">
              <a:extLst>
                <a:ext uri="{FF2B5EF4-FFF2-40B4-BE49-F238E27FC236}">
                  <a16:creationId xmlns:a16="http://schemas.microsoft.com/office/drawing/2014/main" id="{DBA100A7-655D-4D46-9485-70D4D6D3742E}"/>
                </a:ext>
              </a:extLst>
            </p:cNvPr>
            <p:cNvSpPr/>
            <p:nvPr/>
          </p:nvSpPr>
          <p:spPr>
            <a:xfrm>
              <a:off x="3684715" y="81102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96" name="Graphic 47">
              <a:extLst>
                <a:ext uri="{FF2B5EF4-FFF2-40B4-BE49-F238E27FC236}">
                  <a16:creationId xmlns:a16="http://schemas.microsoft.com/office/drawing/2014/main" id="{5830E525-E25A-4DEA-A28B-531C7931BB63}"/>
                </a:ext>
              </a:extLst>
            </p:cNvPr>
            <p:cNvGrpSpPr/>
            <p:nvPr/>
          </p:nvGrpSpPr>
          <p:grpSpPr>
            <a:xfrm>
              <a:off x="3164069" y="1165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2" name="Freeform: Shape 1145">
                <a:extLst>
                  <a:ext uri="{FF2B5EF4-FFF2-40B4-BE49-F238E27FC236}">
                    <a16:creationId xmlns:a16="http://schemas.microsoft.com/office/drawing/2014/main" id="{21AD654D-EE28-448E-BB1B-B77394EB9F98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146">
                <a:extLst>
                  <a:ext uri="{FF2B5EF4-FFF2-40B4-BE49-F238E27FC236}">
                    <a16:creationId xmlns:a16="http://schemas.microsoft.com/office/drawing/2014/main" id="{AAE828C4-7A58-425E-9541-FA5CCB368DB3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147">
                <a:extLst>
                  <a:ext uri="{FF2B5EF4-FFF2-40B4-BE49-F238E27FC236}">
                    <a16:creationId xmlns:a16="http://schemas.microsoft.com/office/drawing/2014/main" id="{882E932D-1D62-447B-B63E-A84DC03EFE0A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7" name="Freeform: Shape 264">
              <a:extLst>
                <a:ext uri="{FF2B5EF4-FFF2-40B4-BE49-F238E27FC236}">
                  <a16:creationId xmlns:a16="http://schemas.microsoft.com/office/drawing/2014/main" id="{23ED5BD4-EE9D-4701-84D2-071BEB7CC76A}"/>
                </a:ext>
              </a:extLst>
            </p:cNvPr>
            <p:cNvSpPr/>
            <p:nvPr/>
          </p:nvSpPr>
          <p:spPr>
            <a:xfrm>
              <a:off x="4340493" y="9063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329453D5-EDA5-4629-B009-F1FCBF5E4A6A}"/>
                </a:ext>
              </a:extLst>
            </p:cNvPr>
            <p:cNvSpPr/>
            <p:nvPr/>
          </p:nvSpPr>
          <p:spPr>
            <a:xfrm>
              <a:off x="2577284" y="-5694"/>
              <a:ext cx="375515" cy="209665"/>
            </a:xfrm>
            <a:custGeom>
              <a:avLst/>
              <a:gdLst>
                <a:gd name="connsiteX0" fmla="*/ 188867 w 375515"/>
                <a:gd name="connsiteY0" fmla="*/ 30414 h 209665"/>
                <a:gd name="connsiteX1" fmla="*/ 188867 w 375515"/>
                <a:gd name="connsiteY1" fmla="*/ 209665 h 209665"/>
                <a:gd name="connsiteX2" fmla="*/ 188867 w 375515"/>
                <a:gd name="connsiteY2" fmla="*/ 30414 h 209665"/>
                <a:gd name="connsiteX3" fmla="*/ 194785 w 375515"/>
                <a:gd name="connsiteY3" fmla="*/ 24497 h 209665"/>
                <a:gd name="connsiteX4" fmla="*/ 275411 w 375515"/>
                <a:gd name="connsiteY4" fmla="*/ 106109 h 209665"/>
                <a:gd name="connsiteX5" fmla="*/ 194785 w 375515"/>
                <a:gd name="connsiteY5" fmla="*/ 24497 h 209665"/>
                <a:gd name="connsiteX6" fmla="*/ 180731 w 375515"/>
                <a:gd name="connsiteY6" fmla="*/ 24250 h 209665"/>
                <a:gd name="connsiteX7" fmla="*/ 100598 w 375515"/>
                <a:gd name="connsiteY7" fmla="*/ 106109 h 209665"/>
                <a:gd name="connsiteX8" fmla="*/ 180731 w 375515"/>
                <a:gd name="connsiteY8" fmla="*/ 24250 h 209665"/>
                <a:gd name="connsiteX9" fmla="*/ 241452 w 375515"/>
                <a:gd name="connsiteY9" fmla="*/ 0 h 209665"/>
                <a:gd name="connsiteX10" fmla="*/ 335430 w 375515"/>
                <a:gd name="connsiteY10" fmla="*/ 0 h 209665"/>
                <a:gd name="connsiteX11" fmla="*/ 375515 w 375515"/>
                <a:gd name="connsiteY11" fmla="*/ 16360 h 209665"/>
                <a:gd name="connsiteX12" fmla="*/ 201688 w 375515"/>
                <a:gd name="connsiteY12" fmla="*/ 16854 h 209665"/>
                <a:gd name="connsiteX13" fmla="*/ 200326 w 375515"/>
                <a:gd name="connsiteY13" fmla="*/ 0 h 209665"/>
                <a:gd name="connsiteX14" fmla="*/ 217273 w 375515"/>
                <a:gd name="connsiteY14" fmla="*/ 0 h 209665"/>
                <a:gd name="connsiteX15" fmla="*/ 194785 w 375515"/>
                <a:gd name="connsiteY15" fmla="*/ 9457 h 209665"/>
                <a:gd name="connsiteX16" fmla="*/ 187028 w 375515"/>
                <a:gd name="connsiteY16" fmla="*/ 0 h 209665"/>
                <a:gd name="connsiteX17" fmla="*/ 188700 w 375515"/>
                <a:gd name="connsiteY17" fmla="*/ 0 h 209665"/>
                <a:gd name="connsiteX18" fmla="*/ 187881 w 375515"/>
                <a:gd name="connsiteY18" fmla="*/ 2060 h 209665"/>
                <a:gd name="connsiteX19" fmla="*/ 156719 w 375515"/>
                <a:gd name="connsiteY19" fmla="*/ 0 h 209665"/>
                <a:gd name="connsiteX20" fmla="*/ 175445 w 375515"/>
                <a:gd name="connsiteY20" fmla="*/ 0 h 209665"/>
                <a:gd name="connsiteX21" fmla="*/ 180977 w 375515"/>
                <a:gd name="connsiteY21" fmla="*/ 9457 h 209665"/>
                <a:gd name="connsiteX22" fmla="*/ 38637 w 375515"/>
                <a:gd name="connsiteY22" fmla="*/ 0 h 209665"/>
                <a:gd name="connsiteX23" fmla="*/ 132713 w 375515"/>
                <a:gd name="connsiteY23" fmla="*/ 0 h 209665"/>
                <a:gd name="connsiteX24" fmla="*/ 174567 w 375515"/>
                <a:gd name="connsiteY24" fmla="*/ 16607 h 209665"/>
                <a:gd name="connsiteX25" fmla="*/ 0 w 375515"/>
                <a:gd name="connsiteY25" fmla="*/ 16360 h 20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5515" h="209665">
                  <a:moveTo>
                    <a:pt x="188867" y="30414"/>
                  </a:moveTo>
                  <a:cubicBezTo>
                    <a:pt x="217222" y="90329"/>
                    <a:pt x="217468" y="149504"/>
                    <a:pt x="188867" y="209665"/>
                  </a:cubicBezTo>
                  <a:cubicBezTo>
                    <a:pt x="159033" y="172187"/>
                    <a:pt x="159033" y="68878"/>
                    <a:pt x="188867" y="30414"/>
                  </a:cubicBezTo>
                  <a:close/>
                  <a:moveTo>
                    <a:pt x="194785" y="24497"/>
                  </a:moveTo>
                  <a:cubicBezTo>
                    <a:pt x="223386" y="25237"/>
                    <a:pt x="267028" y="68878"/>
                    <a:pt x="275411" y="106109"/>
                  </a:cubicBezTo>
                  <a:cubicBezTo>
                    <a:pt x="240646" y="98712"/>
                    <a:pt x="202675" y="60002"/>
                    <a:pt x="194785" y="24497"/>
                  </a:cubicBezTo>
                  <a:close/>
                  <a:moveTo>
                    <a:pt x="180731" y="24250"/>
                  </a:moveTo>
                  <a:cubicBezTo>
                    <a:pt x="174567" y="58523"/>
                    <a:pt x="133144" y="100931"/>
                    <a:pt x="100598" y="106109"/>
                  </a:cubicBezTo>
                  <a:cubicBezTo>
                    <a:pt x="106762" y="71590"/>
                    <a:pt x="147691" y="29921"/>
                    <a:pt x="180731" y="24250"/>
                  </a:cubicBezTo>
                  <a:close/>
                  <a:moveTo>
                    <a:pt x="241452" y="0"/>
                  </a:moveTo>
                  <a:lnTo>
                    <a:pt x="335430" y="0"/>
                  </a:lnTo>
                  <a:lnTo>
                    <a:pt x="375515" y="16360"/>
                  </a:lnTo>
                  <a:cubicBezTo>
                    <a:pt x="329161" y="46687"/>
                    <a:pt x="250755" y="47180"/>
                    <a:pt x="201688" y="16854"/>
                  </a:cubicBezTo>
                  <a:close/>
                  <a:moveTo>
                    <a:pt x="200326" y="0"/>
                  </a:moveTo>
                  <a:lnTo>
                    <a:pt x="217273" y="0"/>
                  </a:lnTo>
                  <a:lnTo>
                    <a:pt x="194785" y="9457"/>
                  </a:lnTo>
                  <a:close/>
                  <a:moveTo>
                    <a:pt x="187028" y="0"/>
                  </a:moveTo>
                  <a:lnTo>
                    <a:pt x="188700" y="0"/>
                  </a:lnTo>
                  <a:lnTo>
                    <a:pt x="187881" y="2060"/>
                  </a:lnTo>
                  <a:close/>
                  <a:moveTo>
                    <a:pt x="156719" y="0"/>
                  </a:moveTo>
                  <a:lnTo>
                    <a:pt x="175445" y="0"/>
                  </a:lnTo>
                  <a:lnTo>
                    <a:pt x="180977" y="9457"/>
                  </a:lnTo>
                  <a:close/>
                  <a:moveTo>
                    <a:pt x="38637" y="0"/>
                  </a:moveTo>
                  <a:lnTo>
                    <a:pt x="132713" y="0"/>
                  </a:lnTo>
                  <a:lnTo>
                    <a:pt x="174567" y="16607"/>
                  </a:lnTo>
                  <a:cubicBezTo>
                    <a:pt x="124761" y="47920"/>
                    <a:pt x="45368" y="46441"/>
                    <a:pt x="0" y="1636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267B64C0-532D-4DD5-A08E-97046987DF3D}"/>
                </a:ext>
              </a:extLst>
            </p:cNvPr>
            <p:cNvSpPr/>
            <p:nvPr/>
          </p:nvSpPr>
          <p:spPr>
            <a:xfrm>
              <a:off x="-11228" y="1308485"/>
              <a:ext cx="212952" cy="402755"/>
            </a:xfrm>
            <a:custGeom>
              <a:avLst/>
              <a:gdLst>
                <a:gd name="connsiteX0" fmla="*/ 15700 w 212952"/>
                <a:gd name="connsiteY0" fmla="*/ 214786 h 402755"/>
                <a:gd name="connsiteX1" fmla="*/ 15958 w 212952"/>
                <a:gd name="connsiteY1" fmla="*/ 402755 h 402755"/>
                <a:gd name="connsiteX2" fmla="*/ 0 w 212952"/>
                <a:gd name="connsiteY2" fmla="*/ 358206 h 402755"/>
                <a:gd name="connsiteX3" fmla="*/ 0 w 212952"/>
                <a:gd name="connsiteY3" fmla="*/ 258935 h 402755"/>
                <a:gd name="connsiteX4" fmla="*/ 6418 w 212952"/>
                <a:gd name="connsiteY4" fmla="*/ 211434 h 402755"/>
                <a:gd name="connsiteX5" fmla="*/ 0 w 212952"/>
                <a:gd name="connsiteY5" fmla="*/ 228478 h 402755"/>
                <a:gd name="connsiteX6" fmla="*/ 0 w 212952"/>
                <a:gd name="connsiteY6" fmla="*/ 214060 h 402755"/>
                <a:gd name="connsiteX7" fmla="*/ 27046 w 212952"/>
                <a:gd name="connsiteY7" fmla="*/ 210403 h 402755"/>
                <a:gd name="connsiteX8" fmla="*/ 155195 w 212952"/>
                <a:gd name="connsiteY8" fmla="*/ 341904 h 402755"/>
                <a:gd name="connsiteX9" fmla="*/ 27046 w 212952"/>
                <a:gd name="connsiteY9" fmla="*/ 210403 h 402755"/>
                <a:gd name="connsiteX10" fmla="*/ 0 w 212952"/>
                <a:gd name="connsiteY10" fmla="*/ 199971 h 402755"/>
                <a:gd name="connsiteX11" fmla="*/ 3324 w 212952"/>
                <a:gd name="connsiteY11" fmla="*/ 201378 h 402755"/>
                <a:gd name="connsiteX12" fmla="*/ 0 w 212952"/>
                <a:gd name="connsiteY12" fmla="*/ 202207 h 402755"/>
                <a:gd name="connsiteX13" fmla="*/ 121772 w 212952"/>
                <a:gd name="connsiteY13" fmla="*/ 176528 h 402755"/>
                <a:gd name="connsiteX14" fmla="*/ 212952 w 212952"/>
                <a:gd name="connsiteY14" fmla="*/ 199057 h 402755"/>
                <a:gd name="connsiteX15" fmla="*/ 29624 w 212952"/>
                <a:gd name="connsiteY15" fmla="*/ 199831 h 402755"/>
                <a:gd name="connsiteX16" fmla="*/ 121772 w 212952"/>
                <a:gd name="connsiteY16" fmla="*/ 176528 h 402755"/>
                <a:gd name="connsiteX17" fmla="*/ 0 w 212952"/>
                <a:gd name="connsiteY17" fmla="*/ 173175 h 402755"/>
                <a:gd name="connsiteX18" fmla="*/ 7450 w 212952"/>
                <a:gd name="connsiteY18" fmla="*/ 189517 h 402755"/>
                <a:gd name="connsiteX19" fmla="*/ 0 w 212952"/>
                <a:gd name="connsiteY19" fmla="*/ 185210 h 402755"/>
                <a:gd name="connsiteX20" fmla="*/ 156742 w 212952"/>
                <a:gd name="connsiteY20" fmla="*/ 58016 h 402755"/>
                <a:gd name="connsiteX21" fmla="*/ 27819 w 212952"/>
                <a:gd name="connsiteY21" fmla="*/ 191064 h 402755"/>
                <a:gd name="connsiteX22" fmla="*/ 156742 w 212952"/>
                <a:gd name="connsiteY22" fmla="*/ 58016 h 402755"/>
                <a:gd name="connsiteX23" fmla="*/ 16216 w 212952"/>
                <a:gd name="connsiteY23" fmla="*/ 0 h 402755"/>
                <a:gd name="connsiteX24" fmla="*/ 16474 w 212952"/>
                <a:gd name="connsiteY24" fmla="*/ 185391 h 402755"/>
                <a:gd name="connsiteX25" fmla="*/ 0 w 212952"/>
                <a:gd name="connsiteY25" fmla="*/ 144908 h 402755"/>
                <a:gd name="connsiteX26" fmla="*/ 0 w 212952"/>
                <a:gd name="connsiteY26" fmla="*/ 42268 h 40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952" h="402755">
                  <a:moveTo>
                    <a:pt x="15700" y="214786"/>
                  </a:moveTo>
                  <a:cubicBezTo>
                    <a:pt x="46642" y="263003"/>
                    <a:pt x="48705" y="348350"/>
                    <a:pt x="15958" y="402755"/>
                  </a:cubicBezTo>
                  <a:lnTo>
                    <a:pt x="0" y="358206"/>
                  </a:lnTo>
                  <a:lnTo>
                    <a:pt x="0" y="258935"/>
                  </a:lnTo>
                  <a:close/>
                  <a:moveTo>
                    <a:pt x="6418" y="211434"/>
                  </a:moveTo>
                  <a:lnTo>
                    <a:pt x="0" y="228478"/>
                  </a:lnTo>
                  <a:lnTo>
                    <a:pt x="0" y="214060"/>
                  </a:lnTo>
                  <a:close/>
                  <a:moveTo>
                    <a:pt x="27046" y="210403"/>
                  </a:moveTo>
                  <a:cubicBezTo>
                    <a:pt x="95890" y="230515"/>
                    <a:pt x="144365" y="293171"/>
                    <a:pt x="155195" y="341904"/>
                  </a:cubicBezTo>
                  <a:cubicBezTo>
                    <a:pt x="108009" y="337778"/>
                    <a:pt x="36328" y="264808"/>
                    <a:pt x="27046" y="210403"/>
                  </a:cubicBezTo>
                  <a:close/>
                  <a:moveTo>
                    <a:pt x="0" y="199971"/>
                  </a:moveTo>
                  <a:lnTo>
                    <a:pt x="3324" y="201378"/>
                  </a:lnTo>
                  <a:lnTo>
                    <a:pt x="0" y="202207"/>
                  </a:lnTo>
                  <a:close/>
                  <a:moveTo>
                    <a:pt x="121772" y="176528"/>
                  </a:moveTo>
                  <a:cubicBezTo>
                    <a:pt x="152230" y="176431"/>
                    <a:pt x="182526" y="183973"/>
                    <a:pt x="212952" y="199057"/>
                  </a:cubicBezTo>
                  <a:cubicBezTo>
                    <a:pt x="172728" y="229225"/>
                    <a:pt x="87381" y="235155"/>
                    <a:pt x="29624" y="199831"/>
                  </a:cubicBezTo>
                  <a:cubicBezTo>
                    <a:pt x="60694" y="184360"/>
                    <a:pt x="91314" y="176625"/>
                    <a:pt x="121772" y="176528"/>
                  </a:cubicBezTo>
                  <a:close/>
                  <a:moveTo>
                    <a:pt x="0" y="173175"/>
                  </a:moveTo>
                  <a:lnTo>
                    <a:pt x="7450" y="189517"/>
                  </a:lnTo>
                  <a:lnTo>
                    <a:pt x="0" y="185210"/>
                  </a:lnTo>
                  <a:close/>
                  <a:moveTo>
                    <a:pt x="156742" y="58016"/>
                  </a:moveTo>
                  <a:cubicBezTo>
                    <a:pt x="134309" y="124024"/>
                    <a:pt x="92023" y="167858"/>
                    <a:pt x="27819" y="191064"/>
                  </a:cubicBezTo>
                  <a:cubicBezTo>
                    <a:pt x="26014" y="147230"/>
                    <a:pt x="100016" y="70134"/>
                    <a:pt x="156742" y="58016"/>
                  </a:cubicBezTo>
                  <a:close/>
                  <a:moveTo>
                    <a:pt x="16216" y="0"/>
                  </a:moveTo>
                  <a:cubicBezTo>
                    <a:pt x="47157" y="35067"/>
                    <a:pt x="47157" y="143620"/>
                    <a:pt x="16474" y="185391"/>
                  </a:cubicBezTo>
                  <a:lnTo>
                    <a:pt x="0" y="144908"/>
                  </a:lnTo>
                  <a:lnTo>
                    <a:pt x="0" y="422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8CFE074E-4D7B-4D2A-8DCA-1107975F6810}"/>
                </a:ext>
              </a:extLst>
            </p:cNvPr>
            <p:cNvSpPr/>
            <p:nvPr/>
          </p:nvSpPr>
          <p:spPr>
            <a:xfrm>
              <a:off x="2129308" y="44976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pic>
          <p:nvPicPr>
            <p:cNvPr id="101" name="Graphic 5">
              <a:extLst>
                <a:ext uri="{FF2B5EF4-FFF2-40B4-BE49-F238E27FC236}">
                  <a16:creationId xmlns:a16="http://schemas.microsoft.com/office/drawing/2014/main" id="{04A39DFD-DFF4-48A2-9B3D-D0B2FC6A6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3838674">
              <a:off x="3837369" y="3261382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02" name="Freeform: Shape 17">
              <a:extLst>
                <a:ext uri="{FF2B5EF4-FFF2-40B4-BE49-F238E27FC236}">
                  <a16:creationId xmlns:a16="http://schemas.microsoft.com/office/drawing/2014/main" id="{410ABED3-7336-4714-8DEA-40863E80A26B}"/>
                </a:ext>
              </a:extLst>
            </p:cNvPr>
            <p:cNvSpPr/>
            <p:nvPr/>
          </p:nvSpPr>
          <p:spPr>
            <a:xfrm>
              <a:off x="3258155" y="2501360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하트 102">
              <a:extLst>
                <a:ext uri="{FF2B5EF4-FFF2-40B4-BE49-F238E27FC236}">
                  <a16:creationId xmlns:a16="http://schemas.microsoft.com/office/drawing/2014/main" id="{02EA1310-3AAD-4679-9FBA-F3D1A2CE9528}"/>
                </a:ext>
              </a:extLst>
            </p:cNvPr>
            <p:cNvSpPr/>
            <p:nvPr/>
          </p:nvSpPr>
          <p:spPr>
            <a:xfrm>
              <a:off x="4398542" y="3201669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자유형: 도형 103">
              <a:extLst>
                <a:ext uri="{FF2B5EF4-FFF2-40B4-BE49-F238E27FC236}">
                  <a16:creationId xmlns:a16="http://schemas.microsoft.com/office/drawing/2014/main" id="{EFA1CF94-1B68-43CB-AB99-E2B05C5FC474}"/>
                </a:ext>
              </a:extLst>
            </p:cNvPr>
            <p:cNvSpPr/>
            <p:nvPr/>
          </p:nvSpPr>
          <p:spPr>
            <a:xfrm rot="3838674">
              <a:off x="3770236" y="2527398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5" name="Freeform: Shape 42">
              <a:extLst>
                <a:ext uri="{FF2B5EF4-FFF2-40B4-BE49-F238E27FC236}">
                  <a16:creationId xmlns:a16="http://schemas.microsoft.com/office/drawing/2014/main" id="{62B3A50C-A83F-47F2-B9EE-11CEDF00AFCC}"/>
                </a:ext>
              </a:extLst>
            </p:cNvPr>
            <p:cNvSpPr/>
            <p:nvPr/>
          </p:nvSpPr>
          <p:spPr>
            <a:xfrm>
              <a:off x="4329178" y="3685197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자유형: 도형 105">
              <a:extLst>
                <a:ext uri="{FF2B5EF4-FFF2-40B4-BE49-F238E27FC236}">
                  <a16:creationId xmlns:a16="http://schemas.microsoft.com/office/drawing/2014/main" id="{F6C2A0D8-DC0A-4C6E-A7B0-E9ADEF1318BB}"/>
                </a:ext>
              </a:extLst>
            </p:cNvPr>
            <p:cNvSpPr/>
            <p:nvPr/>
          </p:nvSpPr>
          <p:spPr>
            <a:xfrm rot="3838674">
              <a:off x="4352597" y="2378541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107" name="Graphic 47">
              <a:extLst>
                <a:ext uri="{FF2B5EF4-FFF2-40B4-BE49-F238E27FC236}">
                  <a16:creationId xmlns:a16="http://schemas.microsoft.com/office/drawing/2014/main" id="{B57BE5C4-7B53-46A6-BFA2-598F8425CBDE}"/>
                </a:ext>
              </a:extLst>
            </p:cNvPr>
            <p:cNvGrpSpPr/>
            <p:nvPr/>
          </p:nvGrpSpPr>
          <p:grpSpPr>
            <a:xfrm rot="3838674">
              <a:off x="3619835" y="2070878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9" name="Freeform: Shape 1145">
                <a:extLst>
                  <a:ext uri="{FF2B5EF4-FFF2-40B4-BE49-F238E27FC236}">
                    <a16:creationId xmlns:a16="http://schemas.microsoft.com/office/drawing/2014/main" id="{59B9F3F5-AB7D-45BB-8904-E66F6EB73933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146">
                <a:extLst>
                  <a:ext uri="{FF2B5EF4-FFF2-40B4-BE49-F238E27FC236}">
                    <a16:creationId xmlns:a16="http://schemas.microsoft.com/office/drawing/2014/main" id="{12E91B88-FEC4-4C8C-BCE7-01EA75D5C508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147">
                <a:extLst>
                  <a:ext uri="{FF2B5EF4-FFF2-40B4-BE49-F238E27FC236}">
                    <a16:creationId xmlns:a16="http://schemas.microsoft.com/office/drawing/2014/main" id="{D4C3F51C-D920-4892-BF96-A4423B73B087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361">
              <a:extLst>
                <a:ext uri="{FF2B5EF4-FFF2-40B4-BE49-F238E27FC236}">
                  <a16:creationId xmlns:a16="http://schemas.microsoft.com/office/drawing/2014/main" id="{BD88A2F5-AC7B-451E-8688-4FB68B09A121}"/>
                </a:ext>
              </a:extLst>
            </p:cNvPr>
            <p:cNvSpPr/>
            <p:nvPr/>
          </p:nvSpPr>
          <p:spPr>
            <a:xfrm rot="3838674">
              <a:off x="4058414" y="2921609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264">
              <a:extLst>
                <a:ext uri="{FF2B5EF4-FFF2-40B4-BE49-F238E27FC236}">
                  <a16:creationId xmlns:a16="http://schemas.microsoft.com/office/drawing/2014/main" id="{C33161A3-0B9D-486B-8A5E-50095A26CB34}"/>
                </a:ext>
              </a:extLst>
            </p:cNvPr>
            <p:cNvSpPr/>
            <p:nvPr/>
          </p:nvSpPr>
          <p:spPr>
            <a:xfrm rot="3838674">
              <a:off x="4813805" y="2830886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자유형: 도형 109">
              <a:extLst>
                <a:ext uri="{FF2B5EF4-FFF2-40B4-BE49-F238E27FC236}">
                  <a16:creationId xmlns:a16="http://schemas.microsoft.com/office/drawing/2014/main" id="{1605710A-9142-45FC-AE0B-68192E71E2A6}"/>
                </a:ext>
              </a:extLst>
            </p:cNvPr>
            <p:cNvSpPr/>
            <p:nvPr/>
          </p:nvSpPr>
          <p:spPr>
            <a:xfrm>
              <a:off x="3009241" y="424091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1" name="자유형: 도형 110">
              <a:extLst>
                <a:ext uri="{FF2B5EF4-FFF2-40B4-BE49-F238E27FC236}">
                  <a16:creationId xmlns:a16="http://schemas.microsoft.com/office/drawing/2014/main" id="{D05CF834-F65A-4828-B865-7C49A704BF3C}"/>
                </a:ext>
              </a:extLst>
            </p:cNvPr>
            <p:cNvSpPr/>
            <p:nvPr/>
          </p:nvSpPr>
          <p:spPr>
            <a:xfrm>
              <a:off x="4401140" y="5529213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0661C839-1B8F-44A8-8E49-F9A5D97F2CE0}"/>
                </a:ext>
              </a:extLst>
            </p:cNvPr>
            <p:cNvSpPr/>
            <p:nvPr/>
          </p:nvSpPr>
          <p:spPr>
            <a:xfrm>
              <a:off x="2365256" y="391946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3" name="Freeform: Shape 17">
              <a:extLst>
                <a:ext uri="{FF2B5EF4-FFF2-40B4-BE49-F238E27FC236}">
                  <a16:creationId xmlns:a16="http://schemas.microsoft.com/office/drawing/2014/main" id="{C9EA8E9B-B176-4889-AD93-27D7650666A2}"/>
                </a:ext>
              </a:extLst>
            </p:cNvPr>
            <p:cNvSpPr/>
            <p:nvPr/>
          </p:nvSpPr>
          <p:spPr>
            <a:xfrm>
              <a:off x="3555912" y="584572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4" name="Graphic 47">
              <a:extLst>
                <a:ext uri="{FF2B5EF4-FFF2-40B4-BE49-F238E27FC236}">
                  <a16:creationId xmlns:a16="http://schemas.microsoft.com/office/drawing/2014/main" id="{FEFB2E97-9B5F-48DF-A47D-AE2AA216AE89}"/>
                </a:ext>
              </a:extLst>
            </p:cNvPr>
            <p:cNvGrpSpPr/>
            <p:nvPr/>
          </p:nvGrpSpPr>
          <p:grpSpPr>
            <a:xfrm>
              <a:off x="3438972" y="2955267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6" name="Freeform: Shape 1145">
                <a:extLst>
                  <a:ext uri="{FF2B5EF4-FFF2-40B4-BE49-F238E27FC236}">
                    <a16:creationId xmlns:a16="http://schemas.microsoft.com/office/drawing/2014/main" id="{366011C8-4E9B-443F-B741-72872E974A24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146">
                <a:extLst>
                  <a:ext uri="{FF2B5EF4-FFF2-40B4-BE49-F238E27FC236}">
                    <a16:creationId xmlns:a16="http://schemas.microsoft.com/office/drawing/2014/main" id="{2B3ED2E1-F0CC-49B5-8C7E-CADD2079AFFB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147">
                <a:extLst>
                  <a:ext uri="{FF2B5EF4-FFF2-40B4-BE49-F238E27FC236}">
                    <a16:creationId xmlns:a16="http://schemas.microsoft.com/office/drawing/2014/main" id="{4C50DCA2-DEB3-4B1A-9192-4B857DD865EE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5" name="자유형: 도형 114">
              <a:extLst>
                <a:ext uri="{FF2B5EF4-FFF2-40B4-BE49-F238E27FC236}">
                  <a16:creationId xmlns:a16="http://schemas.microsoft.com/office/drawing/2014/main" id="{8FFB47AD-ED21-46A4-AB8A-BB9A5E0C9A59}"/>
                </a:ext>
              </a:extLst>
            </p:cNvPr>
            <p:cNvSpPr/>
            <p:nvPr/>
          </p:nvSpPr>
          <p:spPr>
            <a:xfrm>
              <a:off x="3735926" y="155594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6" name="자유형: 도형 115">
              <a:extLst>
                <a:ext uri="{FF2B5EF4-FFF2-40B4-BE49-F238E27FC236}">
                  <a16:creationId xmlns:a16="http://schemas.microsoft.com/office/drawing/2014/main" id="{637CDFF9-EE90-4780-AE89-907FBCF9D7FF}"/>
                </a:ext>
              </a:extLst>
            </p:cNvPr>
            <p:cNvSpPr/>
            <p:nvPr/>
          </p:nvSpPr>
          <p:spPr>
            <a:xfrm>
              <a:off x="4818304" y="3493379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7" name="자유형: 도형 116">
              <a:extLst>
                <a:ext uri="{FF2B5EF4-FFF2-40B4-BE49-F238E27FC236}">
                  <a16:creationId xmlns:a16="http://schemas.microsoft.com/office/drawing/2014/main" id="{CC369F2C-B74C-46CD-9D90-A53F60B97151}"/>
                </a:ext>
              </a:extLst>
            </p:cNvPr>
            <p:cNvSpPr/>
            <p:nvPr/>
          </p:nvSpPr>
          <p:spPr>
            <a:xfrm>
              <a:off x="2473362" y="880363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8" name="Freeform: Shape 44">
              <a:extLst>
                <a:ext uri="{FF2B5EF4-FFF2-40B4-BE49-F238E27FC236}">
                  <a16:creationId xmlns:a16="http://schemas.microsoft.com/office/drawing/2014/main" id="{C63B4B61-D83C-4266-9FB1-29D51B8B30F9}"/>
                </a:ext>
              </a:extLst>
            </p:cNvPr>
            <p:cNvSpPr/>
            <p:nvPr/>
          </p:nvSpPr>
          <p:spPr>
            <a:xfrm>
              <a:off x="1987095" y="1519277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자유형: 도형 118">
              <a:extLst>
                <a:ext uri="{FF2B5EF4-FFF2-40B4-BE49-F238E27FC236}">
                  <a16:creationId xmlns:a16="http://schemas.microsoft.com/office/drawing/2014/main" id="{F3A7CF31-1393-4019-9929-D56592053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220" y="1041256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20" name="Freeform: Shape 361">
              <a:extLst>
                <a:ext uri="{FF2B5EF4-FFF2-40B4-BE49-F238E27FC236}">
                  <a16:creationId xmlns:a16="http://schemas.microsoft.com/office/drawing/2014/main" id="{1C698346-5CC4-45A3-ABA5-69591DA95ECB}"/>
                </a:ext>
              </a:extLst>
            </p:cNvPr>
            <p:cNvSpPr/>
            <p:nvPr/>
          </p:nvSpPr>
          <p:spPr>
            <a:xfrm>
              <a:off x="3800148" y="1102840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264">
              <a:extLst>
                <a:ext uri="{FF2B5EF4-FFF2-40B4-BE49-F238E27FC236}">
                  <a16:creationId xmlns:a16="http://schemas.microsoft.com/office/drawing/2014/main" id="{8FD8EC8E-8FA3-450C-A67B-34114D96CCB7}"/>
                </a:ext>
              </a:extLst>
            </p:cNvPr>
            <p:cNvSpPr/>
            <p:nvPr/>
          </p:nvSpPr>
          <p:spPr>
            <a:xfrm>
              <a:off x="4195337" y="1254556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자유형: 도형 121">
              <a:extLst>
                <a:ext uri="{FF2B5EF4-FFF2-40B4-BE49-F238E27FC236}">
                  <a16:creationId xmlns:a16="http://schemas.microsoft.com/office/drawing/2014/main" id="{A470C476-5B8A-4FB7-8C37-677B599670F2}"/>
                </a:ext>
              </a:extLst>
            </p:cNvPr>
            <p:cNvSpPr/>
            <p:nvPr/>
          </p:nvSpPr>
          <p:spPr>
            <a:xfrm>
              <a:off x="1814270" y="563517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pic>
          <p:nvPicPr>
            <p:cNvPr id="123" name="Graphic 5">
              <a:extLst>
                <a:ext uri="{FF2B5EF4-FFF2-40B4-BE49-F238E27FC236}">
                  <a16:creationId xmlns:a16="http://schemas.microsoft.com/office/drawing/2014/main" id="{8A23176B-72B4-4AB9-BC60-35DE7F8795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153323" y="52895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24" name="Freeform: Shape 44">
              <a:extLst>
                <a:ext uri="{FF2B5EF4-FFF2-40B4-BE49-F238E27FC236}">
                  <a16:creationId xmlns:a16="http://schemas.microsoft.com/office/drawing/2014/main" id="{38A7820F-7BAE-4CE0-83BD-077337D27A37}"/>
                </a:ext>
              </a:extLst>
            </p:cNvPr>
            <p:cNvSpPr/>
            <p:nvPr/>
          </p:nvSpPr>
          <p:spPr>
            <a:xfrm>
              <a:off x="4670435" y="263875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B13E50C9-7ED3-4C1C-90A4-C8A9FBD40F0E}"/>
                </a:ext>
              </a:extLst>
            </p:cNvPr>
            <p:cNvSpPr/>
            <p:nvPr/>
          </p:nvSpPr>
          <p:spPr>
            <a:xfrm>
              <a:off x="4594030" y="1213819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C8DAF4E7-C48E-43C5-B762-D9EABB403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152" y="6453390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B6A507F6-10B5-4642-8907-1280CE2784BB}"/>
                </a:ext>
              </a:extLst>
            </p:cNvPr>
            <p:cNvSpPr/>
            <p:nvPr/>
          </p:nvSpPr>
          <p:spPr>
            <a:xfrm>
              <a:off x="4500573" y="6477773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grpSp>
          <p:nvGrpSpPr>
            <p:cNvPr id="128" name="Graphic 47">
              <a:extLst>
                <a:ext uri="{FF2B5EF4-FFF2-40B4-BE49-F238E27FC236}">
                  <a16:creationId xmlns:a16="http://schemas.microsoft.com/office/drawing/2014/main" id="{C8605A92-BC2E-4867-8B86-5224E24AFC39}"/>
                </a:ext>
              </a:extLst>
            </p:cNvPr>
            <p:cNvGrpSpPr/>
            <p:nvPr/>
          </p:nvGrpSpPr>
          <p:grpSpPr>
            <a:xfrm>
              <a:off x="4182254" y="6130417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3" name="Freeform: Shape 1145">
                <a:extLst>
                  <a:ext uri="{FF2B5EF4-FFF2-40B4-BE49-F238E27FC236}">
                    <a16:creationId xmlns:a16="http://schemas.microsoft.com/office/drawing/2014/main" id="{A9C81838-696C-4A66-8A65-7907E9482862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146">
                <a:extLst>
                  <a:ext uri="{FF2B5EF4-FFF2-40B4-BE49-F238E27FC236}">
                    <a16:creationId xmlns:a16="http://schemas.microsoft.com/office/drawing/2014/main" id="{A4ADD7EC-A6B6-44F9-B066-AEDD704D4031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147">
                <a:extLst>
                  <a:ext uri="{FF2B5EF4-FFF2-40B4-BE49-F238E27FC236}">
                    <a16:creationId xmlns:a16="http://schemas.microsoft.com/office/drawing/2014/main" id="{D7B08388-E3A5-4CB4-8110-5346D951A0D1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129" name="Graphic 5">
              <a:extLst>
                <a:ext uri="{FF2B5EF4-FFF2-40B4-BE49-F238E27FC236}">
                  <a16:creationId xmlns:a16="http://schemas.microsoft.com/office/drawing/2014/main" id="{AEBE6EB7-8FAE-453A-9D85-E85EF961DFF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25206" y="950244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30" name="Freeform: Shape 17">
              <a:extLst>
                <a:ext uri="{FF2B5EF4-FFF2-40B4-BE49-F238E27FC236}">
                  <a16:creationId xmlns:a16="http://schemas.microsoft.com/office/drawing/2014/main" id="{1B6FFE38-5768-48F0-922B-D7669FD4C843}"/>
                </a:ext>
              </a:extLst>
            </p:cNvPr>
            <p:cNvSpPr/>
            <p:nvPr/>
          </p:nvSpPr>
          <p:spPr>
            <a:xfrm>
              <a:off x="2814254" y="1293161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22A564E6-5935-4CCA-9B20-888D35C0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927" y="1443989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32" name="Freeform: Shape 42">
              <a:extLst>
                <a:ext uri="{FF2B5EF4-FFF2-40B4-BE49-F238E27FC236}">
                  <a16:creationId xmlns:a16="http://schemas.microsoft.com/office/drawing/2014/main" id="{90606A0F-6754-46EA-AE93-1D1575B8CA5F}"/>
                </a:ext>
              </a:extLst>
            </p:cNvPr>
            <p:cNvSpPr/>
            <p:nvPr/>
          </p:nvSpPr>
          <p:spPr>
            <a:xfrm>
              <a:off x="2745350" y="1785041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44">
              <a:extLst>
                <a:ext uri="{FF2B5EF4-FFF2-40B4-BE49-F238E27FC236}">
                  <a16:creationId xmlns:a16="http://schemas.microsoft.com/office/drawing/2014/main" id="{07081FF4-2901-4404-9BD5-C3579E19A922}"/>
                </a:ext>
              </a:extLst>
            </p:cNvPr>
            <p:cNvSpPr/>
            <p:nvPr/>
          </p:nvSpPr>
          <p:spPr>
            <a:xfrm>
              <a:off x="3173293" y="2045987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18FDF49A-B4FF-43AE-A345-142A2D73B2AC}"/>
                </a:ext>
              </a:extLst>
            </p:cNvPr>
            <p:cNvSpPr/>
            <p:nvPr/>
          </p:nvSpPr>
          <p:spPr>
            <a:xfrm flipH="1">
              <a:off x="2461122" y="1369330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5C7131E6-940C-4E53-8C48-71A2E5F10282}"/>
                </a:ext>
              </a:extLst>
            </p:cNvPr>
            <p:cNvSpPr/>
            <p:nvPr/>
          </p:nvSpPr>
          <p:spPr>
            <a:xfrm>
              <a:off x="2820370" y="5563524"/>
              <a:ext cx="217274" cy="344059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C10780BB-FEA6-4632-8DC7-5B0E6FF1D5BC}"/>
                </a:ext>
              </a:extLst>
            </p:cNvPr>
            <p:cNvSpPr/>
            <p:nvPr/>
          </p:nvSpPr>
          <p:spPr>
            <a:xfrm>
              <a:off x="952284" y="2206383"/>
              <a:ext cx="217274" cy="344059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7" name="자유형: 도형 136">
              <a:extLst>
                <a:ext uri="{FF2B5EF4-FFF2-40B4-BE49-F238E27FC236}">
                  <a16:creationId xmlns:a16="http://schemas.microsoft.com/office/drawing/2014/main" id="{032F2A09-36FB-4469-912B-C9060DEE583B}"/>
                </a:ext>
              </a:extLst>
            </p:cNvPr>
            <p:cNvSpPr/>
            <p:nvPr/>
          </p:nvSpPr>
          <p:spPr>
            <a:xfrm>
              <a:off x="4712799" y="664056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C9F3AB20-8081-4919-BF88-222BDE060B9F}"/>
                </a:ext>
              </a:extLst>
            </p:cNvPr>
            <p:cNvSpPr/>
            <p:nvPr/>
          </p:nvSpPr>
          <p:spPr>
            <a:xfrm>
              <a:off x="5518048" y="417437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4BE64884-EB20-413B-8B6B-CBDD2C630628}"/>
                </a:ext>
              </a:extLst>
            </p:cNvPr>
            <p:cNvSpPr/>
            <p:nvPr/>
          </p:nvSpPr>
          <p:spPr>
            <a:xfrm flipH="1">
              <a:off x="4223770" y="807020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0" name="Freeform: Shape 17">
              <a:extLst>
                <a:ext uri="{FF2B5EF4-FFF2-40B4-BE49-F238E27FC236}">
                  <a16:creationId xmlns:a16="http://schemas.microsoft.com/office/drawing/2014/main" id="{39808DE2-D6C2-4B20-912D-3452A79ABD84}"/>
                </a:ext>
              </a:extLst>
            </p:cNvPr>
            <p:cNvSpPr/>
            <p:nvPr/>
          </p:nvSpPr>
          <p:spPr>
            <a:xfrm>
              <a:off x="5686513" y="5286824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BDD52202-B62A-48F9-BC64-8FE91975354A}"/>
                </a:ext>
              </a:extLst>
            </p:cNvPr>
            <p:cNvSpPr/>
            <p:nvPr/>
          </p:nvSpPr>
          <p:spPr>
            <a:xfrm>
              <a:off x="4987340" y="2304121"/>
              <a:ext cx="275411" cy="282067"/>
            </a:xfrm>
            <a:custGeom>
              <a:avLst/>
              <a:gdLst>
                <a:gd name="connsiteX0" fmla="*/ 188867 w 275411"/>
                <a:gd name="connsiteY0" fmla="*/ 102816 h 282067"/>
                <a:gd name="connsiteX1" fmla="*/ 188867 w 275411"/>
                <a:gd name="connsiteY1" fmla="*/ 282067 h 282067"/>
                <a:gd name="connsiteX2" fmla="*/ 188867 w 275411"/>
                <a:gd name="connsiteY2" fmla="*/ 102816 h 282067"/>
                <a:gd name="connsiteX3" fmla="*/ 194785 w 275411"/>
                <a:gd name="connsiteY3" fmla="*/ 96899 h 282067"/>
                <a:gd name="connsiteX4" fmla="*/ 275411 w 275411"/>
                <a:gd name="connsiteY4" fmla="*/ 178511 h 282067"/>
                <a:gd name="connsiteX5" fmla="*/ 194785 w 275411"/>
                <a:gd name="connsiteY5" fmla="*/ 96899 h 282067"/>
                <a:gd name="connsiteX6" fmla="*/ 180731 w 275411"/>
                <a:gd name="connsiteY6" fmla="*/ 96652 h 282067"/>
                <a:gd name="connsiteX7" fmla="*/ 100598 w 275411"/>
                <a:gd name="connsiteY7" fmla="*/ 178511 h 282067"/>
                <a:gd name="connsiteX8" fmla="*/ 180731 w 275411"/>
                <a:gd name="connsiteY8" fmla="*/ 96652 h 282067"/>
                <a:gd name="connsiteX9" fmla="*/ 207362 w 275411"/>
                <a:gd name="connsiteY9" fmla="*/ 86851 h 282067"/>
                <a:gd name="connsiteX10" fmla="*/ 215322 w 275411"/>
                <a:gd name="connsiteY10" fmla="*/ 94856 h 282067"/>
                <a:gd name="connsiteX11" fmla="*/ 201688 w 275411"/>
                <a:gd name="connsiteY11" fmla="*/ 89256 h 282067"/>
                <a:gd name="connsiteX12" fmla="*/ 197029 w 275411"/>
                <a:gd name="connsiteY12" fmla="*/ 76460 h 282067"/>
                <a:gd name="connsiteX13" fmla="*/ 200153 w 275411"/>
                <a:gd name="connsiteY13" fmla="*/ 79601 h 282067"/>
                <a:gd name="connsiteX14" fmla="*/ 194785 w 275411"/>
                <a:gd name="connsiteY14" fmla="*/ 81859 h 282067"/>
                <a:gd name="connsiteX15" fmla="*/ 85157 w 275411"/>
                <a:gd name="connsiteY15" fmla="*/ 66510 h 282067"/>
                <a:gd name="connsiteX16" fmla="*/ 174567 w 275411"/>
                <a:gd name="connsiteY16" fmla="*/ 89009 h 282067"/>
                <a:gd name="connsiteX17" fmla="*/ 0 w 275411"/>
                <a:gd name="connsiteY17" fmla="*/ 88762 h 282067"/>
                <a:gd name="connsiteX18" fmla="*/ 85157 w 275411"/>
                <a:gd name="connsiteY18" fmla="*/ 66510 h 282067"/>
                <a:gd name="connsiteX19" fmla="*/ 182775 w 275411"/>
                <a:gd name="connsiteY19" fmla="*/ 62125 h 282067"/>
                <a:gd name="connsiteX20" fmla="*/ 189928 w 275411"/>
                <a:gd name="connsiteY20" fmla="*/ 69318 h 282067"/>
                <a:gd name="connsiteX21" fmla="*/ 187881 w 275411"/>
                <a:gd name="connsiteY21" fmla="*/ 74462 h 282067"/>
                <a:gd name="connsiteX22" fmla="*/ 100598 w 275411"/>
                <a:gd name="connsiteY22" fmla="*/ 0 h 282067"/>
                <a:gd name="connsiteX23" fmla="*/ 125847 w 275411"/>
                <a:gd name="connsiteY23" fmla="*/ 9739 h 282067"/>
                <a:gd name="connsiteX24" fmla="*/ 149703 w 275411"/>
                <a:gd name="connsiteY24" fmla="*/ 28866 h 282067"/>
                <a:gd name="connsiteX25" fmla="*/ 150588 w 275411"/>
                <a:gd name="connsiteY25" fmla="*/ 29756 h 282067"/>
                <a:gd name="connsiteX26" fmla="*/ 169874 w 275411"/>
                <a:gd name="connsiteY26" fmla="*/ 54645 h 282067"/>
                <a:gd name="connsiteX27" fmla="*/ 180977 w 275411"/>
                <a:gd name="connsiteY27" fmla="*/ 81859 h 282067"/>
                <a:gd name="connsiteX28" fmla="*/ 100598 w 275411"/>
                <a:gd name="connsiteY28" fmla="*/ 0 h 28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5411" h="282067">
                  <a:moveTo>
                    <a:pt x="188867" y="102816"/>
                  </a:moveTo>
                  <a:cubicBezTo>
                    <a:pt x="217222" y="162731"/>
                    <a:pt x="217468" y="221906"/>
                    <a:pt x="188867" y="282067"/>
                  </a:cubicBezTo>
                  <a:cubicBezTo>
                    <a:pt x="159033" y="244589"/>
                    <a:pt x="159033" y="141280"/>
                    <a:pt x="188867" y="102816"/>
                  </a:cubicBezTo>
                  <a:close/>
                  <a:moveTo>
                    <a:pt x="194785" y="96899"/>
                  </a:moveTo>
                  <a:cubicBezTo>
                    <a:pt x="223386" y="97639"/>
                    <a:pt x="267028" y="141280"/>
                    <a:pt x="275411" y="178511"/>
                  </a:cubicBezTo>
                  <a:cubicBezTo>
                    <a:pt x="240646" y="171114"/>
                    <a:pt x="202675" y="132404"/>
                    <a:pt x="194785" y="96899"/>
                  </a:cubicBezTo>
                  <a:close/>
                  <a:moveTo>
                    <a:pt x="180731" y="96652"/>
                  </a:moveTo>
                  <a:cubicBezTo>
                    <a:pt x="174567" y="130925"/>
                    <a:pt x="133144" y="173333"/>
                    <a:pt x="100598" y="178511"/>
                  </a:cubicBezTo>
                  <a:cubicBezTo>
                    <a:pt x="106762" y="143992"/>
                    <a:pt x="147691" y="102323"/>
                    <a:pt x="180731" y="96652"/>
                  </a:cubicBezTo>
                  <a:close/>
                  <a:moveTo>
                    <a:pt x="207362" y="86851"/>
                  </a:moveTo>
                  <a:lnTo>
                    <a:pt x="215322" y="94856"/>
                  </a:lnTo>
                  <a:lnTo>
                    <a:pt x="201688" y="89256"/>
                  </a:lnTo>
                  <a:close/>
                  <a:moveTo>
                    <a:pt x="197029" y="76460"/>
                  </a:moveTo>
                  <a:lnTo>
                    <a:pt x="200153" y="79601"/>
                  </a:lnTo>
                  <a:lnTo>
                    <a:pt x="194785" y="81859"/>
                  </a:lnTo>
                  <a:close/>
                  <a:moveTo>
                    <a:pt x="85157" y="66510"/>
                  </a:moveTo>
                  <a:cubicBezTo>
                    <a:pt x="116625" y="66510"/>
                    <a:pt x="148801" y="73969"/>
                    <a:pt x="174567" y="89009"/>
                  </a:cubicBezTo>
                  <a:cubicBezTo>
                    <a:pt x="124761" y="120322"/>
                    <a:pt x="45368" y="118843"/>
                    <a:pt x="0" y="88762"/>
                  </a:cubicBezTo>
                  <a:cubicBezTo>
                    <a:pt x="22930" y="73969"/>
                    <a:pt x="53689" y="66510"/>
                    <a:pt x="85157" y="66510"/>
                  </a:cubicBezTo>
                  <a:close/>
                  <a:moveTo>
                    <a:pt x="182775" y="62125"/>
                  </a:moveTo>
                  <a:lnTo>
                    <a:pt x="189928" y="69318"/>
                  </a:lnTo>
                  <a:lnTo>
                    <a:pt x="187881" y="74462"/>
                  </a:lnTo>
                  <a:close/>
                  <a:moveTo>
                    <a:pt x="100598" y="0"/>
                  </a:moveTo>
                  <a:cubicBezTo>
                    <a:pt x="108734" y="1171"/>
                    <a:pt x="117364" y="4639"/>
                    <a:pt x="125847" y="9739"/>
                  </a:cubicBezTo>
                  <a:lnTo>
                    <a:pt x="149703" y="28866"/>
                  </a:lnTo>
                  <a:lnTo>
                    <a:pt x="150588" y="29756"/>
                  </a:lnTo>
                  <a:lnTo>
                    <a:pt x="169874" y="54645"/>
                  </a:lnTo>
                  <a:cubicBezTo>
                    <a:pt x="175214" y="63629"/>
                    <a:pt x="179128" y="72921"/>
                    <a:pt x="180977" y="81859"/>
                  </a:cubicBezTo>
                  <a:cubicBezTo>
                    <a:pt x="148678" y="77174"/>
                    <a:pt x="107255" y="35012"/>
                    <a:pt x="10059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2" name="자유형: 도형 141">
              <a:extLst>
                <a:ext uri="{FF2B5EF4-FFF2-40B4-BE49-F238E27FC236}">
                  <a16:creationId xmlns:a16="http://schemas.microsoft.com/office/drawing/2014/main" id="{F85EBACB-61B1-4E01-A62B-93C970F0E134}"/>
                </a:ext>
              </a:extLst>
            </p:cNvPr>
            <p:cNvSpPr/>
            <p:nvPr/>
          </p:nvSpPr>
          <p:spPr>
            <a:xfrm>
              <a:off x="5003174" y="6555473"/>
              <a:ext cx="337073" cy="301341"/>
            </a:xfrm>
            <a:custGeom>
              <a:avLst/>
              <a:gdLst>
                <a:gd name="connsiteX0" fmla="*/ 194806 w 337073"/>
                <a:gd name="connsiteY0" fmla="*/ 157216 h 301341"/>
                <a:gd name="connsiteX1" fmla="*/ 181634 w 337073"/>
                <a:gd name="connsiteY1" fmla="*/ 162620 h 301341"/>
                <a:gd name="connsiteX2" fmla="*/ 133682 w 337073"/>
                <a:gd name="connsiteY2" fmla="*/ 221019 h 301341"/>
                <a:gd name="connsiteX3" fmla="*/ 156606 w 337073"/>
                <a:gd name="connsiteY3" fmla="*/ 276428 h 301341"/>
                <a:gd name="connsiteX4" fmla="*/ 215485 w 337073"/>
                <a:gd name="connsiteY4" fmla="*/ 255017 h 301341"/>
                <a:gd name="connsiteX5" fmla="*/ 225250 w 337073"/>
                <a:gd name="connsiteY5" fmla="*/ 213839 h 301341"/>
                <a:gd name="connsiteX6" fmla="*/ 205168 w 337073"/>
                <a:gd name="connsiteY6" fmla="*/ 168618 h 301341"/>
                <a:gd name="connsiteX7" fmla="*/ 194806 w 337073"/>
                <a:gd name="connsiteY7" fmla="*/ 157216 h 301341"/>
                <a:gd name="connsiteX8" fmla="*/ 56584 w 337073"/>
                <a:gd name="connsiteY8" fmla="*/ 87719 h 301341"/>
                <a:gd name="connsiteX9" fmla="*/ 24875 w 337073"/>
                <a:gd name="connsiteY9" fmla="*/ 106989 h 301341"/>
                <a:gd name="connsiteX10" fmla="*/ 32571 w 337073"/>
                <a:gd name="connsiteY10" fmla="*/ 142777 h 301341"/>
                <a:gd name="connsiteX11" fmla="*/ 60424 w 337073"/>
                <a:gd name="connsiteY11" fmla="*/ 157931 h 301341"/>
                <a:gd name="connsiteX12" fmla="*/ 179143 w 337073"/>
                <a:gd name="connsiteY12" fmla="*/ 136761 h 301341"/>
                <a:gd name="connsiteX13" fmla="*/ 56584 w 337073"/>
                <a:gd name="connsiteY13" fmla="*/ 87719 h 301341"/>
                <a:gd name="connsiteX14" fmla="*/ 175486 w 337073"/>
                <a:gd name="connsiteY14" fmla="*/ 0 h 301341"/>
                <a:gd name="connsiteX15" fmla="*/ 189759 w 337073"/>
                <a:gd name="connsiteY15" fmla="*/ 18281 h 301341"/>
                <a:gd name="connsiteX16" fmla="*/ 186156 w 337073"/>
                <a:gd name="connsiteY16" fmla="*/ 23007 h 301341"/>
                <a:gd name="connsiteX17" fmla="*/ 176651 w 337073"/>
                <a:gd name="connsiteY17" fmla="*/ 64389 h 301341"/>
                <a:gd name="connsiteX18" fmla="*/ 189313 w 337073"/>
                <a:gd name="connsiteY18" fmla="*/ 113190 h 301341"/>
                <a:gd name="connsiteX19" fmla="*/ 202362 w 337073"/>
                <a:gd name="connsiteY19" fmla="*/ 119539 h 301341"/>
                <a:gd name="connsiteX20" fmla="*/ 238151 w 337073"/>
                <a:gd name="connsiteY20" fmla="*/ 88201 h 301341"/>
                <a:gd name="connsiteX21" fmla="*/ 243170 w 337073"/>
                <a:gd name="connsiteY21" fmla="*/ 80435 h 301341"/>
                <a:gd name="connsiteX22" fmla="*/ 268913 w 337073"/>
                <a:gd name="connsiteY22" fmla="*/ 109568 h 301341"/>
                <a:gd name="connsiteX23" fmla="*/ 250322 w 337073"/>
                <a:gd name="connsiteY23" fmla="*/ 118684 h 301341"/>
                <a:gd name="connsiteX24" fmla="*/ 222721 w 337073"/>
                <a:gd name="connsiteY24" fmla="*/ 141652 h 301341"/>
                <a:gd name="connsiteX25" fmla="*/ 302679 w 337073"/>
                <a:gd name="connsiteY25" fmla="*/ 176241 h 301341"/>
                <a:gd name="connsiteX26" fmla="*/ 321451 w 337073"/>
                <a:gd name="connsiteY26" fmla="*/ 169432 h 301341"/>
                <a:gd name="connsiteX27" fmla="*/ 337073 w 337073"/>
                <a:gd name="connsiteY27" fmla="*/ 187448 h 301341"/>
                <a:gd name="connsiteX28" fmla="*/ 324731 w 337073"/>
                <a:gd name="connsiteY28" fmla="*/ 194735 h 301341"/>
                <a:gd name="connsiteX29" fmla="*/ 293598 w 337073"/>
                <a:gd name="connsiteY29" fmla="*/ 203170 h 301341"/>
                <a:gd name="connsiteX30" fmla="*/ 281268 w 337073"/>
                <a:gd name="connsiteY30" fmla="*/ 200273 h 301341"/>
                <a:gd name="connsiteX31" fmla="*/ 297953 w 337073"/>
                <a:gd name="connsiteY31" fmla="*/ 235286 h 301341"/>
                <a:gd name="connsiteX32" fmla="*/ 270341 w 337073"/>
                <a:gd name="connsiteY32" fmla="*/ 224563 h 301341"/>
                <a:gd name="connsiteX33" fmla="*/ 243670 w 337073"/>
                <a:gd name="connsiteY33" fmla="*/ 197966 h 301341"/>
                <a:gd name="connsiteX34" fmla="*/ 228830 w 337073"/>
                <a:gd name="connsiteY34" fmla="*/ 273918 h 301341"/>
                <a:gd name="connsiteX35" fmla="*/ 165004 w 337073"/>
                <a:gd name="connsiteY35" fmla="*/ 300848 h 301341"/>
                <a:gd name="connsiteX36" fmla="*/ 114707 w 337073"/>
                <a:gd name="connsiteY36" fmla="*/ 203262 h 301341"/>
                <a:gd name="connsiteX37" fmla="*/ 49054 w 337073"/>
                <a:gd name="connsiteY37" fmla="*/ 250440 h 301341"/>
                <a:gd name="connsiteX38" fmla="*/ 28658 w 337073"/>
                <a:gd name="connsiteY38" fmla="*/ 249167 h 301341"/>
                <a:gd name="connsiteX39" fmla="*/ 94626 w 337073"/>
                <a:gd name="connsiteY39" fmla="*/ 187648 h 301341"/>
                <a:gd name="connsiteX40" fmla="*/ 73510 w 337073"/>
                <a:gd name="connsiteY40" fmla="*/ 184307 h 301341"/>
                <a:gd name="connsiteX41" fmla="*/ 5347 w 337073"/>
                <a:gd name="connsiteY41" fmla="*/ 140581 h 301341"/>
                <a:gd name="connsiteX42" fmla="*/ 51915 w 337073"/>
                <a:gd name="connsiteY42" fmla="*/ 65662 h 301341"/>
                <a:gd name="connsiteX43" fmla="*/ 139404 w 337073"/>
                <a:gd name="connsiteY43" fmla="*/ 84285 h 301341"/>
                <a:gd name="connsiteX44" fmla="*/ 106273 w 337073"/>
                <a:gd name="connsiteY44" fmla="*/ 37441 h 301341"/>
                <a:gd name="connsiteX45" fmla="*/ 104999 w 337073"/>
                <a:gd name="connsiteY45" fmla="*/ 11508 h 301341"/>
                <a:gd name="connsiteX46" fmla="*/ 128827 w 337073"/>
                <a:gd name="connsiteY46" fmla="*/ 20201 h 301341"/>
                <a:gd name="connsiteX47" fmla="*/ 158101 w 337073"/>
                <a:gd name="connsiteY47" fmla="*/ 61565 h 301341"/>
                <a:gd name="connsiteX48" fmla="*/ 161922 w 337073"/>
                <a:gd name="connsiteY48" fmla="*/ 22243 h 30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7073" h="301341">
                  <a:moveTo>
                    <a:pt x="194806" y="157216"/>
                  </a:moveTo>
                  <a:cubicBezTo>
                    <a:pt x="191698" y="156491"/>
                    <a:pt x="188122" y="158568"/>
                    <a:pt x="181634" y="162620"/>
                  </a:cubicBezTo>
                  <a:cubicBezTo>
                    <a:pt x="158969" y="176721"/>
                    <a:pt x="140862" y="195123"/>
                    <a:pt x="133682" y="221019"/>
                  </a:cubicBezTo>
                  <a:cubicBezTo>
                    <a:pt x="126631" y="246343"/>
                    <a:pt x="136229" y="268197"/>
                    <a:pt x="156606" y="276428"/>
                  </a:cubicBezTo>
                  <a:cubicBezTo>
                    <a:pt x="177426" y="284789"/>
                    <a:pt x="202731" y="275727"/>
                    <a:pt x="215485" y="255017"/>
                  </a:cubicBezTo>
                  <a:cubicBezTo>
                    <a:pt x="222130" y="244183"/>
                    <a:pt x="226726" y="226759"/>
                    <a:pt x="225250" y="213839"/>
                  </a:cubicBezTo>
                  <a:cubicBezTo>
                    <a:pt x="222721" y="195843"/>
                    <a:pt x="214747" y="183458"/>
                    <a:pt x="205168" y="168618"/>
                  </a:cubicBezTo>
                  <a:cubicBezTo>
                    <a:pt x="200553" y="161466"/>
                    <a:pt x="197914" y="157940"/>
                    <a:pt x="194806" y="157216"/>
                  </a:cubicBezTo>
                  <a:close/>
                  <a:moveTo>
                    <a:pt x="56584" y="87719"/>
                  </a:moveTo>
                  <a:cubicBezTo>
                    <a:pt x="42169" y="87442"/>
                    <a:pt x="30947" y="93994"/>
                    <a:pt x="24875" y="106989"/>
                  </a:cubicBezTo>
                  <a:cubicBezTo>
                    <a:pt x="18802" y="119946"/>
                    <a:pt x="24561" y="132848"/>
                    <a:pt x="32571" y="142777"/>
                  </a:cubicBezTo>
                  <a:cubicBezTo>
                    <a:pt x="39622" y="151490"/>
                    <a:pt x="49202" y="155292"/>
                    <a:pt x="60424" y="157931"/>
                  </a:cubicBezTo>
                  <a:cubicBezTo>
                    <a:pt x="101344" y="167584"/>
                    <a:pt x="137097" y="150825"/>
                    <a:pt x="179143" y="136761"/>
                  </a:cubicBezTo>
                  <a:cubicBezTo>
                    <a:pt x="138850" y="108483"/>
                    <a:pt x="101492" y="88476"/>
                    <a:pt x="56584" y="87719"/>
                  </a:cubicBezTo>
                  <a:close/>
                  <a:moveTo>
                    <a:pt x="175486" y="0"/>
                  </a:moveTo>
                  <a:lnTo>
                    <a:pt x="189759" y="18281"/>
                  </a:lnTo>
                  <a:lnTo>
                    <a:pt x="186156" y="23007"/>
                  </a:lnTo>
                  <a:cubicBezTo>
                    <a:pt x="179715" y="35281"/>
                    <a:pt x="175950" y="48681"/>
                    <a:pt x="176651" y="64389"/>
                  </a:cubicBezTo>
                  <a:cubicBezTo>
                    <a:pt x="177500" y="80908"/>
                    <a:pt x="183019" y="98258"/>
                    <a:pt x="189313" y="113190"/>
                  </a:cubicBezTo>
                  <a:cubicBezTo>
                    <a:pt x="191546" y="118487"/>
                    <a:pt x="195441" y="124560"/>
                    <a:pt x="202362" y="119539"/>
                  </a:cubicBezTo>
                  <a:cubicBezTo>
                    <a:pt x="215439" y="110024"/>
                    <a:pt x="228156" y="100117"/>
                    <a:pt x="238151" y="88201"/>
                  </a:cubicBezTo>
                  <a:lnTo>
                    <a:pt x="243170" y="80435"/>
                  </a:lnTo>
                  <a:lnTo>
                    <a:pt x="268913" y="109568"/>
                  </a:lnTo>
                  <a:lnTo>
                    <a:pt x="250322" y="118684"/>
                  </a:lnTo>
                  <a:cubicBezTo>
                    <a:pt x="240888" y="125206"/>
                    <a:pt x="232171" y="132949"/>
                    <a:pt x="222721" y="141652"/>
                  </a:cubicBezTo>
                  <a:cubicBezTo>
                    <a:pt x="246309" y="162158"/>
                    <a:pt x="268938" y="180800"/>
                    <a:pt x="302679" y="176241"/>
                  </a:cubicBezTo>
                  <a:lnTo>
                    <a:pt x="321451" y="169432"/>
                  </a:lnTo>
                  <a:lnTo>
                    <a:pt x="337073" y="187448"/>
                  </a:lnTo>
                  <a:lnTo>
                    <a:pt x="324731" y="194735"/>
                  </a:lnTo>
                  <a:cubicBezTo>
                    <a:pt x="315724" y="198398"/>
                    <a:pt x="305341" y="201214"/>
                    <a:pt x="293598" y="203170"/>
                  </a:cubicBezTo>
                  <a:cubicBezTo>
                    <a:pt x="286122" y="203503"/>
                    <a:pt x="280382" y="199516"/>
                    <a:pt x="281268" y="200273"/>
                  </a:cubicBezTo>
                  <a:cubicBezTo>
                    <a:pt x="292804" y="210184"/>
                    <a:pt x="307570" y="226334"/>
                    <a:pt x="297953" y="235286"/>
                  </a:cubicBezTo>
                  <a:cubicBezTo>
                    <a:pt x="287783" y="244737"/>
                    <a:pt x="277983" y="232518"/>
                    <a:pt x="270341" y="224563"/>
                  </a:cubicBezTo>
                  <a:cubicBezTo>
                    <a:pt x="263844" y="217752"/>
                    <a:pt x="253379" y="208283"/>
                    <a:pt x="243670" y="197966"/>
                  </a:cubicBezTo>
                  <a:cubicBezTo>
                    <a:pt x="249909" y="229805"/>
                    <a:pt x="245516" y="254058"/>
                    <a:pt x="228830" y="273918"/>
                  </a:cubicBezTo>
                  <a:cubicBezTo>
                    <a:pt x="212181" y="293778"/>
                    <a:pt x="190457" y="303745"/>
                    <a:pt x="165004" y="300848"/>
                  </a:cubicBezTo>
                  <a:cubicBezTo>
                    <a:pt x="125062" y="296270"/>
                    <a:pt x="99480" y="267864"/>
                    <a:pt x="114707" y="203262"/>
                  </a:cubicBezTo>
                  <a:cubicBezTo>
                    <a:pt x="94312" y="217051"/>
                    <a:pt x="70779" y="240160"/>
                    <a:pt x="49054" y="250440"/>
                  </a:cubicBezTo>
                  <a:cubicBezTo>
                    <a:pt x="40490" y="254261"/>
                    <a:pt x="32590" y="257011"/>
                    <a:pt x="28658" y="249167"/>
                  </a:cubicBezTo>
                  <a:cubicBezTo>
                    <a:pt x="24284" y="238554"/>
                    <a:pt x="70003" y="205755"/>
                    <a:pt x="94626" y="187648"/>
                  </a:cubicBezTo>
                  <a:cubicBezTo>
                    <a:pt x="86578" y="186190"/>
                    <a:pt x="80099" y="184916"/>
                    <a:pt x="73510" y="184307"/>
                  </a:cubicBezTo>
                  <a:cubicBezTo>
                    <a:pt x="43147" y="181575"/>
                    <a:pt x="18433" y="169799"/>
                    <a:pt x="5347" y="140581"/>
                  </a:cubicBezTo>
                  <a:cubicBezTo>
                    <a:pt x="-10933" y="104294"/>
                    <a:pt x="11493" y="69040"/>
                    <a:pt x="51915" y="65662"/>
                  </a:cubicBezTo>
                  <a:cubicBezTo>
                    <a:pt x="80893" y="63244"/>
                    <a:pt x="107491" y="72768"/>
                    <a:pt x="139404" y="84285"/>
                  </a:cubicBezTo>
                  <a:cubicBezTo>
                    <a:pt x="126114" y="65570"/>
                    <a:pt x="115889" y="51671"/>
                    <a:pt x="106273" y="37441"/>
                  </a:cubicBezTo>
                  <a:cubicBezTo>
                    <a:pt x="100735" y="29208"/>
                    <a:pt x="96434" y="18503"/>
                    <a:pt x="104999" y="11508"/>
                  </a:cubicBezTo>
                  <a:cubicBezTo>
                    <a:pt x="114744" y="3589"/>
                    <a:pt x="122367" y="13575"/>
                    <a:pt x="128827" y="20201"/>
                  </a:cubicBezTo>
                  <a:cubicBezTo>
                    <a:pt x="137207" y="28858"/>
                    <a:pt x="149592" y="51856"/>
                    <a:pt x="158101" y="61565"/>
                  </a:cubicBezTo>
                  <a:cubicBezTo>
                    <a:pt x="156426" y="46683"/>
                    <a:pt x="158066" y="33526"/>
                    <a:pt x="161922" y="222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3" name="자유형: 도형 142">
              <a:extLst>
                <a:ext uri="{FF2B5EF4-FFF2-40B4-BE49-F238E27FC236}">
                  <a16:creationId xmlns:a16="http://schemas.microsoft.com/office/drawing/2014/main" id="{BD4F9B8B-7AEB-4427-9A2E-BA979C9FB509}"/>
                </a:ext>
              </a:extLst>
            </p:cNvPr>
            <p:cNvSpPr/>
            <p:nvPr/>
          </p:nvSpPr>
          <p:spPr>
            <a:xfrm>
              <a:off x="5624575" y="3836190"/>
              <a:ext cx="234803" cy="302038"/>
            </a:xfrm>
            <a:custGeom>
              <a:avLst/>
              <a:gdLst>
                <a:gd name="connsiteX0" fmla="*/ 159198 w 234803"/>
                <a:gd name="connsiteY0" fmla="*/ 173748 h 302038"/>
                <a:gd name="connsiteX1" fmla="*/ 143698 w 234803"/>
                <a:gd name="connsiteY1" fmla="*/ 189991 h 302038"/>
                <a:gd name="connsiteX2" fmla="*/ 164800 w 234803"/>
                <a:gd name="connsiteY2" fmla="*/ 264705 h 302038"/>
                <a:gd name="connsiteX3" fmla="*/ 174673 w 234803"/>
                <a:gd name="connsiteY3" fmla="*/ 188021 h 302038"/>
                <a:gd name="connsiteX4" fmla="*/ 159198 w 234803"/>
                <a:gd name="connsiteY4" fmla="*/ 173748 h 302038"/>
                <a:gd name="connsiteX5" fmla="*/ 103485 w 234803"/>
                <a:gd name="connsiteY5" fmla="*/ 144662 h 302038"/>
                <a:gd name="connsiteX6" fmla="*/ 85660 w 234803"/>
                <a:gd name="connsiteY6" fmla="*/ 148195 h 302038"/>
                <a:gd name="connsiteX7" fmla="*/ 35092 w 234803"/>
                <a:gd name="connsiteY7" fmla="*/ 198252 h 302038"/>
                <a:gd name="connsiteX8" fmla="*/ 112108 w 234803"/>
                <a:gd name="connsiteY8" fmla="*/ 178353 h 302038"/>
                <a:gd name="connsiteX9" fmla="*/ 119219 w 234803"/>
                <a:gd name="connsiteY9" fmla="*/ 151316 h 302038"/>
                <a:gd name="connsiteX10" fmla="*/ 103485 w 234803"/>
                <a:gd name="connsiteY10" fmla="*/ 144662 h 302038"/>
                <a:gd name="connsiteX11" fmla="*/ 53661 w 234803"/>
                <a:gd name="connsiteY11" fmla="*/ 34628 h 302038"/>
                <a:gd name="connsiteX12" fmla="*/ 34503 w 234803"/>
                <a:gd name="connsiteY12" fmla="*/ 49361 h 302038"/>
                <a:gd name="connsiteX13" fmla="*/ 85890 w 234803"/>
                <a:gd name="connsiteY13" fmla="*/ 110083 h 302038"/>
                <a:gd name="connsiteX14" fmla="*/ 112210 w 234803"/>
                <a:gd name="connsiteY14" fmla="*/ 105761 h 302038"/>
                <a:gd name="connsiteX15" fmla="*/ 108706 w 234803"/>
                <a:gd name="connsiteY15" fmla="*/ 78929 h 302038"/>
                <a:gd name="connsiteX16" fmla="*/ 53661 w 234803"/>
                <a:gd name="connsiteY16" fmla="*/ 34628 h 302038"/>
                <a:gd name="connsiteX17" fmla="*/ 29844 w 234803"/>
                <a:gd name="connsiteY17" fmla="*/ 73 h 302038"/>
                <a:gd name="connsiteX18" fmla="*/ 58342 w 234803"/>
                <a:gd name="connsiteY18" fmla="*/ 5520 h 302038"/>
                <a:gd name="connsiteX19" fmla="*/ 87729 w 234803"/>
                <a:gd name="connsiteY19" fmla="*/ 18894 h 302038"/>
                <a:gd name="connsiteX20" fmla="*/ 104077 w 234803"/>
                <a:gd name="connsiteY20" fmla="*/ 31096 h 302038"/>
                <a:gd name="connsiteX21" fmla="*/ 136198 w 234803"/>
                <a:gd name="connsiteY21" fmla="*/ 76378 h 302038"/>
                <a:gd name="connsiteX22" fmla="*/ 234803 w 234803"/>
                <a:gd name="connsiteY22" fmla="*/ 214176 h 302038"/>
                <a:gd name="connsiteX23" fmla="*/ 206595 w 234803"/>
                <a:gd name="connsiteY23" fmla="*/ 204570 h 302038"/>
                <a:gd name="connsiteX24" fmla="*/ 195750 w 234803"/>
                <a:gd name="connsiteY24" fmla="*/ 274783 h 302038"/>
                <a:gd name="connsiteX25" fmla="*/ 167307 w 234803"/>
                <a:gd name="connsiteY25" fmla="*/ 301998 h 302038"/>
                <a:gd name="connsiteX26" fmla="*/ 130755 w 234803"/>
                <a:gd name="connsiteY26" fmla="*/ 271918 h 302038"/>
                <a:gd name="connsiteX27" fmla="*/ 90827 w 234803"/>
                <a:gd name="connsiteY27" fmla="*/ 222756 h 302038"/>
                <a:gd name="connsiteX28" fmla="*/ 1891 w 234803"/>
                <a:gd name="connsiteY28" fmla="*/ 215646 h 302038"/>
                <a:gd name="connsiteX29" fmla="*/ 22840 w 234803"/>
                <a:gd name="connsiteY29" fmla="*/ 153362 h 302038"/>
                <a:gd name="connsiteX30" fmla="*/ 57191 w 234803"/>
                <a:gd name="connsiteY30" fmla="*/ 133232 h 302038"/>
                <a:gd name="connsiteX31" fmla="*/ 4014 w 234803"/>
                <a:gd name="connsiteY31" fmla="*/ 46649 h 302038"/>
                <a:gd name="connsiteX32" fmla="*/ 29844 w 234803"/>
                <a:gd name="connsiteY32" fmla="*/ 73 h 30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4803" h="302038">
                  <a:moveTo>
                    <a:pt x="159198" y="173748"/>
                  </a:moveTo>
                  <a:cubicBezTo>
                    <a:pt x="148737" y="173799"/>
                    <a:pt x="144286" y="183263"/>
                    <a:pt x="143698" y="189991"/>
                  </a:cubicBezTo>
                  <a:cubicBezTo>
                    <a:pt x="140347" y="228282"/>
                    <a:pt x="150655" y="261866"/>
                    <a:pt x="164800" y="264705"/>
                  </a:cubicBezTo>
                  <a:cubicBezTo>
                    <a:pt x="171271" y="264705"/>
                    <a:pt x="187590" y="226593"/>
                    <a:pt x="174673" y="188021"/>
                  </a:cubicBezTo>
                  <a:cubicBezTo>
                    <a:pt x="172857" y="182573"/>
                    <a:pt x="167051" y="173697"/>
                    <a:pt x="159198" y="173748"/>
                  </a:cubicBezTo>
                  <a:close/>
                  <a:moveTo>
                    <a:pt x="103485" y="144662"/>
                  </a:moveTo>
                  <a:cubicBezTo>
                    <a:pt x="97087" y="144544"/>
                    <a:pt x="90341" y="146124"/>
                    <a:pt x="85660" y="148195"/>
                  </a:cubicBezTo>
                  <a:cubicBezTo>
                    <a:pt x="63509" y="158043"/>
                    <a:pt x="30743" y="187510"/>
                    <a:pt x="35092" y="198252"/>
                  </a:cubicBezTo>
                  <a:cubicBezTo>
                    <a:pt x="39849" y="208842"/>
                    <a:pt x="92285" y="200938"/>
                    <a:pt x="112108" y="178353"/>
                  </a:cubicBezTo>
                  <a:cubicBezTo>
                    <a:pt x="118503" y="171114"/>
                    <a:pt x="125972" y="161036"/>
                    <a:pt x="119219" y="151316"/>
                  </a:cubicBezTo>
                  <a:cubicBezTo>
                    <a:pt x="115932" y="146597"/>
                    <a:pt x="109883" y="144781"/>
                    <a:pt x="103485" y="144662"/>
                  </a:cubicBezTo>
                  <a:close/>
                  <a:moveTo>
                    <a:pt x="53661" y="34628"/>
                  </a:moveTo>
                  <a:cubicBezTo>
                    <a:pt x="38749" y="29230"/>
                    <a:pt x="33045" y="35779"/>
                    <a:pt x="34503" y="49361"/>
                  </a:cubicBezTo>
                  <a:cubicBezTo>
                    <a:pt x="35526" y="77344"/>
                    <a:pt x="59749" y="105275"/>
                    <a:pt x="85890" y="110083"/>
                  </a:cubicBezTo>
                  <a:cubicBezTo>
                    <a:pt x="94229" y="111619"/>
                    <a:pt x="106788" y="114330"/>
                    <a:pt x="112210" y="105761"/>
                  </a:cubicBezTo>
                  <a:cubicBezTo>
                    <a:pt x="117377" y="97601"/>
                    <a:pt x="114845" y="88419"/>
                    <a:pt x="108706" y="78929"/>
                  </a:cubicBezTo>
                  <a:cubicBezTo>
                    <a:pt x="95150" y="57930"/>
                    <a:pt x="76963" y="43094"/>
                    <a:pt x="53661" y="34628"/>
                  </a:cubicBezTo>
                  <a:close/>
                  <a:moveTo>
                    <a:pt x="29844" y="73"/>
                  </a:moveTo>
                  <a:cubicBezTo>
                    <a:pt x="37263" y="458"/>
                    <a:pt x="46621" y="2380"/>
                    <a:pt x="58342" y="5520"/>
                  </a:cubicBezTo>
                  <a:cubicBezTo>
                    <a:pt x="69495" y="8512"/>
                    <a:pt x="78850" y="13168"/>
                    <a:pt x="87729" y="18894"/>
                  </a:cubicBezTo>
                  <a:lnTo>
                    <a:pt x="104077" y="31096"/>
                  </a:lnTo>
                  <a:lnTo>
                    <a:pt x="136198" y="76378"/>
                  </a:lnTo>
                  <a:lnTo>
                    <a:pt x="234803" y="214176"/>
                  </a:lnTo>
                  <a:lnTo>
                    <a:pt x="206595" y="204570"/>
                  </a:lnTo>
                  <a:cubicBezTo>
                    <a:pt x="209178" y="229688"/>
                    <a:pt x="206544" y="250969"/>
                    <a:pt x="195750" y="274783"/>
                  </a:cubicBezTo>
                  <a:cubicBezTo>
                    <a:pt x="190506" y="286370"/>
                    <a:pt x="180863" y="300847"/>
                    <a:pt x="167307" y="301998"/>
                  </a:cubicBezTo>
                  <a:cubicBezTo>
                    <a:pt x="151908" y="303277"/>
                    <a:pt x="131855" y="273606"/>
                    <a:pt x="130755" y="271918"/>
                  </a:cubicBezTo>
                  <a:cubicBezTo>
                    <a:pt x="110446" y="240994"/>
                    <a:pt x="138505" y="181524"/>
                    <a:pt x="90827" y="222756"/>
                  </a:cubicBezTo>
                  <a:cubicBezTo>
                    <a:pt x="69469" y="241198"/>
                    <a:pt x="9027" y="226695"/>
                    <a:pt x="1891" y="215646"/>
                  </a:cubicBezTo>
                  <a:cubicBezTo>
                    <a:pt x="-5298" y="204519"/>
                    <a:pt x="9385" y="170219"/>
                    <a:pt x="22840" y="153362"/>
                  </a:cubicBezTo>
                  <a:cubicBezTo>
                    <a:pt x="30257" y="144103"/>
                    <a:pt x="39466" y="138783"/>
                    <a:pt x="57191" y="133232"/>
                  </a:cubicBezTo>
                  <a:cubicBezTo>
                    <a:pt x="24706" y="112667"/>
                    <a:pt x="5369" y="85094"/>
                    <a:pt x="4014" y="46649"/>
                  </a:cubicBezTo>
                  <a:cubicBezTo>
                    <a:pt x="2786" y="11581"/>
                    <a:pt x="7587" y="-1085"/>
                    <a:pt x="29844" y="7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4" name="자유형: 도형 143">
              <a:extLst>
                <a:ext uri="{FF2B5EF4-FFF2-40B4-BE49-F238E27FC236}">
                  <a16:creationId xmlns:a16="http://schemas.microsoft.com/office/drawing/2014/main" id="{5F47827A-B56F-4BD4-BD86-D5293F6E8551}"/>
                </a:ext>
              </a:extLst>
            </p:cNvPr>
            <p:cNvSpPr/>
            <p:nvPr/>
          </p:nvSpPr>
          <p:spPr>
            <a:xfrm>
              <a:off x="4098873" y="2186400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5" name="자유형: 도형 144">
              <a:extLst>
                <a:ext uri="{FF2B5EF4-FFF2-40B4-BE49-F238E27FC236}">
                  <a16:creationId xmlns:a16="http://schemas.microsoft.com/office/drawing/2014/main" id="{138B085D-095E-4192-9BD7-59D7CD8AC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805" y="4846809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146" name="Graphic 5">
              <a:extLst>
                <a:ext uri="{FF2B5EF4-FFF2-40B4-BE49-F238E27FC236}">
                  <a16:creationId xmlns:a16="http://schemas.microsoft.com/office/drawing/2014/main" id="{7EA46A22-A907-4310-8965-BE3CD356FF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255010" y="315202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47" name="Freeform: Shape 17">
              <a:extLst>
                <a:ext uri="{FF2B5EF4-FFF2-40B4-BE49-F238E27FC236}">
                  <a16:creationId xmlns:a16="http://schemas.microsoft.com/office/drawing/2014/main" id="{EF46A31D-26BF-4463-BB65-C18729D5AB97}"/>
                </a:ext>
              </a:extLst>
            </p:cNvPr>
            <p:cNvSpPr/>
            <p:nvPr/>
          </p:nvSpPr>
          <p:spPr>
            <a:xfrm>
              <a:off x="5647562" y="4222293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aphic 47">
              <a:extLst>
                <a:ext uri="{FF2B5EF4-FFF2-40B4-BE49-F238E27FC236}">
                  <a16:creationId xmlns:a16="http://schemas.microsoft.com/office/drawing/2014/main" id="{54C35EA5-9B19-4B1C-BFE1-0ABCF82499BC}"/>
                </a:ext>
              </a:extLst>
            </p:cNvPr>
            <p:cNvGrpSpPr/>
            <p:nvPr/>
          </p:nvGrpSpPr>
          <p:grpSpPr>
            <a:xfrm>
              <a:off x="5109642" y="270413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60" name="Freeform: Shape 1145">
                <a:extLst>
                  <a:ext uri="{FF2B5EF4-FFF2-40B4-BE49-F238E27FC236}">
                    <a16:creationId xmlns:a16="http://schemas.microsoft.com/office/drawing/2014/main" id="{ABEF945B-7944-4BE8-AC1F-496654D8B751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146">
                <a:extLst>
                  <a:ext uri="{FF2B5EF4-FFF2-40B4-BE49-F238E27FC236}">
                    <a16:creationId xmlns:a16="http://schemas.microsoft.com/office/drawing/2014/main" id="{EBBE67BF-B560-443F-949B-E8EC9C18D7E7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147">
                <a:extLst>
                  <a:ext uri="{FF2B5EF4-FFF2-40B4-BE49-F238E27FC236}">
                    <a16:creationId xmlns:a16="http://schemas.microsoft.com/office/drawing/2014/main" id="{476380B2-994E-4487-BE65-9651E76706EA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264">
              <a:extLst>
                <a:ext uri="{FF2B5EF4-FFF2-40B4-BE49-F238E27FC236}">
                  <a16:creationId xmlns:a16="http://schemas.microsoft.com/office/drawing/2014/main" id="{FC97428F-7B04-485B-B8BB-091CCA2B3507}"/>
                </a:ext>
              </a:extLst>
            </p:cNvPr>
            <p:cNvSpPr/>
            <p:nvPr/>
          </p:nvSpPr>
          <p:spPr>
            <a:xfrm>
              <a:off x="5243292" y="5029796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자유형: 도형 149">
              <a:extLst>
                <a:ext uri="{FF2B5EF4-FFF2-40B4-BE49-F238E27FC236}">
                  <a16:creationId xmlns:a16="http://schemas.microsoft.com/office/drawing/2014/main" id="{74928CCC-71CA-4532-8DE3-E9A6B1AC1EAB}"/>
                </a:ext>
              </a:extLst>
            </p:cNvPr>
            <p:cNvSpPr/>
            <p:nvPr/>
          </p:nvSpPr>
          <p:spPr>
            <a:xfrm>
              <a:off x="4510333" y="641023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1" name="자유형: 도형 150">
              <a:extLst>
                <a:ext uri="{FF2B5EF4-FFF2-40B4-BE49-F238E27FC236}">
                  <a16:creationId xmlns:a16="http://schemas.microsoft.com/office/drawing/2014/main" id="{A5FB0D76-02A7-44C1-8634-C1BE55F40BC8}"/>
                </a:ext>
              </a:extLst>
            </p:cNvPr>
            <p:cNvSpPr/>
            <p:nvPr/>
          </p:nvSpPr>
          <p:spPr>
            <a:xfrm>
              <a:off x="5922345" y="4572435"/>
              <a:ext cx="170427" cy="343683"/>
            </a:xfrm>
            <a:custGeom>
              <a:avLst/>
              <a:gdLst>
                <a:gd name="connsiteX0" fmla="*/ 77762 w 170427"/>
                <a:gd name="connsiteY0" fmla="*/ 173817 h 343683"/>
                <a:gd name="connsiteX1" fmla="*/ 34386 w 170427"/>
                <a:gd name="connsiteY1" fmla="*/ 211431 h 343683"/>
                <a:gd name="connsiteX2" fmla="*/ 69649 w 170427"/>
                <a:gd name="connsiteY2" fmla="*/ 250370 h 343683"/>
                <a:gd name="connsiteX3" fmla="*/ 121998 w 170427"/>
                <a:gd name="connsiteY3" fmla="*/ 211828 h 343683"/>
                <a:gd name="connsiteX4" fmla="*/ 77762 w 170427"/>
                <a:gd name="connsiteY4" fmla="*/ 173817 h 343683"/>
                <a:gd name="connsiteX5" fmla="*/ 101540 w 170427"/>
                <a:gd name="connsiteY5" fmla="*/ 88 h 343683"/>
                <a:gd name="connsiteX6" fmla="*/ 139889 w 170427"/>
                <a:gd name="connsiteY6" fmla="*/ 16286 h 343683"/>
                <a:gd name="connsiteX7" fmla="*/ 147668 w 170427"/>
                <a:gd name="connsiteY7" fmla="*/ 65810 h 343683"/>
                <a:gd name="connsiteX8" fmla="*/ 138243 w 170427"/>
                <a:gd name="connsiteY8" fmla="*/ 55946 h 343683"/>
                <a:gd name="connsiteX9" fmla="*/ 86569 w 170427"/>
                <a:gd name="connsiteY9" fmla="*/ 38691 h 343683"/>
                <a:gd name="connsiteX10" fmla="*/ 50048 w 170427"/>
                <a:gd name="connsiteY10" fmla="*/ 79318 h 343683"/>
                <a:gd name="connsiteX11" fmla="*/ 114349 w 170427"/>
                <a:gd name="connsiteY11" fmla="*/ 132395 h 343683"/>
                <a:gd name="connsiteX12" fmla="*/ 148110 w 170427"/>
                <a:gd name="connsiteY12" fmla="*/ 119474 h 343683"/>
                <a:gd name="connsiteX13" fmla="*/ 154494 w 170427"/>
                <a:gd name="connsiteY13" fmla="*/ 109264 h 343683"/>
                <a:gd name="connsiteX14" fmla="*/ 160247 w 170427"/>
                <a:gd name="connsiteY14" fmla="*/ 145889 h 343683"/>
                <a:gd name="connsiteX15" fmla="*/ 159984 w 170427"/>
                <a:gd name="connsiteY15" fmla="*/ 146049 h 343683"/>
                <a:gd name="connsiteX16" fmla="*/ 153387 w 170427"/>
                <a:gd name="connsiteY16" fmla="*/ 183187 h 343683"/>
                <a:gd name="connsiteX17" fmla="*/ 160274 w 170427"/>
                <a:gd name="connsiteY17" fmla="*/ 193944 h 343683"/>
                <a:gd name="connsiteX18" fmla="*/ 163731 w 170427"/>
                <a:gd name="connsiteY18" fmla="*/ 196606 h 343683"/>
                <a:gd name="connsiteX19" fmla="*/ 166126 w 170427"/>
                <a:gd name="connsiteY19" fmla="*/ 239335 h 343683"/>
                <a:gd name="connsiteX20" fmla="*/ 159413 w 170427"/>
                <a:gd name="connsiteY20" fmla="*/ 241417 h 343683"/>
                <a:gd name="connsiteX21" fmla="*/ 143520 w 170427"/>
                <a:gd name="connsiteY21" fmla="*/ 275136 h 343683"/>
                <a:gd name="connsiteX22" fmla="*/ 153664 w 170427"/>
                <a:gd name="connsiteY22" fmla="*/ 297693 h 343683"/>
                <a:gd name="connsiteX23" fmla="*/ 169728 w 170427"/>
                <a:gd name="connsiteY23" fmla="*/ 303595 h 343683"/>
                <a:gd name="connsiteX24" fmla="*/ 170427 w 170427"/>
                <a:gd name="connsiteY24" fmla="*/ 316077 h 343683"/>
                <a:gd name="connsiteX25" fmla="*/ 168740 w 170427"/>
                <a:gd name="connsiteY25" fmla="*/ 343093 h 343683"/>
                <a:gd name="connsiteX26" fmla="*/ 164970 w 170427"/>
                <a:gd name="connsiteY26" fmla="*/ 343683 h 343683"/>
                <a:gd name="connsiteX27" fmla="*/ 110132 w 170427"/>
                <a:gd name="connsiteY27" fmla="*/ 274737 h 343683"/>
                <a:gd name="connsiteX28" fmla="*/ 49419 w 170427"/>
                <a:gd name="connsiteY28" fmla="*/ 281295 h 343683"/>
                <a:gd name="connsiteX29" fmla="*/ 25248 w 170427"/>
                <a:gd name="connsiteY29" fmla="*/ 159446 h 343683"/>
                <a:gd name="connsiteX30" fmla="*/ 36969 w 170427"/>
                <a:gd name="connsiteY30" fmla="*/ 127826 h 343683"/>
                <a:gd name="connsiteX31" fmla="*/ 40346 w 170427"/>
                <a:gd name="connsiteY31" fmla="*/ 20413 h 343683"/>
                <a:gd name="connsiteX32" fmla="*/ 101540 w 170427"/>
                <a:gd name="connsiteY32" fmla="*/ 88 h 34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0427" h="343683">
                  <a:moveTo>
                    <a:pt x="77762" y="173817"/>
                  </a:moveTo>
                  <a:cubicBezTo>
                    <a:pt x="52101" y="174513"/>
                    <a:pt x="36042" y="188154"/>
                    <a:pt x="34386" y="211431"/>
                  </a:cubicBezTo>
                  <a:cubicBezTo>
                    <a:pt x="32897" y="233086"/>
                    <a:pt x="46605" y="250038"/>
                    <a:pt x="69649" y="250370"/>
                  </a:cubicBezTo>
                  <a:cubicBezTo>
                    <a:pt x="95244" y="250667"/>
                    <a:pt x="118455" y="235999"/>
                    <a:pt x="121998" y="211828"/>
                  </a:cubicBezTo>
                  <a:cubicBezTo>
                    <a:pt x="126236" y="183353"/>
                    <a:pt x="98556" y="179115"/>
                    <a:pt x="77762" y="173817"/>
                  </a:cubicBezTo>
                  <a:close/>
                  <a:moveTo>
                    <a:pt x="101540" y="88"/>
                  </a:moveTo>
                  <a:lnTo>
                    <a:pt x="139889" y="16286"/>
                  </a:lnTo>
                  <a:lnTo>
                    <a:pt x="147668" y="65810"/>
                  </a:lnTo>
                  <a:lnTo>
                    <a:pt x="138243" y="55946"/>
                  </a:lnTo>
                  <a:cubicBezTo>
                    <a:pt x="124879" y="45793"/>
                    <a:pt x="106635" y="38459"/>
                    <a:pt x="86569" y="38691"/>
                  </a:cubicBezTo>
                  <a:cubicBezTo>
                    <a:pt x="70444" y="39188"/>
                    <a:pt x="51803" y="51009"/>
                    <a:pt x="50048" y="79318"/>
                  </a:cubicBezTo>
                  <a:cubicBezTo>
                    <a:pt x="48690" y="100609"/>
                    <a:pt x="91768" y="127461"/>
                    <a:pt x="114349" y="132395"/>
                  </a:cubicBezTo>
                  <a:cubicBezTo>
                    <a:pt x="128107" y="135392"/>
                    <a:pt x="139878" y="128803"/>
                    <a:pt x="148110" y="119474"/>
                  </a:cubicBezTo>
                  <a:lnTo>
                    <a:pt x="154494" y="109264"/>
                  </a:lnTo>
                  <a:lnTo>
                    <a:pt x="160247" y="145889"/>
                  </a:lnTo>
                  <a:lnTo>
                    <a:pt x="159984" y="146049"/>
                  </a:lnTo>
                  <a:cubicBezTo>
                    <a:pt x="152443" y="157063"/>
                    <a:pt x="149149" y="171002"/>
                    <a:pt x="153387" y="183187"/>
                  </a:cubicBezTo>
                  <a:cubicBezTo>
                    <a:pt x="154927" y="187525"/>
                    <a:pt x="157120" y="190819"/>
                    <a:pt x="160274" y="193944"/>
                  </a:cubicBezTo>
                  <a:lnTo>
                    <a:pt x="163731" y="196606"/>
                  </a:lnTo>
                  <a:lnTo>
                    <a:pt x="166126" y="239335"/>
                  </a:lnTo>
                  <a:lnTo>
                    <a:pt x="159413" y="241417"/>
                  </a:lnTo>
                  <a:cubicBezTo>
                    <a:pt x="150639" y="249542"/>
                    <a:pt x="145258" y="261412"/>
                    <a:pt x="143520" y="275136"/>
                  </a:cubicBezTo>
                  <a:cubicBezTo>
                    <a:pt x="142427" y="283779"/>
                    <a:pt x="146715" y="291816"/>
                    <a:pt x="153664" y="297693"/>
                  </a:cubicBezTo>
                  <a:lnTo>
                    <a:pt x="169728" y="303595"/>
                  </a:lnTo>
                  <a:lnTo>
                    <a:pt x="170427" y="316077"/>
                  </a:lnTo>
                  <a:lnTo>
                    <a:pt x="168740" y="343093"/>
                  </a:lnTo>
                  <a:lnTo>
                    <a:pt x="164970" y="343683"/>
                  </a:lnTo>
                  <a:cubicBezTo>
                    <a:pt x="128111" y="333087"/>
                    <a:pt x="128412" y="297719"/>
                    <a:pt x="110132" y="274737"/>
                  </a:cubicBezTo>
                  <a:cubicBezTo>
                    <a:pt x="89894" y="276924"/>
                    <a:pt x="84276" y="288674"/>
                    <a:pt x="49419" y="281295"/>
                  </a:cubicBezTo>
                  <a:cubicBezTo>
                    <a:pt x="-2975" y="270204"/>
                    <a:pt x="-17962" y="199676"/>
                    <a:pt x="25248" y="159446"/>
                  </a:cubicBezTo>
                  <a:cubicBezTo>
                    <a:pt x="34055" y="151235"/>
                    <a:pt x="52862" y="149513"/>
                    <a:pt x="36969" y="127826"/>
                  </a:cubicBezTo>
                  <a:cubicBezTo>
                    <a:pt x="4785" y="83888"/>
                    <a:pt x="7765" y="46902"/>
                    <a:pt x="40346" y="20413"/>
                  </a:cubicBezTo>
                  <a:cubicBezTo>
                    <a:pt x="58226" y="5861"/>
                    <a:pt x="79914" y="-860"/>
                    <a:pt x="101540" y="88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2" name="하트 151">
              <a:extLst>
                <a:ext uri="{FF2B5EF4-FFF2-40B4-BE49-F238E27FC236}">
                  <a16:creationId xmlns:a16="http://schemas.microsoft.com/office/drawing/2014/main" id="{4D0D0303-1C0A-4CEB-99B0-A31E554C52F5}"/>
                </a:ext>
              </a:extLst>
            </p:cNvPr>
            <p:cNvSpPr/>
            <p:nvPr/>
          </p:nvSpPr>
          <p:spPr>
            <a:xfrm>
              <a:off x="5128082" y="3843843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Freeform: Shape 264">
              <a:extLst>
                <a:ext uri="{FF2B5EF4-FFF2-40B4-BE49-F238E27FC236}">
                  <a16:creationId xmlns:a16="http://schemas.microsoft.com/office/drawing/2014/main" id="{7EE383F5-008F-42C3-809E-54B8B8FCE63C}"/>
                </a:ext>
              </a:extLst>
            </p:cNvPr>
            <p:cNvSpPr/>
            <p:nvPr/>
          </p:nvSpPr>
          <p:spPr>
            <a:xfrm>
              <a:off x="4364329" y="4505270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자유형: 도형 153">
              <a:extLst>
                <a:ext uri="{FF2B5EF4-FFF2-40B4-BE49-F238E27FC236}">
                  <a16:creationId xmlns:a16="http://schemas.microsoft.com/office/drawing/2014/main" id="{BDA6022A-1A0F-40E8-AB50-4E844DA1E03B}"/>
                </a:ext>
              </a:extLst>
            </p:cNvPr>
            <p:cNvSpPr/>
            <p:nvPr/>
          </p:nvSpPr>
          <p:spPr>
            <a:xfrm rot="768186">
              <a:off x="4687536" y="5923336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55" name="자유형: 도형 154">
              <a:extLst>
                <a:ext uri="{FF2B5EF4-FFF2-40B4-BE49-F238E27FC236}">
                  <a16:creationId xmlns:a16="http://schemas.microsoft.com/office/drawing/2014/main" id="{382C80B2-B852-4305-9126-8428081F5AD2}"/>
                </a:ext>
              </a:extLst>
            </p:cNvPr>
            <p:cNvSpPr/>
            <p:nvPr/>
          </p:nvSpPr>
          <p:spPr>
            <a:xfrm>
              <a:off x="4706569" y="4769485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6" name="자유형: 도형 155">
              <a:extLst>
                <a:ext uri="{FF2B5EF4-FFF2-40B4-BE49-F238E27FC236}">
                  <a16:creationId xmlns:a16="http://schemas.microsoft.com/office/drawing/2014/main" id="{C252561C-E641-490A-AD82-2529C4CFA96D}"/>
                </a:ext>
              </a:extLst>
            </p:cNvPr>
            <p:cNvSpPr/>
            <p:nvPr/>
          </p:nvSpPr>
          <p:spPr>
            <a:xfrm>
              <a:off x="4906272" y="4214775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7" name="자유형: 도형 156">
              <a:extLst>
                <a:ext uri="{FF2B5EF4-FFF2-40B4-BE49-F238E27FC236}">
                  <a16:creationId xmlns:a16="http://schemas.microsoft.com/office/drawing/2014/main" id="{AD5672CA-6811-48AD-B44B-EA3974F5B98D}"/>
                </a:ext>
              </a:extLst>
            </p:cNvPr>
            <p:cNvSpPr/>
            <p:nvPr/>
          </p:nvSpPr>
          <p:spPr>
            <a:xfrm>
              <a:off x="5295544" y="4573031"/>
              <a:ext cx="217274" cy="344059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8" name="자유형: 도형 157">
              <a:extLst>
                <a:ext uri="{FF2B5EF4-FFF2-40B4-BE49-F238E27FC236}">
                  <a16:creationId xmlns:a16="http://schemas.microsoft.com/office/drawing/2014/main" id="{15F4A45C-98A6-400C-917A-A059AD219401}"/>
                </a:ext>
              </a:extLst>
            </p:cNvPr>
            <p:cNvSpPr/>
            <p:nvPr/>
          </p:nvSpPr>
          <p:spPr>
            <a:xfrm>
              <a:off x="5521314" y="2839008"/>
              <a:ext cx="234803" cy="302038"/>
            </a:xfrm>
            <a:custGeom>
              <a:avLst/>
              <a:gdLst>
                <a:gd name="connsiteX0" fmla="*/ 159198 w 234803"/>
                <a:gd name="connsiteY0" fmla="*/ 173748 h 302038"/>
                <a:gd name="connsiteX1" fmla="*/ 143698 w 234803"/>
                <a:gd name="connsiteY1" fmla="*/ 189991 h 302038"/>
                <a:gd name="connsiteX2" fmla="*/ 164800 w 234803"/>
                <a:gd name="connsiteY2" fmla="*/ 264705 h 302038"/>
                <a:gd name="connsiteX3" fmla="*/ 174673 w 234803"/>
                <a:gd name="connsiteY3" fmla="*/ 188021 h 302038"/>
                <a:gd name="connsiteX4" fmla="*/ 159198 w 234803"/>
                <a:gd name="connsiteY4" fmla="*/ 173748 h 302038"/>
                <a:gd name="connsiteX5" fmla="*/ 103485 w 234803"/>
                <a:gd name="connsiteY5" fmla="*/ 144662 h 302038"/>
                <a:gd name="connsiteX6" fmla="*/ 85660 w 234803"/>
                <a:gd name="connsiteY6" fmla="*/ 148195 h 302038"/>
                <a:gd name="connsiteX7" fmla="*/ 35092 w 234803"/>
                <a:gd name="connsiteY7" fmla="*/ 198252 h 302038"/>
                <a:gd name="connsiteX8" fmla="*/ 112108 w 234803"/>
                <a:gd name="connsiteY8" fmla="*/ 178353 h 302038"/>
                <a:gd name="connsiteX9" fmla="*/ 119219 w 234803"/>
                <a:gd name="connsiteY9" fmla="*/ 151316 h 302038"/>
                <a:gd name="connsiteX10" fmla="*/ 103485 w 234803"/>
                <a:gd name="connsiteY10" fmla="*/ 144662 h 302038"/>
                <a:gd name="connsiteX11" fmla="*/ 53661 w 234803"/>
                <a:gd name="connsiteY11" fmla="*/ 34628 h 302038"/>
                <a:gd name="connsiteX12" fmla="*/ 34503 w 234803"/>
                <a:gd name="connsiteY12" fmla="*/ 49361 h 302038"/>
                <a:gd name="connsiteX13" fmla="*/ 85890 w 234803"/>
                <a:gd name="connsiteY13" fmla="*/ 110083 h 302038"/>
                <a:gd name="connsiteX14" fmla="*/ 112210 w 234803"/>
                <a:gd name="connsiteY14" fmla="*/ 105761 h 302038"/>
                <a:gd name="connsiteX15" fmla="*/ 108706 w 234803"/>
                <a:gd name="connsiteY15" fmla="*/ 78929 h 302038"/>
                <a:gd name="connsiteX16" fmla="*/ 53661 w 234803"/>
                <a:gd name="connsiteY16" fmla="*/ 34628 h 302038"/>
                <a:gd name="connsiteX17" fmla="*/ 29844 w 234803"/>
                <a:gd name="connsiteY17" fmla="*/ 73 h 302038"/>
                <a:gd name="connsiteX18" fmla="*/ 58342 w 234803"/>
                <a:gd name="connsiteY18" fmla="*/ 5520 h 302038"/>
                <a:gd name="connsiteX19" fmla="*/ 87729 w 234803"/>
                <a:gd name="connsiteY19" fmla="*/ 18894 h 302038"/>
                <a:gd name="connsiteX20" fmla="*/ 104077 w 234803"/>
                <a:gd name="connsiteY20" fmla="*/ 31096 h 302038"/>
                <a:gd name="connsiteX21" fmla="*/ 136198 w 234803"/>
                <a:gd name="connsiteY21" fmla="*/ 76378 h 302038"/>
                <a:gd name="connsiteX22" fmla="*/ 234803 w 234803"/>
                <a:gd name="connsiteY22" fmla="*/ 214176 h 302038"/>
                <a:gd name="connsiteX23" fmla="*/ 206595 w 234803"/>
                <a:gd name="connsiteY23" fmla="*/ 204570 h 302038"/>
                <a:gd name="connsiteX24" fmla="*/ 195750 w 234803"/>
                <a:gd name="connsiteY24" fmla="*/ 274783 h 302038"/>
                <a:gd name="connsiteX25" fmla="*/ 167307 w 234803"/>
                <a:gd name="connsiteY25" fmla="*/ 301998 h 302038"/>
                <a:gd name="connsiteX26" fmla="*/ 130755 w 234803"/>
                <a:gd name="connsiteY26" fmla="*/ 271918 h 302038"/>
                <a:gd name="connsiteX27" fmla="*/ 90827 w 234803"/>
                <a:gd name="connsiteY27" fmla="*/ 222756 h 302038"/>
                <a:gd name="connsiteX28" fmla="*/ 1891 w 234803"/>
                <a:gd name="connsiteY28" fmla="*/ 215646 h 302038"/>
                <a:gd name="connsiteX29" fmla="*/ 22840 w 234803"/>
                <a:gd name="connsiteY29" fmla="*/ 153362 h 302038"/>
                <a:gd name="connsiteX30" fmla="*/ 57191 w 234803"/>
                <a:gd name="connsiteY30" fmla="*/ 133232 h 302038"/>
                <a:gd name="connsiteX31" fmla="*/ 4014 w 234803"/>
                <a:gd name="connsiteY31" fmla="*/ 46649 h 302038"/>
                <a:gd name="connsiteX32" fmla="*/ 29844 w 234803"/>
                <a:gd name="connsiteY32" fmla="*/ 73 h 30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4803" h="302038">
                  <a:moveTo>
                    <a:pt x="159198" y="173748"/>
                  </a:moveTo>
                  <a:cubicBezTo>
                    <a:pt x="148737" y="173799"/>
                    <a:pt x="144286" y="183263"/>
                    <a:pt x="143698" y="189991"/>
                  </a:cubicBezTo>
                  <a:cubicBezTo>
                    <a:pt x="140347" y="228282"/>
                    <a:pt x="150655" y="261866"/>
                    <a:pt x="164800" y="264705"/>
                  </a:cubicBezTo>
                  <a:cubicBezTo>
                    <a:pt x="171271" y="264705"/>
                    <a:pt x="187590" y="226593"/>
                    <a:pt x="174673" y="188021"/>
                  </a:cubicBezTo>
                  <a:cubicBezTo>
                    <a:pt x="172857" y="182573"/>
                    <a:pt x="167051" y="173697"/>
                    <a:pt x="159198" y="173748"/>
                  </a:cubicBezTo>
                  <a:close/>
                  <a:moveTo>
                    <a:pt x="103485" y="144662"/>
                  </a:moveTo>
                  <a:cubicBezTo>
                    <a:pt x="97087" y="144544"/>
                    <a:pt x="90341" y="146124"/>
                    <a:pt x="85660" y="148195"/>
                  </a:cubicBezTo>
                  <a:cubicBezTo>
                    <a:pt x="63509" y="158043"/>
                    <a:pt x="30743" y="187510"/>
                    <a:pt x="35092" y="198252"/>
                  </a:cubicBezTo>
                  <a:cubicBezTo>
                    <a:pt x="39849" y="208842"/>
                    <a:pt x="92285" y="200938"/>
                    <a:pt x="112108" y="178353"/>
                  </a:cubicBezTo>
                  <a:cubicBezTo>
                    <a:pt x="118503" y="171114"/>
                    <a:pt x="125972" y="161036"/>
                    <a:pt x="119219" y="151316"/>
                  </a:cubicBezTo>
                  <a:cubicBezTo>
                    <a:pt x="115932" y="146597"/>
                    <a:pt x="109883" y="144781"/>
                    <a:pt x="103485" y="144662"/>
                  </a:cubicBezTo>
                  <a:close/>
                  <a:moveTo>
                    <a:pt x="53661" y="34628"/>
                  </a:moveTo>
                  <a:cubicBezTo>
                    <a:pt x="38749" y="29230"/>
                    <a:pt x="33045" y="35779"/>
                    <a:pt x="34503" y="49361"/>
                  </a:cubicBezTo>
                  <a:cubicBezTo>
                    <a:pt x="35526" y="77344"/>
                    <a:pt x="59749" y="105275"/>
                    <a:pt x="85890" y="110083"/>
                  </a:cubicBezTo>
                  <a:cubicBezTo>
                    <a:pt x="94229" y="111619"/>
                    <a:pt x="106788" y="114330"/>
                    <a:pt x="112210" y="105761"/>
                  </a:cubicBezTo>
                  <a:cubicBezTo>
                    <a:pt x="117377" y="97601"/>
                    <a:pt x="114845" y="88419"/>
                    <a:pt x="108706" y="78929"/>
                  </a:cubicBezTo>
                  <a:cubicBezTo>
                    <a:pt x="95150" y="57930"/>
                    <a:pt x="76963" y="43094"/>
                    <a:pt x="53661" y="34628"/>
                  </a:cubicBezTo>
                  <a:close/>
                  <a:moveTo>
                    <a:pt x="29844" y="73"/>
                  </a:moveTo>
                  <a:cubicBezTo>
                    <a:pt x="37263" y="458"/>
                    <a:pt x="46621" y="2380"/>
                    <a:pt x="58342" y="5520"/>
                  </a:cubicBezTo>
                  <a:cubicBezTo>
                    <a:pt x="69495" y="8512"/>
                    <a:pt x="78850" y="13168"/>
                    <a:pt x="87729" y="18894"/>
                  </a:cubicBezTo>
                  <a:lnTo>
                    <a:pt x="104077" y="31096"/>
                  </a:lnTo>
                  <a:lnTo>
                    <a:pt x="136198" y="76378"/>
                  </a:lnTo>
                  <a:lnTo>
                    <a:pt x="234803" y="214176"/>
                  </a:lnTo>
                  <a:lnTo>
                    <a:pt x="206595" y="204570"/>
                  </a:lnTo>
                  <a:cubicBezTo>
                    <a:pt x="209178" y="229688"/>
                    <a:pt x="206544" y="250969"/>
                    <a:pt x="195750" y="274783"/>
                  </a:cubicBezTo>
                  <a:cubicBezTo>
                    <a:pt x="190506" y="286370"/>
                    <a:pt x="180863" y="300847"/>
                    <a:pt x="167307" y="301998"/>
                  </a:cubicBezTo>
                  <a:cubicBezTo>
                    <a:pt x="151908" y="303277"/>
                    <a:pt x="131855" y="273606"/>
                    <a:pt x="130755" y="271918"/>
                  </a:cubicBezTo>
                  <a:cubicBezTo>
                    <a:pt x="110446" y="240994"/>
                    <a:pt x="138505" y="181524"/>
                    <a:pt x="90827" y="222756"/>
                  </a:cubicBezTo>
                  <a:cubicBezTo>
                    <a:pt x="69469" y="241198"/>
                    <a:pt x="9027" y="226695"/>
                    <a:pt x="1891" y="215646"/>
                  </a:cubicBezTo>
                  <a:cubicBezTo>
                    <a:pt x="-5298" y="204519"/>
                    <a:pt x="9385" y="170219"/>
                    <a:pt x="22840" y="153362"/>
                  </a:cubicBezTo>
                  <a:cubicBezTo>
                    <a:pt x="30257" y="144103"/>
                    <a:pt x="39466" y="138783"/>
                    <a:pt x="57191" y="133232"/>
                  </a:cubicBezTo>
                  <a:cubicBezTo>
                    <a:pt x="24706" y="112667"/>
                    <a:pt x="5369" y="85094"/>
                    <a:pt x="4014" y="46649"/>
                  </a:cubicBezTo>
                  <a:cubicBezTo>
                    <a:pt x="2786" y="11581"/>
                    <a:pt x="7587" y="-1085"/>
                    <a:pt x="29844" y="7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9" name="자유형: 도형 158">
              <a:extLst>
                <a:ext uri="{FF2B5EF4-FFF2-40B4-BE49-F238E27FC236}">
                  <a16:creationId xmlns:a16="http://schemas.microsoft.com/office/drawing/2014/main" id="{1A531C23-FB95-4BC4-B615-D089093671AC}"/>
                </a:ext>
              </a:extLst>
            </p:cNvPr>
            <p:cNvSpPr/>
            <p:nvPr/>
          </p:nvSpPr>
          <p:spPr>
            <a:xfrm rot="5400000">
              <a:off x="4867563" y="-41663"/>
              <a:ext cx="132982" cy="256531"/>
            </a:xfrm>
            <a:custGeom>
              <a:avLst/>
              <a:gdLst>
                <a:gd name="connsiteX0" fmla="*/ 0 w 132982"/>
                <a:gd name="connsiteY0" fmla="*/ 0 h 256531"/>
                <a:gd name="connsiteX1" fmla="*/ 999 w 132982"/>
                <a:gd name="connsiteY1" fmla="*/ 1872 h 256531"/>
                <a:gd name="connsiteX2" fmla="*/ 7086 w 132982"/>
                <a:gd name="connsiteY2" fmla="*/ 51597 h 256531"/>
                <a:gd name="connsiteX3" fmla="*/ 9439 w 132982"/>
                <a:gd name="connsiteY3" fmla="*/ 70601 h 256531"/>
                <a:gd name="connsiteX4" fmla="*/ 107098 w 132982"/>
                <a:gd name="connsiteY4" fmla="*/ 72238 h 256531"/>
                <a:gd name="connsiteX5" fmla="*/ 119324 w 132982"/>
                <a:gd name="connsiteY5" fmla="*/ 117205 h 256531"/>
                <a:gd name="connsiteX6" fmla="*/ 92876 w 132982"/>
                <a:gd name="connsiteY6" fmla="*/ 141044 h 256531"/>
                <a:gd name="connsiteX7" fmla="*/ 44200 w 132982"/>
                <a:gd name="connsiteY7" fmla="*/ 163604 h 256531"/>
                <a:gd name="connsiteX8" fmla="*/ 81622 w 132982"/>
                <a:gd name="connsiteY8" fmla="*/ 201102 h 256531"/>
                <a:gd name="connsiteX9" fmla="*/ 94385 w 132982"/>
                <a:gd name="connsiteY9" fmla="*/ 242104 h 256531"/>
                <a:gd name="connsiteX10" fmla="*/ 53690 w 132982"/>
                <a:gd name="connsiteY10" fmla="*/ 256531 h 256531"/>
                <a:gd name="connsiteX11" fmla="*/ 0 w 132982"/>
                <a:gd name="connsiteY11" fmla="*/ 243479 h 256531"/>
                <a:gd name="connsiteX12" fmla="*/ 0 w 132982"/>
                <a:gd name="connsiteY12" fmla="*/ 219887 h 256531"/>
                <a:gd name="connsiteX13" fmla="*/ 13903 w 132982"/>
                <a:gd name="connsiteY13" fmla="*/ 225423 h 256531"/>
                <a:gd name="connsiteX14" fmla="*/ 56427 w 132982"/>
                <a:gd name="connsiteY14" fmla="*/ 224046 h 256531"/>
                <a:gd name="connsiteX15" fmla="*/ 8262 w 132982"/>
                <a:gd name="connsiteY15" fmla="*/ 179386 h 256531"/>
                <a:gd name="connsiteX16" fmla="*/ 0 w 132982"/>
                <a:gd name="connsiteY16" fmla="*/ 182268 h 256531"/>
                <a:gd name="connsiteX17" fmla="*/ 0 w 132982"/>
                <a:gd name="connsiteY17" fmla="*/ 142708 h 256531"/>
                <a:gd name="connsiteX18" fmla="*/ 9209 w 132982"/>
                <a:gd name="connsiteY18" fmla="*/ 142221 h 256531"/>
                <a:gd name="connsiteX19" fmla="*/ 55250 w 132982"/>
                <a:gd name="connsiteY19" fmla="*/ 129329 h 256531"/>
                <a:gd name="connsiteX20" fmla="*/ 63870 w 132982"/>
                <a:gd name="connsiteY20" fmla="*/ 125006 h 256531"/>
                <a:gd name="connsiteX21" fmla="*/ 85688 w 132982"/>
                <a:gd name="connsiteY21" fmla="*/ 103188 h 256531"/>
                <a:gd name="connsiteX22" fmla="*/ 52590 w 132982"/>
                <a:gd name="connsiteY22" fmla="*/ 93110 h 256531"/>
                <a:gd name="connsiteX23" fmla="*/ 0 w 132982"/>
                <a:gd name="connsiteY23" fmla="*/ 111128 h 25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2982" h="256531">
                  <a:moveTo>
                    <a:pt x="0" y="0"/>
                  </a:moveTo>
                  <a:lnTo>
                    <a:pt x="999" y="1872"/>
                  </a:lnTo>
                  <a:cubicBezTo>
                    <a:pt x="999" y="1872"/>
                    <a:pt x="11869" y="32106"/>
                    <a:pt x="7086" y="51597"/>
                  </a:cubicBezTo>
                  <a:cubicBezTo>
                    <a:pt x="1280" y="75154"/>
                    <a:pt x="4067" y="70039"/>
                    <a:pt x="9439" y="70601"/>
                  </a:cubicBezTo>
                  <a:cubicBezTo>
                    <a:pt x="10692" y="70729"/>
                    <a:pt x="56427" y="56252"/>
                    <a:pt x="107098" y="72238"/>
                  </a:cubicBezTo>
                  <a:cubicBezTo>
                    <a:pt x="137690" y="81882"/>
                    <a:pt x="140375" y="93954"/>
                    <a:pt x="119324" y="117205"/>
                  </a:cubicBezTo>
                  <a:cubicBezTo>
                    <a:pt x="112572" y="124674"/>
                    <a:pt x="92901" y="141070"/>
                    <a:pt x="92876" y="141044"/>
                  </a:cubicBezTo>
                  <a:cubicBezTo>
                    <a:pt x="64535" y="164576"/>
                    <a:pt x="45403" y="156161"/>
                    <a:pt x="44200" y="163604"/>
                  </a:cubicBezTo>
                  <a:cubicBezTo>
                    <a:pt x="43049" y="170894"/>
                    <a:pt x="67477" y="178951"/>
                    <a:pt x="81622" y="201102"/>
                  </a:cubicBezTo>
                  <a:cubicBezTo>
                    <a:pt x="88937" y="212561"/>
                    <a:pt x="97173" y="232768"/>
                    <a:pt x="94385" y="242104"/>
                  </a:cubicBezTo>
                  <a:cubicBezTo>
                    <a:pt x="92185" y="249471"/>
                    <a:pt x="68909" y="255686"/>
                    <a:pt x="53690" y="256531"/>
                  </a:cubicBezTo>
                  <a:lnTo>
                    <a:pt x="0" y="243479"/>
                  </a:lnTo>
                  <a:lnTo>
                    <a:pt x="0" y="219887"/>
                  </a:lnTo>
                  <a:lnTo>
                    <a:pt x="13903" y="225423"/>
                  </a:lnTo>
                  <a:cubicBezTo>
                    <a:pt x="32725" y="230511"/>
                    <a:pt x="55180" y="230703"/>
                    <a:pt x="56427" y="224046"/>
                  </a:cubicBezTo>
                  <a:cubicBezTo>
                    <a:pt x="59343" y="215426"/>
                    <a:pt x="34225" y="184016"/>
                    <a:pt x="8262" y="179386"/>
                  </a:cubicBezTo>
                  <a:lnTo>
                    <a:pt x="0" y="182268"/>
                  </a:lnTo>
                  <a:lnTo>
                    <a:pt x="0" y="142708"/>
                  </a:lnTo>
                  <a:lnTo>
                    <a:pt x="9209" y="142221"/>
                  </a:lnTo>
                  <a:cubicBezTo>
                    <a:pt x="27089" y="139535"/>
                    <a:pt x="39443" y="138205"/>
                    <a:pt x="55250" y="129329"/>
                  </a:cubicBezTo>
                  <a:lnTo>
                    <a:pt x="63870" y="125006"/>
                  </a:lnTo>
                  <a:cubicBezTo>
                    <a:pt x="71058" y="120940"/>
                    <a:pt x="87607" y="108944"/>
                    <a:pt x="85688" y="103188"/>
                  </a:cubicBezTo>
                  <a:cubicBezTo>
                    <a:pt x="83617" y="96998"/>
                    <a:pt x="63001" y="92190"/>
                    <a:pt x="52590" y="93110"/>
                  </a:cubicBezTo>
                  <a:lnTo>
                    <a:pt x="0" y="111128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A15C9BCE-641C-4EED-A453-B3DBF912B430}"/>
              </a:ext>
            </a:extLst>
          </p:cNvPr>
          <p:cNvGrpSpPr/>
          <p:nvPr userDrawn="1"/>
        </p:nvGrpSpPr>
        <p:grpSpPr>
          <a:xfrm>
            <a:off x="3092987" y="557653"/>
            <a:ext cx="2929611" cy="5649548"/>
            <a:chOff x="3092987" y="557653"/>
            <a:chExt cx="2929611" cy="5649548"/>
          </a:xfrm>
        </p:grpSpPr>
        <p:sp>
          <p:nvSpPr>
            <p:cNvPr id="194" name="자유형: 도형 193">
              <a:extLst>
                <a:ext uri="{FF2B5EF4-FFF2-40B4-BE49-F238E27FC236}">
                  <a16:creationId xmlns:a16="http://schemas.microsoft.com/office/drawing/2014/main" id="{E922A43D-9456-4B4B-B7EE-94AF457DCCAC}"/>
                </a:ext>
              </a:extLst>
            </p:cNvPr>
            <p:cNvSpPr/>
            <p:nvPr/>
          </p:nvSpPr>
          <p:spPr>
            <a:xfrm rot="301580" flipH="1">
              <a:off x="3092987" y="2492877"/>
              <a:ext cx="2929611" cy="3343561"/>
            </a:xfrm>
            <a:custGeom>
              <a:avLst/>
              <a:gdLst>
                <a:gd name="connsiteX0" fmla="*/ 2263317 w 2907049"/>
                <a:gd name="connsiteY0" fmla="*/ 1521842 h 3317811"/>
                <a:gd name="connsiteX1" fmla="*/ 2244142 w 2907049"/>
                <a:gd name="connsiteY1" fmla="*/ 1323958 h 3317811"/>
                <a:gd name="connsiteX2" fmla="*/ 2179423 w 2907049"/>
                <a:gd name="connsiteY2" fmla="*/ 865937 h 3317811"/>
                <a:gd name="connsiteX3" fmla="*/ 2016629 w 2907049"/>
                <a:gd name="connsiteY3" fmla="*/ 450928 h 3317811"/>
                <a:gd name="connsiteX4" fmla="*/ 2076154 w 2907049"/>
                <a:gd name="connsiteY4" fmla="*/ 232338 h 3317811"/>
                <a:gd name="connsiteX5" fmla="*/ 2375110 w 2907049"/>
                <a:gd name="connsiteY5" fmla="*/ 43177 h 3317811"/>
                <a:gd name="connsiteX6" fmla="*/ 2555415 w 2907049"/>
                <a:gd name="connsiteY6" fmla="*/ 364 h 3317811"/>
                <a:gd name="connsiteX7" fmla="*/ 2736919 w 2907049"/>
                <a:gd name="connsiteY7" fmla="*/ 111957 h 3317811"/>
                <a:gd name="connsiteX8" fmla="*/ 2863958 w 2907049"/>
                <a:gd name="connsiteY8" fmla="*/ 886245 h 3317811"/>
                <a:gd name="connsiteX9" fmla="*/ 2901311 w 2907049"/>
                <a:gd name="connsiteY9" fmla="*/ 1709271 h 3317811"/>
                <a:gd name="connsiteX10" fmla="*/ 2901578 w 2907049"/>
                <a:gd name="connsiteY10" fmla="*/ 2070015 h 3317811"/>
                <a:gd name="connsiteX11" fmla="*/ 2825873 w 2907049"/>
                <a:gd name="connsiteY11" fmla="*/ 2299592 h 3317811"/>
                <a:gd name="connsiteX12" fmla="*/ 2581316 w 2907049"/>
                <a:gd name="connsiteY12" fmla="*/ 2484026 h 3317811"/>
                <a:gd name="connsiteX13" fmla="*/ 2271840 w 2907049"/>
                <a:gd name="connsiteY13" fmla="*/ 2658339 h 3317811"/>
                <a:gd name="connsiteX14" fmla="*/ 1633580 w 2907049"/>
                <a:gd name="connsiteY14" fmla="*/ 2962088 h 3317811"/>
                <a:gd name="connsiteX15" fmla="*/ 1319510 w 2907049"/>
                <a:gd name="connsiteY15" fmla="*/ 3048912 h 3317811"/>
                <a:gd name="connsiteX16" fmla="*/ 1170964 w 2907049"/>
                <a:gd name="connsiteY16" fmla="*/ 3086132 h 3317811"/>
                <a:gd name="connsiteX17" fmla="*/ 1047187 w 2907049"/>
                <a:gd name="connsiteY17" fmla="*/ 3155377 h 3317811"/>
                <a:gd name="connsiteX18" fmla="*/ 732452 w 2907049"/>
                <a:gd name="connsiteY18" fmla="*/ 3283016 h 3317811"/>
                <a:gd name="connsiteX19" fmla="*/ 516858 w 2907049"/>
                <a:gd name="connsiteY19" fmla="*/ 3317373 h 3317811"/>
                <a:gd name="connsiteX20" fmla="*/ 260781 w 2907049"/>
                <a:gd name="connsiteY20" fmla="*/ 3259579 h 3317811"/>
                <a:gd name="connsiteX21" fmla="*/ 213641 w 2907049"/>
                <a:gd name="connsiteY21" fmla="*/ 3186471 h 3317811"/>
                <a:gd name="connsiteX22" fmla="*/ 202322 w 2907049"/>
                <a:gd name="connsiteY22" fmla="*/ 3177416 h 3317811"/>
                <a:gd name="connsiteX23" fmla="*/ 54042 w 2907049"/>
                <a:gd name="connsiteY23" fmla="*/ 3113763 h 3317811"/>
                <a:gd name="connsiteX24" fmla="*/ 56173 w 2907049"/>
                <a:gd name="connsiteY24" fmla="*/ 3046848 h 3317811"/>
                <a:gd name="connsiteX25" fmla="*/ 76880 w 2907049"/>
                <a:gd name="connsiteY25" fmla="*/ 3033265 h 3317811"/>
                <a:gd name="connsiteX26" fmla="*/ 12828 w 2907049"/>
                <a:gd name="connsiteY26" fmla="*/ 2985925 h 3317811"/>
                <a:gd name="connsiteX27" fmla="*/ 5570 w 2907049"/>
                <a:gd name="connsiteY27" fmla="*/ 2946641 h 3317811"/>
                <a:gd name="connsiteX28" fmla="*/ 24480 w 2907049"/>
                <a:gd name="connsiteY28" fmla="*/ 2873600 h 3317811"/>
                <a:gd name="connsiteX29" fmla="*/ 90796 w 2907049"/>
                <a:gd name="connsiteY29" fmla="*/ 2812810 h 3317811"/>
                <a:gd name="connsiteX30" fmla="*/ 264110 w 2907049"/>
                <a:gd name="connsiteY30" fmla="*/ 2845968 h 3317811"/>
                <a:gd name="connsiteX31" fmla="*/ 367513 w 2907049"/>
                <a:gd name="connsiteY31" fmla="*/ 2827592 h 3317811"/>
                <a:gd name="connsiteX32" fmla="*/ 376768 w 2907049"/>
                <a:gd name="connsiteY32" fmla="*/ 2817937 h 3317811"/>
                <a:gd name="connsiteX33" fmla="*/ 314913 w 2907049"/>
                <a:gd name="connsiteY33" fmla="*/ 2836181 h 3317811"/>
                <a:gd name="connsiteX34" fmla="*/ 262712 w 2907049"/>
                <a:gd name="connsiteY34" fmla="*/ 2829855 h 3317811"/>
                <a:gd name="connsiteX35" fmla="*/ 177020 w 2907049"/>
                <a:gd name="connsiteY35" fmla="*/ 2758079 h 3317811"/>
                <a:gd name="connsiteX36" fmla="*/ 192667 w 2907049"/>
                <a:gd name="connsiteY36" fmla="*/ 2698421 h 3317811"/>
                <a:gd name="connsiteX37" fmla="*/ 301463 w 2907049"/>
                <a:gd name="connsiteY37" fmla="*/ 2671589 h 3317811"/>
                <a:gd name="connsiteX38" fmla="*/ 775664 w 2907049"/>
                <a:gd name="connsiteY38" fmla="*/ 2644889 h 3317811"/>
                <a:gd name="connsiteX39" fmla="*/ 919549 w 2907049"/>
                <a:gd name="connsiteY39" fmla="*/ 2693561 h 3317811"/>
                <a:gd name="connsiteX40" fmla="*/ 993522 w 2907049"/>
                <a:gd name="connsiteY40" fmla="*/ 2725987 h 3317811"/>
                <a:gd name="connsiteX41" fmla="*/ 1097058 w 2907049"/>
                <a:gd name="connsiteY41" fmla="*/ 2716732 h 3317811"/>
                <a:gd name="connsiteX42" fmla="*/ 1403604 w 2907049"/>
                <a:gd name="connsiteY42" fmla="*/ 2571049 h 3317811"/>
                <a:gd name="connsiteX43" fmla="*/ 1702426 w 2907049"/>
                <a:gd name="connsiteY43" fmla="*/ 2390278 h 3317811"/>
                <a:gd name="connsiteX44" fmla="*/ 2285023 w 2907049"/>
                <a:gd name="connsiteY44" fmla="*/ 1939847 h 3317811"/>
                <a:gd name="connsiteX45" fmla="*/ 2306596 w 2907049"/>
                <a:gd name="connsiteY45" fmla="*/ 1893305 h 3317811"/>
                <a:gd name="connsiteX46" fmla="*/ 2279297 w 2907049"/>
                <a:gd name="connsiteY46" fmla="*/ 1645951 h 3317811"/>
                <a:gd name="connsiteX47" fmla="*/ 2263317 w 2907049"/>
                <a:gd name="connsiteY47" fmla="*/ 1521842 h 33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049" h="3317811">
                  <a:moveTo>
                    <a:pt x="2263317" y="1521842"/>
                  </a:moveTo>
                  <a:cubicBezTo>
                    <a:pt x="2255794" y="1455992"/>
                    <a:pt x="2249602" y="1390075"/>
                    <a:pt x="2244142" y="1323958"/>
                  </a:cubicBezTo>
                  <a:cubicBezTo>
                    <a:pt x="2230759" y="1170352"/>
                    <a:pt x="2216976" y="1015881"/>
                    <a:pt x="2179423" y="865937"/>
                  </a:cubicBezTo>
                  <a:cubicBezTo>
                    <a:pt x="2142603" y="718990"/>
                    <a:pt x="2064768" y="593215"/>
                    <a:pt x="2016629" y="450928"/>
                  </a:cubicBezTo>
                  <a:cubicBezTo>
                    <a:pt x="1987999" y="366302"/>
                    <a:pt x="2015297" y="293860"/>
                    <a:pt x="2076154" y="232338"/>
                  </a:cubicBezTo>
                  <a:cubicBezTo>
                    <a:pt x="2161180" y="146313"/>
                    <a:pt x="2264383" y="88586"/>
                    <a:pt x="2375110" y="43177"/>
                  </a:cubicBezTo>
                  <a:cubicBezTo>
                    <a:pt x="2432770" y="19540"/>
                    <a:pt x="2492561" y="4492"/>
                    <a:pt x="2555415" y="364"/>
                  </a:cubicBezTo>
                  <a:cubicBezTo>
                    <a:pt x="2630520" y="-4629"/>
                    <a:pt x="2708422" y="42178"/>
                    <a:pt x="2736919" y="111957"/>
                  </a:cubicBezTo>
                  <a:cubicBezTo>
                    <a:pt x="2837392" y="357846"/>
                    <a:pt x="2844650" y="624109"/>
                    <a:pt x="2863958" y="886245"/>
                  </a:cubicBezTo>
                  <a:cubicBezTo>
                    <a:pt x="2884133" y="1160165"/>
                    <a:pt x="2896584" y="1434618"/>
                    <a:pt x="2901311" y="1709271"/>
                  </a:cubicBezTo>
                  <a:cubicBezTo>
                    <a:pt x="2903375" y="1828055"/>
                    <a:pt x="2912963" y="1951499"/>
                    <a:pt x="2901578" y="2070015"/>
                  </a:cubicBezTo>
                  <a:cubicBezTo>
                    <a:pt x="2893788" y="2151047"/>
                    <a:pt x="2871682" y="2232211"/>
                    <a:pt x="2825873" y="2299592"/>
                  </a:cubicBezTo>
                  <a:cubicBezTo>
                    <a:pt x="2766016" y="2387547"/>
                    <a:pt x="2671934" y="2434422"/>
                    <a:pt x="2581316" y="2484026"/>
                  </a:cubicBezTo>
                  <a:cubicBezTo>
                    <a:pt x="2477447" y="2540887"/>
                    <a:pt x="2374977" y="2600212"/>
                    <a:pt x="2271840" y="2658339"/>
                  </a:cubicBezTo>
                  <a:cubicBezTo>
                    <a:pt x="2066499" y="2774059"/>
                    <a:pt x="1857364" y="2885985"/>
                    <a:pt x="1633580" y="2962088"/>
                  </a:cubicBezTo>
                  <a:cubicBezTo>
                    <a:pt x="1530643" y="2997044"/>
                    <a:pt x="1425310" y="3024210"/>
                    <a:pt x="1319510" y="3048912"/>
                  </a:cubicBezTo>
                  <a:cubicBezTo>
                    <a:pt x="1270905" y="3060231"/>
                    <a:pt x="1216374" y="3066157"/>
                    <a:pt x="1170964" y="3086132"/>
                  </a:cubicBezTo>
                  <a:cubicBezTo>
                    <a:pt x="1128085" y="3104974"/>
                    <a:pt x="1089534" y="3134870"/>
                    <a:pt x="1047187" y="3155377"/>
                  </a:cubicBezTo>
                  <a:cubicBezTo>
                    <a:pt x="944451" y="3205048"/>
                    <a:pt x="837985" y="3240803"/>
                    <a:pt x="732452" y="3283016"/>
                  </a:cubicBezTo>
                  <a:cubicBezTo>
                    <a:pt x="662607" y="3306054"/>
                    <a:pt x="590698" y="3320568"/>
                    <a:pt x="516858" y="3317373"/>
                  </a:cubicBezTo>
                  <a:cubicBezTo>
                    <a:pt x="428303" y="3313511"/>
                    <a:pt x="343410" y="3290140"/>
                    <a:pt x="260781" y="3259579"/>
                  </a:cubicBezTo>
                  <a:cubicBezTo>
                    <a:pt x="222496" y="3245464"/>
                    <a:pt x="210378" y="3224290"/>
                    <a:pt x="213641" y="3186471"/>
                  </a:cubicBezTo>
                  <a:cubicBezTo>
                    <a:pt x="214639" y="3174952"/>
                    <a:pt x="207315" y="3178082"/>
                    <a:pt x="202322" y="3177416"/>
                  </a:cubicBezTo>
                  <a:cubicBezTo>
                    <a:pt x="159842" y="3171557"/>
                    <a:pt x="63164" y="3121886"/>
                    <a:pt x="54042" y="3113763"/>
                  </a:cubicBezTo>
                  <a:cubicBezTo>
                    <a:pt x="29806" y="3092124"/>
                    <a:pt x="30672" y="3067222"/>
                    <a:pt x="56173" y="3046848"/>
                  </a:cubicBezTo>
                  <a:cubicBezTo>
                    <a:pt x="61833" y="3042320"/>
                    <a:pt x="68358" y="3038858"/>
                    <a:pt x="76880" y="3033265"/>
                  </a:cubicBezTo>
                  <a:cubicBezTo>
                    <a:pt x="64696" y="3025075"/>
                    <a:pt x="22882" y="2994048"/>
                    <a:pt x="12828" y="2985925"/>
                  </a:cubicBezTo>
                  <a:cubicBezTo>
                    <a:pt x="-888" y="2974872"/>
                    <a:pt x="-4084" y="2959958"/>
                    <a:pt x="5570" y="2946641"/>
                  </a:cubicBezTo>
                  <a:cubicBezTo>
                    <a:pt x="21750" y="2924203"/>
                    <a:pt x="23015" y="2899567"/>
                    <a:pt x="24480" y="2873600"/>
                  </a:cubicBezTo>
                  <a:cubicBezTo>
                    <a:pt x="26877" y="2829656"/>
                    <a:pt x="46519" y="2812144"/>
                    <a:pt x="90796" y="2812810"/>
                  </a:cubicBezTo>
                  <a:cubicBezTo>
                    <a:pt x="136538" y="2813476"/>
                    <a:pt x="251326" y="2841774"/>
                    <a:pt x="264110" y="2845968"/>
                  </a:cubicBezTo>
                  <a:cubicBezTo>
                    <a:pt x="301996" y="2858286"/>
                    <a:pt x="335154" y="2845302"/>
                    <a:pt x="367513" y="2827592"/>
                  </a:cubicBezTo>
                  <a:cubicBezTo>
                    <a:pt x="369910" y="2826260"/>
                    <a:pt x="371575" y="2823463"/>
                    <a:pt x="376768" y="2817937"/>
                  </a:cubicBezTo>
                  <a:cubicBezTo>
                    <a:pt x="353264" y="2824795"/>
                    <a:pt x="334888" y="2833118"/>
                    <a:pt x="314913" y="2836181"/>
                  </a:cubicBezTo>
                  <a:cubicBezTo>
                    <a:pt x="296669" y="2839044"/>
                    <a:pt x="278559" y="2838577"/>
                    <a:pt x="262712" y="2829855"/>
                  </a:cubicBezTo>
                  <a:cubicBezTo>
                    <a:pt x="229621" y="2811678"/>
                    <a:pt x="199658" y="2788774"/>
                    <a:pt x="177020" y="2758079"/>
                  </a:cubicBezTo>
                  <a:cubicBezTo>
                    <a:pt x="156713" y="2730581"/>
                    <a:pt x="161507" y="2712470"/>
                    <a:pt x="192667" y="2698421"/>
                  </a:cubicBezTo>
                  <a:cubicBezTo>
                    <a:pt x="227157" y="2682841"/>
                    <a:pt x="264377" y="2677181"/>
                    <a:pt x="301463" y="2671589"/>
                  </a:cubicBezTo>
                  <a:cubicBezTo>
                    <a:pt x="395211" y="2657540"/>
                    <a:pt x="711612" y="2637432"/>
                    <a:pt x="775664" y="2644889"/>
                  </a:cubicBezTo>
                  <a:cubicBezTo>
                    <a:pt x="827465" y="2650948"/>
                    <a:pt x="874472" y="2668659"/>
                    <a:pt x="919549" y="2693561"/>
                  </a:cubicBezTo>
                  <a:cubicBezTo>
                    <a:pt x="943186" y="2706611"/>
                    <a:pt x="966556" y="2720194"/>
                    <a:pt x="993522" y="2725987"/>
                  </a:cubicBezTo>
                  <a:cubicBezTo>
                    <a:pt x="1029144" y="2733644"/>
                    <a:pt x="1063234" y="2726253"/>
                    <a:pt x="1097058" y="2716732"/>
                  </a:cubicBezTo>
                  <a:cubicBezTo>
                    <a:pt x="1204256" y="2686437"/>
                    <a:pt x="1306726" y="2624714"/>
                    <a:pt x="1403604" y="2571049"/>
                  </a:cubicBezTo>
                  <a:cubicBezTo>
                    <a:pt x="1505475" y="2514654"/>
                    <a:pt x="1605149" y="2454330"/>
                    <a:pt x="1702426" y="2390278"/>
                  </a:cubicBezTo>
                  <a:cubicBezTo>
                    <a:pt x="1908033" y="2254915"/>
                    <a:pt x="2099391" y="2100644"/>
                    <a:pt x="2285023" y="1939847"/>
                  </a:cubicBezTo>
                  <a:cubicBezTo>
                    <a:pt x="2299938" y="1926930"/>
                    <a:pt x="2305864" y="1912215"/>
                    <a:pt x="2306596" y="1893305"/>
                  </a:cubicBezTo>
                  <a:cubicBezTo>
                    <a:pt x="2310059" y="1809811"/>
                    <a:pt x="2291016" y="1728114"/>
                    <a:pt x="2279297" y="1645951"/>
                  </a:cubicBezTo>
                  <a:cubicBezTo>
                    <a:pt x="2273238" y="1604604"/>
                    <a:pt x="2268045" y="1563256"/>
                    <a:pt x="2263317" y="1521842"/>
                  </a:cubicBezTo>
                  <a:close/>
                </a:path>
              </a:pathLst>
            </a:custGeom>
            <a:solidFill>
              <a:schemeClr val="bg1"/>
            </a:solidFill>
            <a:ln w="6645" cap="flat">
              <a:noFill/>
              <a:prstDash val="solid"/>
              <a:miter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AA17BFF8-C108-4A7B-AB8D-069DFDEC6735}"/>
                </a:ext>
              </a:extLst>
            </p:cNvPr>
            <p:cNvGrpSpPr/>
            <p:nvPr/>
          </p:nvGrpSpPr>
          <p:grpSpPr>
            <a:xfrm>
              <a:off x="4106394" y="557653"/>
              <a:ext cx="1770934" cy="5649548"/>
              <a:chOff x="4106394" y="557653"/>
              <a:chExt cx="1770934" cy="5649548"/>
            </a:xfrm>
          </p:grpSpPr>
          <p:sp>
            <p:nvSpPr>
              <p:cNvPr id="196" name="자유형: 도형 195">
                <a:extLst>
                  <a:ext uri="{FF2B5EF4-FFF2-40B4-BE49-F238E27FC236}">
                    <a16:creationId xmlns:a16="http://schemas.microsoft.com/office/drawing/2014/main" id="{50E0F701-C881-4258-AEF1-641932505C86}"/>
                  </a:ext>
                </a:extLst>
              </p:cNvPr>
              <p:cNvSpPr/>
              <p:nvPr/>
            </p:nvSpPr>
            <p:spPr>
              <a:xfrm flipH="1">
                <a:off x="5225886" y="5981866"/>
                <a:ext cx="257686" cy="225335"/>
              </a:xfrm>
              <a:custGeom>
                <a:avLst/>
                <a:gdLst>
                  <a:gd name="connsiteX0" fmla="*/ 42552 w 230163"/>
                  <a:gd name="connsiteY0" fmla="*/ 127 h 201267"/>
                  <a:gd name="connsiteX1" fmla="*/ 2275 w 230163"/>
                  <a:gd name="connsiteY1" fmla="*/ 24672 h 201267"/>
                  <a:gd name="connsiteX2" fmla="*/ 0 w 230163"/>
                  <a:gd name="connsiteY2" fmla="*/ 27715 h 201267"/>
                  <a:gd name="connsiteX3" fmla="*/ 11794 w 230163"/>
                  <a:gd name="connsiteY3" fmla="*/ 45177 h 201267"/>
                  <a:gd name="connsiteX4" fmla="*/ 73588 w 230163"/>
                  <a:gd name="connsiteY4" fmla="*/ 109518 h 201267"/>
                  <a:gd name="connsiteX5" fmla="*/ 147997 w 230163"/>
                  <a:gd name="connsiteY5" fmla="*/ 166337 h 201267"/>
                  <a:gd name="connsiteX6" fmla="*/ 186994 w 230163"/>
                  <a:gd name="connsiteY6" fmla="*/ 199665 h 201267"/>
                  <a:gd name="connsiteX7" fmla="*/ 221320 w 230163"/>
                  <a:gd name="connsiteY7" fmla="*/ 199419 h 201267"/>
                  <a:gd name="connsiteX8" fmla="*/ 228741 w 230163"/>
                  <a:gd name="connsiteY8" fmla="*/ 198903 h 201267"/>
                  <a:gd name="connsiteX9" fmla="*/ 228829 w 230163"/>
                  <a:gd name="connsiteY9" fmla="*/ 198543 h 201267"/>
                  <a:gd name="connsiteX10" fmla="*/ 230145 w 230163"/>
                  <a:gd name="connsiteY10" fmla="*/ 190555 h 201267"/>
                  <a:gd name="connsiteX11" fmla="*/ 183310 w 230163"/>
                  <a:gd name="connsiteY11" fmla="*/ 149566 h 201267"/>
                  <a:gd name="connsiteX12" fmla="*/ 160945 w 230163"/>
                  <a:gd name="connsiteY12" fmla="*/ 155026 h 201267"/>
                  <a:gd name="connsiteX13" fmla="*/ 169390 w 230163"/>
                  <a:gd name="connsiteY13" fmla="*/ 81466 h 201267"/>
                  <a:gd name="connsiteX14" fmla="*/ 147291 w 230163"/>
                  <a:gd name="connsiteY14" fmla="*/ 51619 h 201267"/>
                  <a:gd name="connsiteX15" fmla="*/ 85652 w 230163"/>
                  <a:gd name="connsiteY15" fmla="*/ 18150 h 201267"/>
                  <a:gd name="connsiteX16" fmla="*/ 42552 w 230163"/>
                  <a:gd name="connsiteY16" fmla="*/ 127 h 20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0163" h="201267">
                    <a:moveTo>
                      <a:pt x="42552" y="127"/>
                    </a:moveTo>
                    <a:cubicBezTo>
                      <a:pt x="29085" y="1223"/>
                      <a:pt x="16088" y="9413"/>
                      <a:pt x="2275" y="24672"/>
                    </a:cubicBezTo>
                    <a:lnTo>
                      <a:pt x="0" y="27715"/>
                    </a:lnTo>
                    <a:lnTo>
                      <a:pt x="11794" y="45177"/>
                    </a:lnTo>
                    <a:cubicBezTo>
                      <a:pt x="17233" y="84289"/>
                      <a:pt x="43154" y="97945"/>
                      <a:pt x="73588" y="109518"/>
                    </a:cubicBezTo>
                    <a:cubicBezTo>
                      <a:pt x="103907" y="120973"/>
                      <a:pt x="141865" y="119932"/>
                      <a:pt x="147997" y="166337"/>
                    </a:cubicBezTo>
                    <a:cubicBezTo>
                      <a:pt x="149155" y="175363"/>
                      <a:pt x="172529" y="196078"/>
                      <a:pt x="186994" y="199665"/>
                    </a:cubicBezTo>
                    <a:cubicBezTo>
                      <a:pt x="198219" y="202442"/>
                      <a:pt x="209733" y="201111"/>
                      <a:pt x="221320" y="199419"/>
                    </a:cubicBezTo>
                    <a:lnTo>
                      <a:pt x="228741" y="198903"/>
                    </a:lnTo>
                    <a:lnTo>
                      <a:pt x="228829" y="198543"/>
                    </a:lnTo>
                    <a:cubicBezTo>
                      <a:pt x="229653" y="194734"/>
                      <a:pt x="230112" y="191974"/>
                      <a:pt x="230145" y="190555"/>
                    </a:cubicBezTo>
                    <a:cubicBezTo>
                      <a:pt x="230807" y="160358"/>
                      <a:pt x="213331" y="145154"/>
                      <a:pt x="183310" y="149566"/>
                    </a:cubicBezTo>
                    <a:cubicBezTo>
                      <a:pt x="176643" y="150541"/>
                      <a:pt x="170152" y="152781"/>
                      <a:pt x="160945" y="155026"/>
                    </a:cubicBezTo>
                    <a:cubicBezTo>
                      <a:pt x="163106" y="141551"/>
                      <a:pt x="168535" y="93452"/>
                      <a:pt x="169390" y="81466"/>
                    </a:cubicBezTo>
                    <a:cubicBezTo>
                      <a:pt x="170576" y="65134"/>
                      <a:pt x="162465" y="53503"/>
                      <a:pt x="147291" y="51619"/>
                    </a:cubicBezTo>
                    <a:cubicBezTo>
                      <a:pt x="121778" y="48387"/>
                      <a:pt x="104231" y="33622"/>
                      <a:pt x="85652" y="18150"/>
                    </a:cubicBezTo>
                    <a:cubicBezTo>
                      <a:pt x="69957" y="5030"/>
                      <a:pt x="56019" y="-969"/>
                      <a:pt x="42552" y="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6645" cap="flat">
                <a:noFill/>
                <a:prstDash val="solid"/>
                <a:miter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ko-KR" altLang="en-US" dirty="0"/>
              </a:p>
            </p:txBody>
          </p:sp>
          <p:grpSp>
            <p:nvGrpSpPr>
              <p:cNvPr id="197" name="그룹 196">
                <a:extLst>
                  <a:ext uri="{FF2B5EF4-FFF2-40B4-BE49-F238E27FC236}">
                    <a16:creationId xmlns:a16="http://schemas.microsoft.com/office/drawing/2014/main" id="{0686F7DD-C12F-4723-999B-431358C8CB7C}"/>
                  </a:ext>
                </a:extLst>
              </p:cNvPr>
              <p:cNvGrpSpPr/>
              <p:nvPr/>
            </p:nvGrpSpPr>
            <p:grpSpPr>
              <a:xfrm>
                <a:off x="4106394" y="557653"/>
                <a:ext cx="1770934" cy="2101780"/>
                <a:chOff x="4106394" y="557653"/>
                <a:chExt cx="1770934" cy="2101780"/>
              </a:xfrm>
            </p:grpSpPr>
            <p:sp>
              <p:nvSpPr>
                <p:cNvPr id="198" name="자유형: 도형 197">
                  <a:extLst>
                    <a:ext uri="{FF2B5EF4-FFF2-40B4-BE49-F238E27FC236}">
                      <a16:creationId xmlns:a16="http://schemas.microsoft.com/office/drawing/2014/main" id="{C994E0BB-9B86-4439-A46E-40D3989914ED}"/>
                    </a:ext>
                  </a:extLst>
                </p:cNvPr>
                <p:cNvSpPr/>
                <p:nvPr/>
              </p:nvSpPr>
              <p:spPr>
                <a:xfrm flipH="1">
                  <a:off x="4106394" y="688299"/>
                  <a:ext cx="585904" cy="1135237"/>
                </a:xfrm>
                <a:custGeom>
                  <a:avLst/>
                  <a:gdLst>
                    <a:gd name="connsiteX0" fmla="*/ 61330 w 540480"/>
                    <a:gd name="connsiteY0" fmla="*/ 471850 h 1047225"/>
                    <a:gd name="connsiteX1" fmla="*/ 61792 w 540480"/>
                    <a:gd name="connsiteY1" fmla="*/ 494151 h 1047225"/>
                    <a:gd name="connsiteX2" fmla="*/ 115301 w 540480"/>
                    <a:gd name="connsiteY2" fmla="*/ 757480 h 1047225"/>
                    <a:gd name="connsiteX3" fmla="*/ 215526 w 540480"/>
                    <a:gd name="connsiteY3" fmla="*/ 959182 h 1047225"/>
                    <a:gd name="connsiteX4" fmla="*/ 540480 w 540480"/>
                    <a:gd name="connsiteY4" fmla="*/ 1021534 h 1047225"/>
                    <a:gd name="connsiteX5" fmla="*/ 473114 w 540480"/>
                    <a:gd name="connsiteY5" fmla="*/ 983859 h 1047225"/>
                    <a:gd name="connsiteX6" fmla="*/ 258875 w 540480"/>
                    <a:gd name="connsiteY6" fmla="*/ 783805 h 1047225"/>
                    <a:gd name="connsiteX7" fmla="*/ 111145 w 540480"/>
                    <a:gd name="connsiteY7" fmla="*/ 548256 h 1047225"/>
                    <a:gd name="connsiteX8" fmla="*/ 61330 w 540480"/>
                    <a:gd name="connsiteY8" fmla="*/ 471850 h 1047225"/>
                    <a:gd name="connsiteX9" fmla="*/ 39622 w 540480"/>
                    <a:gd name="connsiteY9" fmla="*/ 814 h 1047225"/>
                    <a:gd name="connsiteX10" fmla="*/ 13187 w 540480"/>
                    <a:gd name="connsiteY10" fmla="*/ 13654 h 1047225"/>
                    <a:gd name="connsiteX11" fmla="*/ 10594 w 540480"/>
                    <a:gd name="connsiteY11" fmla="*/ 20777 h 1047225"/>
                    <a:gd name="connsiteX12" fmla="*/ 0 w 540480"/>
                    <a:gd name="connsiteY12" fmla="*/ 71641 h 1047225"/>
                    <a:gd name="connsiteX13" fmla="*/ 6895 w 540480"/>
                    <a:gd name="connsiteY13" fmla="*/ 96091 h 1047225"/>
                    <a:gd name="connsiteX14" fmla="*/ 182338 w 540480"/>
                    <a:gd name="connsiteY14" fmla="*/ 362058 h 1047225"/>
                    <a:gd name="connsiteX15" fmla="*/ 201407 w 540480"/>
                    <a:gd name="connsiteY15" fmla="*/ 371031 h 1047225"/>
                    <a:gd name="connsiteX16" fmla="*/ 205365 w 540480"/>
                    <a:gd name="connsiteY16" fmla="*/ 346091 h 1047225"/>
                    <a:gd name="connsiteX17" fmla="*/ 186033 w 540480"/>
                    <a:gd name="connsiteY17" fmla="*/ 315146 h 1047225"/>
                    <a:gd name="connsiteX18" fmla="*/ 182140 w 540480"/>
                    <a:gd name="connsiteY18" fmla="*/ 238410 h 1047225"/>
                    <a:gd name="connsiteX19" fmla="*/ 198635 w 540480"/>
                    <a:gd name="connsiteY19" fmla="*/ 172496 h 1047225"/>
                    <a:gd name="connsiteX20" fmla="*/ 120118 w 540480"/>
                    <a:gd name="connsiteY20" fmla="*/ 23907 h 1047225"/>
                    <a:gd name="connsiteX21" fmla="*/ 39622 w 540480"/>
                    <a:gd name="connsiteY21" fmla="*/ 814 h 104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40480" h="1047225">
                      <a:moveTo>
                        <a:pt x="61330" y="471850"/>
                      </a:moveTo>
                      <a:cubicBezTo>
                        <a:pt x="58294" y="481615"/>
                        <a:pt x="60538" y="487883"/>
                        <a:pt x="61792" y="494151"/>
                      </a:cubicBezTo>
                      <a:cubicBezTo>
                        <a:pt x="79541" y="581906"/>
                        <a:pt x="97355" y="669725"/>
                        <a:pt x="115301" y="757480"/>
                      </a:cubicBezTo>
                      <a:cubicBezTo>
                        <a:pt x="130873" y="833555"/>
                        <a:pt x="159904" y="902769"/>
                        <a:pt x="215526" y="959182"/>
                      </a:cubicBezTo>
                      <a:cubicBezTo>
                        <a:pt x="308096" y="1053073"/>
                        <a:pt x="411686" y="1068446"/>
                        <a:pt x="540480" y="1021534"/>
                      </a:cubicBezTo>
                      <a:cubicBezTo>
                        <a:pt x="517651" y="1008733"/>
                        <a:pt x="495613" y="995868"/>
                        <a:pt x="473114" y="983859"/>
                      </a:cubicBezTo>
                      <a:cubicBezTo>
                        <a:pt x="383777" y="936287"/>
                        <a:pt x="313573" y="868789"/>
                        <a:pt x="258875" y="783805"/>
                      </a:cubicBezTo>
                      <a:cubicBezTo>
                        <a:pt x="208664" y="705817"/>
                        <a:pt x="160631" y="626640"/>
                        <a:pt x="111145" y="548256"/>
                      </a:cubicBezTo>
                      <a:cubicBezTo>
                        <a:pt x="95375" y="523249"/>
                        <a:pt x="78814" y="498638"/>
                        <a:pt x="61330" y="471850"/>
                      </a:cubicBezTo>
                      <a:close/>
                      <a:moveTo>
                        <a:pt x="39622" y="814"/>
                      </a:moveTo>
                      <a:lnTo>
                        <a:pt x="13187" y="13654"/>
                      </a:lnTo>
                      <a:lnTo>
                        <a:pt x="10594" y="20777"/>
                      </a:lnTo>
                      <a:lnTo>
                        <a:pt x="0" y="71641"/>
                      </a:lnTo>
                      <a:lnTo>
                        <a:pt x="6895" y="96091"/>
                      </a:lnTo>
                      <a:cubicBezTo>
                        <a:pt x="51235" y="194072"/>
                        <a:pt x="111805" y="281364"/>
                        <a:pt x="182338" y="362058"/>
                      </a:cubicBezTo>
                      <a:cubicBezTo>
                        <a:pt x="186957" y="367336"/>
                        <a:pt x="192235" y="377036"/>
                        <a:pt x="201407" y="371031"/>
                      </a:cubicBezTo>
                      <a:cubicBezTo>
                        <a:pt x="210578" y="365027"/>
                        <a:pt x="209390" y="354404"/>
                        <a:pt x="205365" y="346091"/>
                      </a:cubicBezTo>
                      <a:cubicBezTo>
                        <a:pt x="200087" y="335204"/>
                        <a:pt x="192961" y="325109"/>
                        <a:pt x="186033" y="315146"/>
                      </a:cubicBezTo>
                      <a:cubicBezTo>
                        <a:pt x="168746" y="290271"/>
                        <a:pt x="165909" y="265199"/>
                        <a:pt x="182140" y="238410"/>
                      </a:cubicBezTo>
                      <a:cubicBezTo>
                        <a:pt x="192697" y="220991"/>
                        <a:pt x="199031" y="201923"/>
                        <a:pt x="198635" y="172496"/>
                      </a:cubicBezTo>
                      <a:cubicBezTo>
                        <a:pt x="192499" y="118788"/>
                        <a:pt x="169736" y="64288"/>
                        <a:pt x="120118" y="23907"/>
                      </a:cubicBezTo>
                      <a:cubicBezTo>
                        <a:pt x="97025" y="5103"/>
                        <a:pt x="69643" y="-2682"/>
                        <a:pt x="39622" y="8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645" cap="flat">
                  <a:noFill/>
                  <a:prstDash val="solid"/>
                  <a:miter/>
                </a:ln>
              </p:spPr>
              <p:txBody>
                <a:bodyPr wrap="square" rtlCol="0" anchor="ctr">
                  <a:noAutofit/>
                </a:bodyPr>
                <a:lstStyle/>
                <a:p>
                  <a:endParaRPr lang="ko-KR" altLang="en-US" dirty="0"/>
                </a:p>
              </p:txBody>
            </p:sp>
            <p:sp>
              <p:nvSpPr>
                <p:cNvPr id="199" name="자유형: 도형 198">
                  <a:extLst>
                    <a:ext uri="{FF2B5EF4-FFF2-40B4-BE49-F238E27FC236}">
                      <a16:creationId xmlns:a16="http://schemas.microsoft.com/office/drawing/2014/main" id="{AE2BCE34-DD80-4044-8C78-B750CD7A2B9C}"/>
                    </a:ext>
                  </a:extLst>
                </p:cNvPr>
                <p:cNvSpPr/>
                <p:nvPr/>
              </p:nvSpPr>
              <p:spPr>
                <a:xfrm flipH="1">
                  <a:off x="4186373" y="557653"/>
                  <a:ext cx="1690955" cy="2101780"/>
                </a:xfrm>
                <a:custGeom>
                  <a:avLst/>
                  <a:gdLst>
                    <a:gd name="connsiteX0" fmla="*/ 1544068 w 1559859"/>
                    <a:gd name="connsiteY0" fmla="*/ 1308371 h 1938834"/>
                    <a:gd name="connsiteX1" fmla="*/ 1541964 w 1559859"/>
                    <a:gd name="connsiteY1" fmla="*/ 1312896 h 1938834"/>
                    <a:gd name="connsiteX2" fmla="*/ 1541713 w 1559859"/>
                    <a:gd name="connsiteY2" fmla="*/ 1313236 h 1938834"/>
                    <a:gd name="connsiteX3" fmla="*/ 1541534 w 1559859"/>
                    <a:gd name="connsiteY3" fmla="*/ 1313609 h 1938834"/>
                    <a:gd name="connsiteX4" fmla="*/ 1541362 w 1559859"/>
                    <a:gd name="connsiteY4" fmla="*/ 1313712 h 1938834"/>
                    <a:gd name="connsiteX5" fmla="*/ 1535015 w 1559859"/>
                    <a:gd name="connsiteY5" fmla="*/ 1322320 h 1938834"/>
                    <a:gd name="connsiteX6" fmla="*/ 1559019 w 1559859"/>
                    <a:gd name="connsiteY6" fmla="*/ 1309320 h 1938834"/>
                    <a:gd name="connsiteX7" fmla="*/ 1559859 w 1559859"/>
                    <a:gd name="connsiteY7" fmla="*/ 1308835 h 1938834"/>
                    <a:gd name="connsiteX8" fmla="*/ 369859 w 1559859"/>
                    <a:gd name="connsiteY8" fmla="*/ 66 h 1938834"/>
                    <a:gd name="connsiteX9" fmla="*/ 157468 w 1559859"/>
                    <a:gd name="connsiteY9" fmla="*/ 88547 h 1938834"/>
                    <a:gd name="connsiteX10" fmla="*/ 13433 w 1559859"/>
                    <a:gd name="connsiteY10" fmla="*/ 281606 h 1938834"/>
                    <a:gd name="connsiteX11" fmla="*/ 11519 w 1559859"/>
                    <a:gd name="connsiteY11" fmla="*/ 376024 h 1938834"/>
                    <a:gd name="connsiteX12" fmla="*/ 82250 w 1559859"/>
                    <a:gd name="connsiteY12" fmla="*/ 489313 h 1938834"/>
                    <a:gd name="connsiteX13" fmla="*/ 170862 w 1559859"/>
                    <a:gd name="connsiteY13" fmla="*/ 671287 h 1938834"/>
                    <a:gd name="connsiteX14" fmla="*/ 184783 w 1559859"/>
                    <a:gd name="connsiteY14" fmla="*/ 750464 h 1938834"/>
                    <a:gd name="connsiteX15" fmla="*/ 198046 w 1559859"/>
                    <a:gd name="connsiteY15" fmla="*/ 789788 h 1938834"/>
                    <a:gd name="connsiteX16" fmla="*/ 436433 w 1559859"/>
                    <a:gd name="connsiteY16" fmla="*/ 1039788 h 1938834"/>
                    <a:gd name="connsiteX17" fmla="*/ 635959 w 1559859"/>
                    <a:gd name="connsiteY17" fmla="*/ 1221895 h 1938834"/>
                    <a:gd name="connsiteX18" fmla="*/ 722195 w 1559859"/>
                    <a:gd name="connsiteY18" fmla="*/ 1288931 h 1938834"/>
                    <a:gd name="connsiteX19" fmla="*/ 869992 w 1559859"/>
                    <a:gd name="connsiteY19" fmla="*/ 1277912 h 1938834"/>
                    <a:gd name="connsiteX20" fmla="*/ 925943 w 1559859"/>
                    <a:gd name="connsiteY20" fmla="*/ 1239709 h 1938834"/>
                    <a:gd name="connsiteX21" fmla="*/ 959990 w 1559859"/>
                    <a:gd name="connsiteY21" fmla="*/ 1247891 h 1938834"/>
                    <a:gd name="connsiteX22" fmla="*/ 994431 w 1559859"/>
                    <a:gd name="connsiteY22" fmla="*/ 1370747 h 1938834"/>
                    <a:gd name="connsiteX23" fmla="*/ 993243 w 1559859"/>
                    <a:gd name="connsiteY23" fmla="*/ 1402153 h 1938834"/>
                    <a:gd name="connsiteX24" fmla="*/ 984474 w 1559859"/>
                    <a:gd name="connsiteY24" fmla="*/ 1400195 h 1938834"/>
                    <a:gd name="connsiteX25" fmla="*/ 994227 w 1559859"/>
                    <a:gd name="connsiteY25" fmla="*/ 1404926 h 1938834"/>
                    <a:gd name="connsiteX26" fmla="*/ 983208 w 1559859"/>
                    <a:gd name="connsiteY26" fmla="*/ 1475459 h 1938834"/>
                    <a:gd name="connsiteX27" fmla="*/ 756961 w 1559859"/>
                    <a:gd name="connsiteY27" fmla="*/ 1770590 h 1938834"/>
                    <a:gd name="connsiteX28" fmla="*/ 718627 w 1559859"/>
                    <a:gd name="connsiteY28" fmla="*/ 1925183 h 1938834"/>
                    <a:gd name="connsiteX29" fmla="*/ 735782 w 1559859"/>
                    <a:gd name="connsiteY29" fmla="*/ 1934948 h 1938834"/>
                    <a:gd name="connsiteX30" fmla="*/ 821226 w 1559859"/>
                    <a:gd name="connsiteY30" fmla="*/ 1872332 h 1938834"/>
                    <a:gd name="connsiteX31" fmla="*/ 1176531 w 1559859"/>
                    <a:gd name="connsiteY31" fmla="*/ 1561893 h 1938834"/>
                    <a:gd name="connsiteX32" fmla="*/ 1351857 w 1559859"/>
                    <a:gd name="connsiteY32" fmla="*/ 1427310 h 1938834"/>
                    <a:gd name="connsiteX33" fmla="*/ 1541362 w 1559859"/>
                    <a:gd name="connsiteY33" fmla="*/ 1313712 h 1938834"/>
                    <a:gd name="connsiteX34" fmla="*/ 1541713 w 1559859"/>
                    <a:gd name="connsiteY34" fmla="*/ 1313236 h 1938834"/>
                    <a:gd name="connsiteX35" fmla="*/ 1544048 w 1559859"/>
                    <a:gd name="connsiteY35" fmla="*/ 1308371 h 1938834"/>
                    <a:gd name="connsiteX36" fmla="*/ 1543661 w 1559859"/>
                    <a:gd name="connsiteY36" fmla="*/ 1308359 h 1938834"/>
                    <a:gd name="connsiteX37" fmla="*/ 1522342 w 1559859"/>
                    <a:gd name="connsiteY37" fmla="*/ 1306349 h 1938834"/>
                    <a:gd name="connsiteX38" fmla="*/ 1248984 w 1559859"/>
                    <a:gd name="connsiteY38" fmla="*/ 1171816 h 1938834"/>
                    <a:gd name="connsiteX39" fmla="*/ 1009342 w 1559859"/>
                    <a:gd name="connsiteY39" fmla="*/ 734100 h 1938834"/>
                    <a:gd name="connsiteX40" fmla="*/ 964212 w 1559859"/>
                    <a:gd name="connsiteY40" fmla="*/ 500463 h 1938834"/>
                    <a:gd name="connsiteX41" fmla="*/ 778081 w 1559859"/>
                    <a:gd name="connsiteY41" fmla="*/ 169307 h 1938834"/>
                    <a:gd name="connsiteX42" fmla="*/ 514225 w 1559859"/>
                    <a:gd name="connsiteY42" fmla="*/ 21444 h 1938834"/>
                    <a:gd name="connsiteX43" fmla="*/ 369859 w 1559859"/>
                    <a:gd name="connsiteY43" fmla="*/ 66 h 1938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559859" h="1938834">
                      <a:moveTo>
                        <a:pt x="1544068" y="1308371"/>
                      </a:moveTo>
                      <a:lnTo>
                        <a:pt x="1541964" y="1312896"/>
                      </a:lnTo>
                      <a:lnTo>
                        <a:pt x="1541713" y="1313236"/>
                      </a:lnTo>
                      <a:lnTo>
                        <a:pt x="1541534" y="1313609"/>
                      </a:lnTo>
                      <a:lnTo>
                        <a:pt x="1541362" y="1313712"/>
                      </a:lnTo>
                      <a:lnTo>
                        <a:pt x="1535015" y="1322320"/>
                      </a:lnTo>
                      <a:cubicBezTo>
                        <a:pt x="1531786" y="1327422"/>
                        <a:pt x="1534172" y="1327807"/>
                        <a:pt x="1559019" y="1309320"/>
                      </a:cubicBezTo>
                      <a:lnTo>
                        <a:pt x="1559859" y="1308835"/>
                      </a:lnTo>
                      <a:close/>
                      <a:moveTo>
                        <a:pt x="369859" y="66"/>
                      </a:moveTo>
                      <a:cubicBezTo>
                        <a:pt x="287648" y="1584"/>
                        <a:pt x="216191" y="29824"/>
                        <a:pt x="157468" y="88547"/>
                      </a:cubicBezTo>
                      <a:cubicBezTo>
                        <a:pt x="100064" y="145884"/>
                        <a:pt x="53549" y="211270"/>
                        <a:pt x="13433" y="281606"/>
                      </a:cubicBezTo>
                      <a:cubicBezTo>
                        <a:pt x="-4448" y="313012"/>
                        <a:pt x="-3854" y="344221"/>
                        <a:pt x="11519" y="376024"/>
                      </a:cubicBezTo>
                      <a:cubicBezTo>
                        <a:pt x="31049" y="416338"/>
                        <a:pt x="58695" y="451505"/>
                        <a:pt x="82250" y="489313"/>
                      </a:cubicBezTo>
                      <a:cubicBezTo>
                        <a:pt x="118143" y="546979"/>
                        <a:pt x="153245" y="604778"/>
                        <a:pt x="170862" y="671287"/>
                      </a:cubicBezTo>
                      <a:cubicBezTo>
                        <a:pt x="177790" y="697350"/>
                        <a:pt x="182738" y="723675"/>
                        <a:pt x="184783" y="750464"/>
                      </a:cubicBezTo>
                      <a:cubicBezTo>
                        <a:pt x="185840" y="764979"/>
                        <a:pt x="189864" y="777911"/>
                        <a:pt x="198046" y="789788"/>
                      </a:cubicBezTo>
                      <a:cubicBezTo>
                        <a:pt x="264290" y="885724"/>
                        <a:pt x="337133" y="975127"/>
                        <a:pt x="436433" y="1039788"/>
                      </a:cubicBezTo>
                      <a:cubicBezTo>
                        <a:pt x="512773" y="1089471"/>
                        <a:pt x="575190" y="1154858"/>
                        <a:pt x="635959" y="1221895"/>
                      </a:cubicBezTo>
                      <a:cubicBezTo>
                        <a:pt x="660768" y="1249211"/>
                        <a:pt x="688875" y="1272567"/>
                        <a:pt x="722195" y="1288931"/>
                      </a:cubicBezTo>
                      <a:cubicBezTo>
                        <a:pt x="773528" y="1314202"/>
                        <a:pt x="822750" y="1307537"/>
                        <a:pt x="869992" y="1277912"/>
                      </a:cubicBezTo>
                      <a:cubicBezTo>
                        <a:pt x="889126" y="1265903"/>
                        <a:pt x="907732" y="1253103"/>
                        <a:pt x="925943" y="1239709"/>
                      </a:cubicBezTo>
                      <a:cubicBezTo>
                        <a:pt x="943099" y="1227041"/>
                        <a:pt x="950488" y="1228493"/>
                        <a:pt x="959990" y="1247891"/>
                      </a:cubicBezTo>
                      <a:cubicBezTo>
                        <a:pt x="978926" y="1286621"/>
                        <a:pt x="988691" y="1328255"/>
                        <a:pt x="994431" y="1370747"/>
                      </a:cubicBezTo>
                      <a:cubicBezTo>
                        <a:pt x="995817" y="1380973"/>
                        <a:pt x="1002349" y="1392058"/>
                        <a:pt x="993243" y="1402153"/>
                      </a:cubicBezTo>
                      <a:lnTo>
                        <a:pt x="984474" y="1400195"/>
                      </a:lnTo>
                      <a:lnTo>
                        <a:pt x="994227" y="1404926"/>
                      </a:lnTo>
                      <a:cubicBezTo>
                        <a:pt x="1011579" y="1429141"/>
                        <a:pt x="1006961" y="1454609"/>
                        <a:pt x="983208" y="1475459"/>
                      </a:cubicBezTo>
                      <a:cubicBezTo>
                        <a:pt x="888263" y="1558793"/>
                        <a:pt x="808492" y="1653937"/>
                        <a:pt x="756961" y="1770590"/>
                      </a:cubicBezTo>
                      <a:cubicBezTo>
                        <a:pt x="735254" y="1819746"/>
                        <a:pt x="716581" y="1869891"/>
                        <a:pt x="718627" y="1925183"/>
                      </a:cubicBezTo>
                      <a:cubicBezTo>
                        <a:pt x="719155" y="1939962"/>
                        <a:pt x="723641" y="1941942"/>
                        <a:pt x="735782" y="1934948"/>
                      </a:cubicBezTo>
                      <a:cubicBezTo>
                        <a:pt x="766529" y="1917133"/>
                        <a:pt x="794768" y="1895689"/>
                        <a:pt x="821226" y="1872332"/>
                      </a:cubicBezTo>
                      <a:cubicBezTo>
                        <a:pt x="939133" y="1768215"/>
                        <a:pt x="1055325" y="1662184"/>
                        <a:pt x="1176531" y="1561893"/>
                      </a:cubicBezTo>
                      <a:cubicBezTo>
                        <a:pt x="1233406" y="1514816"/>
                        <a:pt x="1291436" y="1469323"/>
                        <a:pt x="1351857" y="1427310"/>
                      </a:cubicBezTo>
                      <a:lnTo>
                        <a:pt x="1541362" y="1313712"/>
                      </a:lnTo>
                      <a:lnTo>
                        <a:pt x="1541713" y="1313236"/>
                      </a:lnTo>
                      <a:lnTo>
                        <a:pt x="1544048" y="1308371"/>
                      </a:lnTo>
                      <a:lnTo>
                        <a:pt x="1543661" y="1308359"/>
                      </a:lnTo>
                      <a:cubicBezTo>
                        <a:pt x="1534369" y="1307861"/>
                        <a:pt x="1527092" y="1307191"/>
                        <a:pt x="1522342" y="1306349"/>
                      </a:cubicBezTo>
                      <a:cubicBezTo>
                        <a:pt x="1417762" y="1287875"/>
                        <a:pt x="1326973" y="1243998"/>
                        <a:pt x="1248984" y="1171816"/>
                      </a:cubicBezTo>
                      <a:cubicBezTo>
                        <a:pt x="1120125" y="1052457"/>
                        <a:pt x="1047809" y="902615"/>
                        <a:pt x="1009342" y="734100"/>
                      </a:cubicBezTo>
                      <a:cubicBezTo>
                        <a:pt x="991660" y="656705"/>
                        <a:pt x="984534" y="577199"/>
                        <a:pt x="964212" y="500463"/>
                      </a:cubicBezTo>
                      <a:cubicBezTo>
                        <a:pt x="930826" y="374374"/>
                        <a:pt x="871905" y="261811"/>
                        <a:pt x="778081" y="169307"/>
                      </a:cubicBezTo>
                      <a:cubicBezTo>
                        <a:pt x="703654" y="95937"/>
                        <a:pt x="613856" y="49750"/>
                        <a:pt x="514225" y="21444"/>
                      </a:cubicBezTo>
                      <a:cubicBezTo>
                        <a:pt x="467115" y="8050"/>
                        <a:pt x="419014" y="-857"/>
                        <a:pt x="369859" y="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645" cap="flat">
                  <a:noFill/>
                  <a:prstDash val="solid"/>
                  <a:miter/>
                </a:ln>
                <a:effectLst>
                  <a:outerShdw blurRad="50800" dist="38100" dir="3000000" algn="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square" rtlCol="0" anchor="ctr">
                  <a:noAutofit/>
                </a:bodyPr>
                <a:lstStyle/>
                <a:p>
                  <a:endParaRPr lang="ko-KR" altLang="en-US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56A8D882-ECE5-485E-A5B8-5172353853F6}"/>
              </a:ext>
            </a:extLst>
          </p:cNvPr>
          <p:cNvSpPr/>
          <p:nvPr userDrawn="1"/>
        </p:nvSpPr>
        <p:spPr>
          <a:xfrm>
            <a:off x="280706" y="239282"/>
            <a:ext cx="11630588" cy="417889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5368D46-1CBC-4047-B64B-F7EC39B1F57C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04501" y="410494"/>
            <a:ext cx="11382998" cy="3422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774530D-D035-41C6-944F-DF3BA698030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836731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3B5E077A-91E5-49B5-8A20-6D8127976E4A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68952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B7BB727D-22B7-49A9-B362-23164A854BB6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501174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F9BFC2EE-8752-440F-9ADB-4B1ECA59BAD4}"/>
              </a:ext>
            </a:extLst>
          </p:cNvPr>
          <p:cNvSpPr/>
          <p:nvPr userDrawn="1"/>
        </p:nvSpPr>
        <p:spPr>
          <a:xfrm>
            <a:off x="9639300" y="0"/>
            <a:ext cx="25527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D097244-93B4-4FD5-B8B7-D4A757DAC04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04501" y="1209675"/>
            <a:ext cx="11382998" cy="2809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430B6275-9257-402B-952C-DD87272683CD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78235" y="635634"/>
            <a:ext cx="6379790" cy="5586731"/>
          </a:xfrm>
          <a:custGeom>
            <a:avLst/>
            <a:gdLst>
              <a:gd name="connsiteX0" fmla="*/ 5582316 w 6379790"/>
              <a:gd name="connsiteY0" fmla="*/ 4788536 h 5586731"/>
              <a:gd name="connsiteX1" fmla="*/ 6379790 w 6379790"/>
              <a:gd name="connsiteY1" fmla="*/ 4788536 h 5586731"/>
              <a:gd name="connsiteX2" fmla="*/ 6379790 w 6379790"/>
              <a:gd name="connsiteY2" fmla="*/ 5586731 h 5586731"/>
              <a:gd name="connsiteX3" fmla="*/ 5582316 w 6379790"/>
              <a:gd name="connsiteY3" fmla="*/ 5586731 h 5586731"/>
              <a:gd name="connsiteX4" fmla="*/ 3189895 w 6379790"/>
              <a:gd name="connsiteY4" fmla="*/ 3990341 h 5586731"/>
              <a:gd name="connsiteX5" fmla="*/ 3189895 w 6379790"/>
              <a:gd name="connsiteY5" fmla="*/ 4788536 h 5586731"/>
              <a:gd name="connsiteX6" fmla="*/ 3987368 w 6379790"/>
              <a:gd name="connsiteY6" fmla="*/ 4788536 h 5586731"/>
              <a:gd name="connsiteX7" fmla="*/ 3987368 w 6379790"/>
              <a:gd name="connsiteY7" fmla="*/ 3990341 h 5586731"/>
              <a:gd name="connsiteX8" fmla="*/ 5582316 w 6379790"/>
              <a:gd name="connsiteY8" fmla="*/ 3192146 h 5586731"/>
              <a:gd name="connsiteX9" fmla="*/ 6379790 w 6379790"/>
              <a:gd name="connsiteY9" fmla="*/ 3192146 h 5586731"/>
              <a:gd name="connsiteX10" fmla="*/ 6379790 w 6379790"/>
              <a:gd name="connsiteY10" fmla="*/ 3990341 h 5586731"/>
              <a:gd name="connsiteX11" fmla="*/ 5582316 w 6379790"/>
              <a:gd name="connsiteY11" fmla="*/ 3990341 h 5586731"/>
              <a:gd name="connsiteX12" fmla="*/ 5582316 w 6379790"/>
              <a:gd name="connsiteY12" fmla="*/ 0 h 5586731"/>
              <a:gd name="connsiteX13" fmla="*/ 6379790 w 6379790"/>
              <a:gd name="connsiteY13" fmla="*/ 0 h 5586731"/>
              <a:gd name="connsiteX14" fmla="*/ 6379790 w 6379790"/>
              <a:gd name="connsiteY14" fmla="*/ 797565 h 5586731"/>
              <a:gd name="connsiteX15" fmla="*/ 5582316 w 6379790"/>
              <a:gd name="connsiteY15" fmla="*/ 797565 h 5586731"/>
              <a:gd name="connsiteX16" fmla="*/ 0 w 6379790"/>
              <a:gd name="connsiteY16" fmla="*/ 0 h 5586731"/>
              <a:gd name="connsiteX17" fmla="*/ 2392421 w 6379790"/>
              <a:gd name="connsiteY17" fmla="*/ 0 h 5586731"/>
              <a:gd name="connsiteX18" fmla="*/ 2392421 w 6379790"/>
              <a:gd name="connsiteY18" fmla="*/ 797563 h 5586731"/>
              <a:gd name="connsiteX19" fmla="*/ 3189895 w 6379790"/>
              <a:gd name="connsiteY19" fmla="*/ 797563 h 5586731"/>
              <a:gd name="connsiteX20" fmla="*/ 3189895 w 6379790"/>
              <a:gd name="connsiteY20" fmla="*/ 0 h 5586731"/>
              <a:gd name="connsiteX21" fmla="*/ 4784842 w 6379790"/>
              <a:gd name="connsiteY21" fmla="*/ 0 h 5586731"/>
              <a:gd name="connsiteX22" fmla="*/ 4784842 w 6379790"/>
              <a:gd name="connsiteY22" fmla="*/ 797565 h 5586731"/>
              <a:gd name="connsiteX23" fmla="*/ 3987369 w 6379790"/>
              <a:gd name="connsiteY23" fmla="*/ 797565 h 5586731"/>
              <a:gd name="connsiteX24" fmla="*/ 3987369 w 6379790"/>
              <a:gd name="connsiteY24" fmla="*/ 1595756 h 5586731"/>
              <a:gd name="connsiteX25" fmla="*/ 4784842 w 6379790"/>
              <a:gd name="connsiteY25" fmla="*/ 1595756 h 5586731"/>
              <a:gd name="connsiteX26" fmla="*/ 4784842 w 6379790"/>
              <a:gd name="connsiteY26" fmla="*/ 797565 h 5586731"/>
              <a:gd name="connsiteX27" fmla="*/ 5582316 w 6379790"/>
              <a:gd name="connsiteY27" fmla="*/ 797565 h 5586731"/>
              <a:gd name="connsiteX28" fmla="*/ 5582316 w 6379790"/>
              <a:gd name="connsiteY28" fmla="*/ 1595756 h 5586731"/>
              <a:gd name="connsiteX29" fmla="*/ 6379790 w 6379790"/>
              <a:gd name="connsiteY29" fmla="*/ 1595756 h 5586731"/>
              <a:gd name="connsiteX30" fmla="*/ 6379790 w 6379790"/>
              <a:gd name="connsiteY30" fmla="*/ 2393951 h 5586731"/>
              <a:gd name="connsiteX31" fmla="*/ 5582316 w 6379790"/>
              <a:gd name="connsiteY31" fmla="*/ 2393951 h 5586731"/>
              <a:gd name="connsiteX32" fmla="*/ 5582316 w 6379790"/>
              <a:gd name="connsiteY32" fmla="*/ 3192146 h 5586731"/>
              <a:gd name="connsiteX33" fmla="*/ 4784842 w 6379790"/>
              <a:gd name="connsiteY33" fmla="*/ 3192146 h 5586731"/>
              <a:gd name="connsiteX34" fmla="*/ 4784842 w 6379790"/>
              <a:gd name="connsiteY34" fmla="*/ 2393951 h 5586731"/>
              <a:gd name="connsiteX35" fmla="*/ 3987369 w 6379790"/>
              <a:gd name="connsiteY35" fmla="*/ 2393951 h 5586731"/>
              <a:gd name="connsiteX36" fmla="*/ 3987369 w 6379790"/>
              <a:gd name="connsiteY36" fmla="*/ 3192146 h 5586731"/>
              <a:gd name="connsiteX37" fmla="*/ 4784842 w 6379790"/>
              <a:gd name="connsiteY37" fmla="*/ 3192146 h 5586731"/>
              <a:gd name="connsiteX38" fmla="*/ 4784842 w 6379790"/>
              <a:gd name="connsiteY38" fmla="*/ 3990341 h 5586731"/>
              <a:gd name="connsiteX39" fmla="*/ 5582316 w 6379790"/>
              <a:gd name="connsiteY39" fmla="*/ 3990341 h 5586731"/>
              <a:gd name="connsiteX40" fmla="*/ 5582316 w 6379790"/>
              <a:gd name="connsiteY40" fmla="*/ 4788536 h 5586731"/>
              <a:gd name="connsiteX41" fmla="*/ 4784842 w 6379790"/>
              <a:gd name="connsiteY41" fmla="*/ 4788536 h 5586731"/>
              <a:gd name="connsiteX42" fmla="*/ 4784842 w 6379790"/>
              <a:gd name="connsiteY42" fmla="*/ 5586731 h 5586731"/>
              <a:gd name="connsiteX43" fmla="*/ 3987369 w 6379790"/>
              <a:gd name="connsiteY43" fmla="*/ 5586731 h 5586731"/>
              <a:gd name="connsiteX44" fmla="*/ 3987368 w 6379790"/>
              <a:gd name="connsiteY44" fmla="*/ 5586731 h 5586731"/>
              <a:gd name="connsiteX45" fmla="*/ 3189895 w 6379790"/>
              <a:gd name="connsiteY45" fmla="*/ 5586731 h 5586731"/>
              <a:gd name="connsiteX46" fmla="*/ 2392421 w 6379790"/>
              <a:gd name="connsiteY46" fmla="*/ 5586731 h 5586731"/>
              <a:gd name="connsiteX47" fmla="*/ 1594947 w 6379790"/>
              <a:gd name="connsiteY47" fmla="*/ 5586731 h 5586731"/>
              <a:gd name="connsiteX48" fmla="*/ 1594947 w 6379790"/>
              <a:gd name="connsiteY48" fmla="*/ 4788536 h 5586731"/>
              <a:gd name="connsiteX49" fmla="*/ 797474 w 6379790"/>
              <a:gd name="connsiteY49" fmla="*/ 4788536 h 5586731"/>
              <a:gd name="connsiteX50" fmla="*/ 797474 w 6379790"/>
              <a:gd name="connsiteY50" fmla="*/ 5586731 h 5586731"/>
              <a:gd name="connsiteX51" fmla="*/ 0 w 6379790"/>
              <a:gd name="connsiteY51" fmla="*/ 5586731 h 5586731"/>
              <a:gd name="connsiteX52" fmla="*/ 0 w 6379790"/>
              <a:gd name="connsiteY52" fmla="*/ 4788536 h 5586731"/>
              <a:gd name="connsiteX53" fmla="*/ 0 w 6379790"/>
              <a:gd name="connsiteY53" fmla="*/ 3990341 h 5586731"/>
              <a:gd name="connsiteX54" fmla="*/ 0 w 6379790"/>
              <a:gd name="connsiteY54" fmla="*/ 3192146 h 5586731"/>
              <a:gd name="connsiteX55" fmla="*/ 0 w 6379790"/>
              <a:gd name="connsiteY55" fmla="*/ 2393951 h 5586731"/>
              <a:gd name="connsiteX56" fmla="*/ 797473 w 6379790"/>
              <a:gd name="connsiteY56" fmla="*/ 2393951 h 5586731"/>
              <a:gd name="connsiteX57" fmla="*/ 797473 w 6379790"/>
              <a:gd name="connsiteY57" fmla="*/ 1595756 h 5586731"/>
              <a:gd name="connsiteX58" fmla="*/ 0 w 6379790"/>
              <a:gd name="connsiteY58" fmla="*/ 1595756 h 5586731"/>
              <a:gd name="connsiteX59" fmla="*/ 0 w 6379790"/>
              <a:gd name="connsiteY59" fmla="*/ 797562 h 5586731"/>
              <a:gd name="connsiteX60" fmla="*/ 0 w 6379790"/>
              <a:gd name="connsiteY60" fmla="*/ 797561 h 558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6379790" h="5586731">
                <a:moveTo>
                  <a:pt x="5582316" y="4788536"/>
                </a:moveTo>
                <a:lnTo>
                  <a:pt x="6379790" y="4788536"/>
                </a:lnTo>
                <a:lnTo>
                  <a:pt x="6379790" y="5586731"/>
                </a:lnTo>
                <a:lnTo>
                  <a:pt x="5582316" y="5586731"/>
                </a:lnTo>
                <a:close/>
                <a:moveTo>
                  <a:pt x="3189895" y="3990341"/>
                </a:moveTo>
                <a:lnTo>
                  <a:pt x="3189895" y="4788536"/>
                </a:lnTo>
                <a:lnTo>
                  <a:pt x="3987368" y="4788536"/>
                </a:lnTo>
                <a:lnTo>
                  <a:pt x="3987368" y="3990341"/>
                </a:lnTo>
                <a:close/>
                <a:moveTo>
                  <a:pt x="5582316" y="3192146"/>
                </a:moveTo>
                <a:lnTo>
                  <a:pt x="6379790" y="3192146"/>
                </a:lnTo>
                <a:lnTo>
                  <a:pt x="6379790" y="3990341"/>
                </a:lnTo>
                <a:lnTo>
                  <a:pt x="5582316" y="3990341"/>
                </a:lnTo>
                <a:close/>
                <a:moveTo>
                  <a:pt x="5582316" y="0"/>
                </a:moveTo>
                <a:lnTo>
                  <a:pt x="6379790" y="0"/>
                </a:lnTo>
                <a:lnTo>
                  <a:pt x="6379790" y="797565"/>
                </a:lnTo>
                <a:lnTo>
                  <a:pt x="5582316" y="797565"/>
                </a:lnTo>
                <a:close/>
                <a:moveTo>
                  <a:pt x="0" y="0"/>
                </a:moveTo>
                <a:lnTo>
                  <a:pt x="2392421" y="0"/>
                </a:lnTo>
                <a:lnTo>
                  <a:pt x="2392421" y="797563"/>
                </a:lnTo>
                <a:lnTo>
                  <a:pt x="3189895" y="797563"/>
                </a:lnTo>
                <a:lnTo>
                  <a:pt x="3189895" y="0"/>
                </a:lnTo>
                <a:lnTo>
                  <a:pt x="4784842" y="0"/>
                </a:lnTo>
                <a:lnTo>
                  <a:pt x="4784842" y="797565"/>
                </a:lnTo>
                <a:lnTo>
                  <a:pt x="3987369" y="797565"/>
                </a:lnTo>
                <a:lnTo>
                  <a:pt x="3987369" y="1595756"/>
                </a:lnTo>
                <a:lnTo>
                  <a:pt x="4784842" y="1595756"/>
                </a:lnTo>
                <a:lnTo>
                  <a:pt x="4784842" y="797565"/>
                </a:lnTo>
                <a:lnTo>
                  <a:pt x="5582316" y="797565"/>
                </a:lnTo>
                <a:lnTo>
                  <a:pt x="5582316" y="1595756"/>
                </a:lnTo>
                <a:lnTo>
                  <a:pt x="6379790" y="1595756"/>
                </a:lnTo>
                <a:lnTo>
                  <a:pt x="6379790" y="2393951"/>
                </a:lnTo>
                <a:lnTo>
                  <a:pt x="5582316" y="2393951"/>
                </a:lnTo>
                <a:lnTo>
                  <a:pt x="5582316" y="3192146"/>
                </a:lnTo>
                <a:lnTo>
                  <a:pt x="4784842" y="3192146"/>
                </a:lnTo>
                <a:lnTo>
                  <a:pt x="4784842" y="2393951"/>
                </a:lnTo>
                <a:lnTo>
                  <a:pt x="3987369" y="2393951"/>
                </a:lnTo>
                <a:lnTo>
                  <a:pt x="3987369" y="3192146"/>
                </a:lnTo>
                <a:lnTo>
                  <a:pt x="4784842" y="3192146"/>
                </a:lnTo>
                <a:lnTo>
                  <a:pt x="4784842" y="3990341"/>
                </a:lnTo>
                <a:lnTo>
                  <a:pt x="5582316" y="3990341"/>
                </a:lnTo>
                <a:lnTo>
                  <a:pt x="5582316" y="4788536"/>
                </a:lnTo>
                <a:lnTo>
                  <a:pt x="4784842" y="4788536"/>
                </a:lnTo>
                <a:lnTo>
                  <a:pt x="4784842" y="5586731"/>
                </a:lnTo>
                <a:lnTo>
                  <a:pt x="3987369" y="5586731"/>
                </a:lnTo>
                <a:lnTo>
                  <a:pt x="3987368" y="5586731"/>
                </a:lnTo>
                <a:lnTo>
                  <a:pt x="3189895" y="5586731"/>
                </a:lnTo>
                <a:lnTo>
                  <a:pt x="2392421" y="5586731"/>
                </a:lnTo>
                <a:lnTo>
                  <a:pt x="1594947" y="5586731"/>
                </a:lnTo>
                <a:lnTo>
                  <a:pt x="1594947" y="4788536"/>
                </a:lnTo>
                <a:lnTo>
                  <a:pt x="797474" y="4788536"/>
                </a:lnTo>
                <a:lnTo>
                  <a:pt x="797474" y="5586731"/>
                </a:lnTo>
                <a:lnTo>
                  <a:pt x="0" y="5586731"/>
                </a:lnTo>
                <a:lnTo>
                  <a:pt x="0" y="4788536"/>
                </a:lnTo>
                <a:lnTo>
                  <a:pt x="0" y="3990341"/>
                </a:lnTo>
                <a:lnTo>
                  <a:pt x="0" y="3192146"/>
                </a:lnTo>
                <a:lnTo>
                  <a:pt x="0" y="2393951"/>
                </a:lnTo>
                <a:lnTo>
                  <a:pt x="797473" y="2393951"/>
                </a:lnTo>
                <a:lnTo>
                  <a:pt x="797473" y="1595756"/>
                </a:lnTo>
                <a:lnTo>
                  <a:pt x="0" y="1595756"/>
                </a:lnTo>
                <a:lnTo>
                  <a:pt x="0" y="797562"/>
                </a:lnTo>
                <a:lnTo>
                  <a:pt x="0" y="79756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9" r:id="rId15"/>
    <p:sldLayoutId id="2147483688" r:id="rId16"/>
    <p:sldLayoutId id="2147483687" r:id="rId17"/>
    <p:sldLayoutId id="2147483671" r:id="rId18"/>
    <p:sldLayoutId id="2147483672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www.free-powerpoint-templates-design.com/" TargetMode="Externa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microsoft.com/office/2014/relationships/chartEx" Target="../charts/chartEx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7.png"/><Relationship Id="rId4" Type="http://schemas.microsoft.com/office/2014/relationships/chartEx" Target="../charts/chartEx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307ABAED-A2D2-4C66-8102-968E6294B55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1" name="자유형: 도형 280">
            <a:extLst>
              <a:ext uri="{FF2B5EF4-FFF2-40B4-BE49-F238E27FC236}">
                <a16:creationId xmlns:a16="http://schemas.microsoft.com/office/drawing/2014/main" id="{EBF7BE34-CC9F-4331-A457-AA71BB000749}"/>
              </a:ext>
            </a:extLst>
          </p:cNvPr>
          <p:cNvSpPr/>
          <p:nvPr/>
        </p:nvSpPr>
        <p:spPr>
          <a:xfrm>
            <a:off x="10494654" y="2925158"/>
            <a:ext cx="211217" cy="334468"/>
          </a:xfrm>
          <a:custGeom>
            <a:avLst/>
            <a:gdLst>
              <a:gd name="connsiteX0" fmla="*/ 257963 w 486076"/>
              <a:gd name="connsiteY0" fmla="*/ 655170 h 769716"/>
              <a:gd name="connsiteX1" fmla="*/ 254815 w 486076"/>
              <a:gd name="connsiteY1" fmla="*/ 657527 h 769716"/>
              <a:gd name="connsiteX2" fmla="*/ 254363 w 486076"/>
              <a:gd name="connsiteY2" fmla="*/ 657461 h 769716"/>
              <a:gd name="connsiteX3" fmla="*/ 433823 w 486076"/>
              <a:gd name="connsiteY3" fmla="*/ 423404 h 769716"/>
              <a:gd name="connsiteX4" fmla="*/ 205042 w 486076"/>
              <a:gd name="connsiteY4" fmla="*/ 542427 h 769716"/>
              <a:gd name="connsiteX5" fmla="*/ 433823 w 486076"/>
              <a:gd name="connsiteY5" fmla="*/ 423404 h 769716"/>
              <a:gd name="connsiteX6" fmla="*/ 34688 w 486076"/>
              <a:gd name="connsiteY6" fmla="*/ 302923 h 769716"/>
              <a:gd name="connsiteX7" fmla="*/ 116336 w 486076"/>
              <a:gd name="connsiteY7" fmla="*/ 515816 h 769716"/>
              <a:gd name="connsiteX8" fmla="*/ 34688 w 486076"/>
              <a:gd name="connsiteY8" fmla="*/ 302923 h 769716"/>
              <a:gd name="connsiteX9" fmla="*/ 437884 w 486076"/>
              <a:gd name="connsiteY9" fmla="*/ 53444 h 769716"/>
              <a:gd name="connsiteX10" fmla="*/ 278766 w 486076"/>
              <a:gd name="connsiteY10" fmla="*/ 296536 h 769716"/>
              <a:gd name="connsiteX11" fmla="*/ 437884 w 486076"/>
              <a:gd name="connsiteY11" fmla="*/ 53444 h 769716"/>
              <a:gd name="connsiteX12" fmla="*/ 457000 w 486076"/>
              <a:gd name="connsiteY12" fmla="*/ 369 h 769716"/>
              <a:gd name="connsiteX13" fmla="*/ 479279 w 486076"/>
              <a:gd name="connsiteY13" fmla="*/ 4124 h 769716"/>
              <a:gd name="connsiteX14" fmla="*/ 483774 w 486076"/>
              <a:gd name="connsiteY14" fmla="*/ 48595 h 769716"/>
              <a:gd name="connsiteX15" fmla="*/ 377288 w 486076"/>
              <a:gd name="connsiteY15" fmla="*/ 286640 h 769716"/>
              <a:gd name="connsiteX16" fmla="*/ 339874 w 486076"/>
              <a:gd name="connsiteY16" fmla="*/ 310019 h 769716"/>
              <a:gd name="connsiteX17" fmla="*/ 197117 w 486076"/>
              <a:gd name="connsiteY17" fmla="*/ 507142 h 769716"/>
              <a:gd name="connsiteX18" fmla="*/ 404254 w 486076"/>
              <a:gd name="connsiteY18" fmla="*/ 393047 h 769716"/>
              <a:gd name="connsiteX19" fmla="*/ 477308 w 486076"/>
              <a:gd name="connsiteY19" fmla="*/ 406215 h 769716"/>
              <a:gd name="connsiteX20" fmla="*/ 448292 w 486076"/>
              <a:gd name="connsiteY20" fmla="*/ 454234 h 769716"/>
              <a:gd name="connsiteX21" fmla="*/ 192505 w 486076"/>
              <a:gd name="connsiteY21" fmla="*/ 579565 h 769716"/>
              <a:gd name="connsiteX22" fmla="*/ 155721 w 486076"/>
              <a:gd name="connsiteY22" fmla="*/ 601525 h 769716"/>
              <a:gd name="connsiteX23" fmla="*/ 114094 w 486076"/>
              <a:gd name="connsiteY23" fmla="*/ 726644 h 769716"/>
              <a:gd name="connsiteX24" fmla="*/ 102031 w 486076"/>
              <a:gd name="connsiteY24" fmla="*/ 769716 h 769716"/>
              <a:gd name="connsiteX25" fmla="*/ 66979 w 486076"/>
              <a:gd name="connsiteY25" fmla="*/ 764633 h 769716"/>
              <a:gd name="connsiteX26" fmla="*/ 87803 w 486076"/>
              <a:gd name="connsiteY26" fmla="*/ 696070 h 769716"/>
              <a:gd name="connsiteX27" fmla="*/ 121737 w 486076"/>
              <a:gd name="connsiteY27" fmla="*/ 584572 h 769716"/>
              <a:gd name="connsiteX28" fmla="*/ 108412 w 486076"/>
              <a:gd name="connsiteY28" fmla="*/ 557448 h 769716"/>
              <a:gd name="connsiteX29" fmla="*/ 546 w 486076"/>
              <a:gd name="connsiteY29" fmla="*/ 302883 h 769716"/>
              <a:gd name="connsiteX30" fmla="*/ 11861 w 486076"/>
              <a:gd name="connsiteY30" fmla="*/ 248004 h 769716"/>
              <a:gd name="connsiteX31" fmla="*/ 59447 w 486076"/>
              <a:gd name="connsiteY31" fmla="*/ 275168 h 769716"/>
              <a:gd name="connsiteX32" fmla="*/ 143658 w 486076"/>
              <a:gd name="connsiteY32" fmla="*/ 523858 h 769716"/>
              <a:gd name="connsiteX33" fmla="*/ 223611 w 486076"/>
              <a:gd name="connsiteY33" fmla="*/ 353150 h 769716"/>
              <a:gd name="connsiteX34" fmla="*/ 230944 w 486076"/>
              <a:gd name="connsiteY34" fmla="*/ 252696 h 769716"/>
              <a:gd name="connsiteX35" fmla="*/ 431142 w 486076"/>
              <a:gd name="connsiteY35" fmla="*/ 7672 h 769716"/>
              <a:gd name="connsiteX36" fmla="*/ 457000 w 486076"/>
              <a:gd name="connsiteY36" fmla="*/ 369 h 76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6076" h="769716">
                <a:moveTo>
                  <a:pt x="257963" y="655170"/>
                </a:moveTo>
                <a:lnTo>
                  <a:pt x="254815" y="657527"/>
                </a:lnTo>
                <a:lnTo>
                  <a:pt x="254363" y="657461"/>
                </a:lnTo>
                <a:close/>
                <a:moveTo>
                  <a:pt x="433823" y="423404"/>
                </a:moveTo>
                <a:cubicBezTo>
                  <a:pt x="359231" y="411577"/>
                  <a:pt x="241628" y="491057"/>
                  <a:pt x="205042" y="542427"/>
                </a:cubicBezTo>
                <a:cubicBezTo>
                  <a:pt x="270092" y="539471"/>
                  <a:pt x="410523" y="480334"/>
                  <a:pt x="433823" y="423404"/>
                </a:cubicBezTo>
                <a:close/>
                <a:moveTo>
                  <a:pt x="34688" y="302923"/>
                </a:moveTo>
                <a:cubicBezTo>
                  <a:pt x="28735" y="361705"/>
                  <a:pt x="73087" y="480058"/>
                  <a:pt x="116336" y="515816"/>
                </a:cubicBezTo>
                <a:cubicBezTo>
                  <a:pt x="138729" y="440909"/>
                  <a:pt x="82155" y="315815"/>
                  <a:pt x="34688" y="302923"/>
                </a:cubicBezTo>
                <a:close/>
                <a:moveTo>
                  <a:pt x="437884" y="53444"/>
                </a:moveTo>
                <a:cubicBezTo>
                  <a:pt x="343383" y="97599"/>
                  <a:pt x="263390" y="220092"/>
                  <a:pt x="278766" y="296536"/>
                </a:cubicBezTo>
                <a:cubicBezTo>
                  <a:pt x="388366" y="261882"/>
                  <a:pt x="432049" y="144869"/>
                  <a:pt x="437884" y="53444"/>
                </a:cubicBezTo>
                <a:close/>
                <a:moveTo>
                  <a:pt x="457000" y="369"/>
                </a:moveTo>
                <a:cubicBezTo>
                  <a:pt x="465757" y="-608"/>
                  <a:pt x="473918" y="260"/>
                  <a:pt x="479279" y="4124"/>
                </a:cubicBezTo>
                <a:cubicBezTo>
                  <a:pt x="487677" y="10195"/>
                  <a:pt x="487164" y="34165"/>
                  <a:pt x="483774" y="48595"/>
                </a:cubicBezTo>
                <a:cubicBezTo>
                  <a:pt x="463431" y="135526"/>
                  <a:pt x="446951" y="222930"/>
                  <a:pt x="377288" y="286640"/>
                </a:cubicBezTo>
                <a:cubicBezTo>
                  <a:pt x="368181" y="295117"/>
                  <a:pt x="350873" y="306471"/>
                  <a:pt x="339874" y="310019"/>
                </a:cubicBezTo>
                <a:cubicBezTo>
                  <a:pt x="243757" y="341244"/>
                  <a:pt x="237291" y="434128"/>
                  <a:pt x="197117" y="507142"/>
                </a:cubicBezTo>
                <a:cubicBezTo>
                  <a:pt x="254559" y="445167"/>
                  <a:pt x="322212" y="404796"/>
                  <a:pt x="404254" y="393047"/>
                </a:cubicBezTo>
                <a:cubicBezTo>
                  <a:pt x="441432" y="387725"/>
                  <a:pt x="473405" y="393797"/>
                  <a:pt x="477308" y="406215"/>
                </a:cubicBezTo>
                <a:cubicBezTo>
                  <a:pt x="480147" y="415244"/>
                  <a:pt x="461617" y="440712"/>
                  <a:pt x="448292" y="454234"/>
                </a:cubicBezTo>
                <a:cubicBezTo>
                  <a:pt x="377879" y="525711"/>
                  <a:pt x="291066" y="565215"/>
                  <a:pt x="192505" y="579565"/>
                </a:cubicBezTo>
                <a:cubicBezTo>
                  <a:pt x="176380" y="582010"/>
                  <a:pt x="162581" y="582956"/>
                  <a:pt x="155721" y="601525"/>
                </a:cubicBezTo>
                <a:cubicBezTo>
                  <a:pt x="139538" y="645464"/>
                  <a:pt x="126301" y="685933"/>
                  <a:pt x="114094" y="726644"/>
                </a:cubicBezTo>
                <a:lnTo>
                  <a:pt x="102031" y="769716"/>
                </a:lnTo>
                <a:lnTo>
                  <a:pt x="66979" y="764633"/>
                </a:lnTo>
                <a:lnTo>
                  <a:pt x="87803" y="696070"/>
                </a:lnTo>
                <a:cubicBezTo>
                  <a:pt x="99206" y="657843"/>
                  <a:pt x="110423" y="620271"/>
                  <a:pt x="121737" y="584572"/>
                </a:cubicBezTo>
                <a:cubicBezTo>
                  <a:pt x="126074" y="570971"/>
                  <a:pt x="115745" y="565215"/>
                  <a:pt x="108412" y="557448"/>
                </a:cubicBezTo>
                <a:cubicBezTo>
                  <a:pt x="37014" y="480728"/>
                  <a:pt x="13123" y="403456"/>
                  <a:pt x="546" y="302883"/>
                </a:cubicBezTo>
                <a:cubicBezTo>
                  <a:pt x="-1228" y="288533"/>
                  <a:pt x="1019" y="251828"/>
                  <a:pt x="11861" y="248004"/>
                </a:cubicBezTo>
                <a:cubicBezTo>
                  <a:pt x="23964" y="243746"/>
                  <a:pt x="49393" y="265706"/>
                  <a:pt x="59447" y="275168"/>
                </a:cubicBezTo>
                <a:cubicBezTo>
                  <a:pt x="134905" y="346250"/>
                  <a:pt x="157535" y="418595"/>
                  <a:pt x="143658" y="523858"/>
                </a:cubicBezTo>
                <a:cubicBezTo>
                  <a:pt x="170939" y="467205"/>
                  <a:pt x="202873" y="412168"/>
                  <a:pt x="223611" y="353150"/>
                </a:cubicBezTo>
                <a:cubicBezTo>
                  <a:pt x="234137" y="323226"/>
                  <a:pt x="223847" y="287311"/>
                  <a:pt x="230944" y="252696"/>
                </a:cubicBezTo>
                <a:cubicBezTo>
                  <a:pt x="256057" y="129928"/>
                  <a:pt x="324498" y="56716"/>
                  <a:pt x="431142" y="7672"/>
                </a:cubicBezTo>
                <a:cubicBezTo>
                  <a:pt x="438889" y="4163"/>
                  <a:pt x="448243" y="1344"/>
                  <a:pt x="457000" y="369"/>
                </a:cubicBezTo>
                <a:close/>
              </a:path>
            </a:pathLst>
          </a:custGeom>
          <a:solidFill>
            <a:schemeClr val="accent1"/>
          </a:solidFill>
          <a:ln w="393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90" name="자유형: 도형 289">
            <a:extLst>
              <a:ext uri="{FF2B5EF4-FFF2-40B4-BE49-F238E27FC236}">
                <a16:creationId xmlns:a16="http://schemas.microsoft.com/office/drawing/2014/main" id="{EC374253-21E2-476E-AB58-08EB1D7160F4}"/>
              </a:ext>
            </a:extLst>
          </p:cNvPr>
          <p:cNvSpPr/>
          <p:nvPr/>
        </p:nvSpPr>
        <p:spPr>
          <a:xfrm>
            <a:off x="10889995" y="3140351"/>
            <a:ext cx="393472" cy="402755"/>
          </a:xfrm>
          <a:custGeom>
            <a:avLst/>
            <a:gdLst>
              <a:gd name="connsiteX0" fmla="*/ 724852 w 1453514"/>
              <a:gd name="connsiteY0" fmla="*/ 793433 h 1487805"/>
              <a:gd name="connsiteX1" fmla="*/ 725805 w 1453514"/>
              <a:gd name="connsiteY1" fmla="*/ 1487805 h 1487805"/>
              <a:gd name="connsiteX2" fmla="*/ 724852 w 1453514"/>
              <a:gd name="connsiteY2" fmla="*/ 793433 h 1487805"/>
              <a:gd name="connsiteX3" fmla="*/ 690562 w 1453514"/>
              <a:gd name="connsiteY3" fmla="*/ 781050 h 1487805"/>
              <a:gd name="connsiteX4" fmla="*/ 216217 w 1453514"/>
              <a:gd name="connsiteY4" fmla="*/ 1266825 h 1487805"/>
              <a:gd name="connsiteX5" fmla="*/ 690562 w 1453514"/>
              <a:gd name="connsiteY5" fmla="*/ 781050 h 1487805"/>
              <a:gd name="connsiteX6" fmla="*/ 766762 w 1453514"/>
              <a:gd name="connsiteY6" fmla="*/ 777241 h 1487805"/>
              <a:gd name="connsiteX7" fmla="*/ 1240155 w 1453514"/>
              <a:gd name="connsiteY7" fmla="*/ 1263016 h 1487805"/>
              <a:gd name="connsiteX8" fmla="*/ 766762 w 1453514"/>
              <a:gd name="connsiteY8" fmla="*/ 777241 h 1487805"/>
              <a:gd name="connsiteX9" fmla="*/ 336708 w 1453514"/>
              <a:gd name="connsiteY9" fmla="*/ 653534 h 1487805"/>
              <a:gd name="connsiteX10" fmla="*/ 679132 w 1453514"/>
              <a:gd name="connsiteY10" fmla="*/ 743903 h 1487805"/>
              <a:gd name="connsiteX11" fmla="*/ 0 w 1453514"/>
              <a:gd name="connsiteY11" fmla="*/ 743903 h 1487805"/>
              <a:gd name="connsiteX12" fmla="*/ 336708 w 1453514"/>
              <a:gd name="connsiteY12" fmla="*/ 653534 h 1487805"/>
              <a:gd name="connsiteX13" fmla="*/ 1116687 w 1453514"/>
              <a:gd name="connsiteY13" fmla="*/ 652106 h 1487805"/>
              <a:gd name="connsiteX14" fmla="*/ 1453514 w 1453514"/>
              <a:gd name="connsiteY14" fmla="*/ 735330 h 1487805"/>
              <a:gd name="connsiteX15" fmla="*/ 776287 w 1453514"/>
              <a:gd name="connsiteY15" fmla="*/ 738188 h 1487805"/>
              <a:gd name="connsiteX16" fmla="*/ 1116687 w 1453514"/>
              <a:gd name="connsiteY16" fmla="*/ 652106 h 1487805"/>
              <a:gd name="connsiteX17" fmla="*/ 1245870 w 1453514"/>
              <a:gd name="connsiteY17" fmla="*/ 214313 h 1487805"/>
              <a:gd name="connsiteX18" fmla="*/ 769620 w 1453514"/>
              <a:gd name="connsiteY18" fmla="*/ 705803 h 1487805"/>
              <a:gd name="connsiteX19" fmla="*/ 1245870 w 1453514"/>
              <a:gd name="connsiteY19" fmla="*/ 214313 h 1487805"/>
              <a:gd name="connsiteX20" fmla="*/ 213360 w 1453514"/>
              <a:gd name="connsiteY20" fmla="*/ 210503 h 1487805"/>
              <a:gd name="connsiteX21" fmla="*/ 694373 w 1453514"/>
              <a:gd name="connsiteY21" fmla="*/ 700088 h 1487805"/>
              <a:gd name="connsiteX22" fmla="*/ 213360 w 1453514"/>
              <a:gd name="connsiteY22" fmla="*/ 210503 h 1487805"/>
              <a:gd name="connsiteX23" fmla="*/ 726757 w 1453514"/>
              <a:gd name="connsiteY23" fmla="*/ 0 h 1487805"/>
              <a:gd name="connsiteX24" fmla="*/ 727710 w 1453514"/>
              <a:gd name="connsiteY24" fmla="*/ 684847 h 1487805"/>
              <a:gd name="connsiteX25" fmla="*/ 726757 w 1453514"/>
              <a:gd name="connsiteY25" fmla="*/ 0 h 14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3514" h="1487805">
                <a:moveTo>
                  <a:pt x="724852" y="793433"/>
                </a:moveTo>
                <a:cubicBezTo>
                  <a:pt x="839152" y="971550"/>
                  <a:pt x="846772" y="1286828"/>
                  <a:pt x="725805" y="1487805"/>
                </a:cubicBezTo>
                <a:cubicBezTo>
                  <a:pt x="614362" y="1253490"/>
                  <a:pt x="615315" y="1025843"/>
                  <a:pt x="724852" y="793433"/>
                </a:cubicBezTo>
                <a:close/>
                <a:moveTo>
                  <a:pt x="690562" y="781050"/>
                </a:moveTo>
                <a:cubicBezTo>
                  <a:pt x="666750" y="966788"/>
                  <a:pt x="418147" y="1223010"/>
                  <a:pt x="216217" y="1266825"/>
                </a:cubicBezTo>
                <a:cubicBezTo>
                  <a:pt x="252412" y="1065847"/>
                  <a:pt x="499110" y="813435"/>
                  <a:pt x="690562" y="781050"/>
                </a:cubicBezTo>
                <a:close/>
                <a:moveTo>
                  <a:pt x="766762" y="777241"/>
                </a:moveTo>
                <a:cubicBezTo>
                  <a:pt x="1021080" y="851536"/>
                  <a:pt x="1200150" y="1082994"/>
                  <a:pt x="1240155" y="1263016"/>
                </a:cubicBezTo>
                <a:cubicBezTo>
                  <a:pt x="1065847" y="1247776"/>
                  <a:pt x="801052" y="978219"/>
                  <a:pt x="766762" y="777241"/>
                </a:cubicBezTo>
                <a:close/>
                <a:moveTo>
                  <a:pt x="336708" y="653534"/>
                </a:moveTo>
                <a:cubicBezTo>
                  <a:pt x="460057" y="653415"/>
                  <a:pt x="584358" y="683419"/>
                  <a:pt x="679132" y="743903"/>
                </a:cubicBezTo>
                <a:cubicBezTo>
                  <a:pt x="449580" y="857250"/>
                  <a:pt x="226695" y="857250"/>
                  <a:pt x="0" y="743903"/>
                </a:cubicBezTo>
                <a:cubicBezTo>
                  <a:pt x="90963" y="683895"/>
                  <a:pt x="213360" y="653653"/>
                  <a:pt x="336708" y="653534"/>
                </a:cubicBezTo>
                <a:close/>
                <a:moveTo>
                  <a:pt x="1116687" y="652106"/>
                </a:moveTo>
                <a:cubicBezTo>
                  <a:pt x="1229201" y="651748"/>
                  <a:pt x="1341120" y="679609"/>
                  <a:pt x="1453514" y="735330"/>
                </a:cubicBezTo>
                <a:cubicBezTo>
                  <a:pt x="1304925" y="846773"/>
                  <a:pt x="989647" y="868680"/>
                  <a:pt x="776287" y="738188"/>
                </a:cubicBezTo>
                <a:cubicBezTo>
                  <a:pt x="891063" y="681038"/>
                  <a:pt x="1004173" y="652463"/>
                  <a:pt x="1116687" y="652106"/>
                </a:cubicBezTo>
                <a:close/>
                <a:moveTo>
                  <a:pt x="1245870" y="214313"/>
                </a:moveTo>
                <a:cubicBezTo>
                  <a:pt x="1163002" y="458153"/>
                  <a:pt x="1006792" y="620078"/>
                  <a:pt x="769620" y="705803"/>
                </a:cubicBezTo>
                <a:cubicBezTo>
                  <a:pt x="762952" y="543878"/>
                  <a:pt x="1036320" y="259081"/>
                  <a:pt x="1245870" y="214313"/>
                </a:cubicBezTo>
                <a:close/>
                <a:moveTo>
                  <a:pt x="213360" y="210503"/>
                </a:moveTo>
                <a:cubicBezTo>
                  <a:pt x="458152" y="297181"/>
                  <a:pt x="612457" y="461010"/>
                  <a:pt x="694373" y="700088"/>
                </a:cubicBezTo>
                <a:cubicBezTo>
                  <a:pt x="503873" y="663893"/>
                  <a:pt x="275273" y="454343"/>
                  <a:pt x="213360" y="210503"/>
                </a:cubicBezTo>
                <a:close/>
                <a:moveTo>
                  <a:pt x="726757" y="0"/>
                </a:moveTo>
                <a:cubicBezTo>
                  <a:pt x="841057" y="129540"/>
                  <a:pt x="841057" y="530543"/>
                  <a:pt x="727710" y="684847"/>
                </a:cubicBezTo>
                <a:cubicBezTo>
                  <a:pt x="619125" y="504825"/>
                  <a:pt x="608647" y="207645"/>
                  <a:pt x="72675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88900" dist="254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680D1862-E6B3-4571-B878-9D0D221181A1}"/>
              </a:ext>
            </a:extLst>
          </p:cNvPr>
          <p:cNvGrpSpPr/>
          <p:nvPr/>
        </p:nvGrpSpPr>
        <p:grpSpPr>
          <a:xfrm>
            <a:off x="-11228" y="-5694"/>
            <a:ext cx="12221399" cy="6863695"/>
            <a:chOff x="-11228" y="-5694"/>
            <a:chExt cx="12221399" cy="6863695"/>
          </a:xfrm>
        </p:grpSpPr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68BAE0F9-1C2B-4E6E-A188-B26297149B7F}"/>
                </a:ext>
              </a:extLst>
            </p:cNvPr>
            <p:cNvSpPr/>
            <p:nvPr/>
          </p:nvSpPr>
          <p:spPr>
            <a:xfrm>
              <a:off x="2540213" y="458453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1" name="Freeform: Shape 42">
              <a:extLst>
                <a:ext uri="{FF2B5EF4-FFF2-40B4-BE49-F238E27FC236}">
                  <a16:creationId xmlns:a16="http://schemas.microsoft.com/office/drawing/2014/main" id="{3F45AB7D-C404-43D1-962F-46D3F34BD30F}"/>
                </a:ext>
              </a:extLst>
            </p:cNvPr>
            <p:cNvSpPr/>
            <p:nvPr/>
          </p:nvSpPr>
          <p:spPr>
            <a:xfrm>
              <a:off x="2040101" y="459236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자유형: 도형 83">
              <a:extLst>
                <a:ext uri="{FF2B5EF4-FFF2-40B4-BE49-F238E27FC236}">
                  <a16:creationId xmlns:a16="http://schemas.microsoft.com/office/drawing/2014/main" id="{58F68C3E-9BC6-4FEF-BC4B-AD956D6E4EE9}"/>
                </a:ext>
              </a:extLst>
            </p:cNvPr>
            <p:cNvSpPr/>
            <p:nvPr/>
          </p:nvSpPr>
          <p:spPr>
            <a:xfrm>
              <a:off x="3183732" y="4469176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3" name="Freeform: Shape 44">
              <a:extLst>
                <a:ext uri="{FF2B5EF4-FFF2-40B4-BE49-F238E27FC236}">
                  <a16:creationId xmlns:a16="http://schemas.microsoft.com/office/drawing/2014/main" id="{32C5C3E4-6D47-4822-9D6A-6A8FB894CB76}"/>
                </a:ext>
              </a:extLst>
            </p:cNvPr>
            <p:cNvSpPr/>
            <p:nvPr/>
          </p:nvSpPr>
          <p:spPr>
            <a:xfrm>
              <a:off x="1375250" y="469661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7B249554-0571-4B04-8BB6-A9868C37BE77}"/>
                </a:ext>
              </a:extLst>
            </p:cNvPr>
            <p:cNvSpPr/>
            <p:nvPr/>
          </p:nvSpPr>
          <p:spPr>
            <a:xfrm>
              <a:off x="1778598" y="4943639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CF1434A4-7887-4442-A943-24908973C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179" y="418826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73" name="Graphic 5">
              <a:extLst>
                <a:ext uri="{FF2B5EF4-FFF2-40B4-BE49-F238E27FC236}">
                  <a16:creationId xmlns:a16="http://schemas.microsoft.com/office/drawing/2014/main" id="{55CE624E-CB55-4AEB-B738-80E176701F2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187589" y="3640736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75" name="Freeform: Shape 17">
              <a:extLst>
                <a:ext uri="{FF2B5EF4-FFF2-40B4-BE49-F238E27FC236}">
                  <a16:creationId xmlns:a16="http://schemas.microsoft.com/office/drawing/2014/main" id="{A6A407B2-468A-4EC2-BFC1-913CB8422DD4}"/>
                </a:ext>
              </a:extLst>
            </p:cNvPr>
            <p:cNvSpPr/>
            <p:nvPr/>
          </p:nvSpPr>
          <p:spPr>
            <a:xfrm>
              <a:off x="1741257" y="359396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하트 75">
              <a:extLst>
                <a:ext uri="{FF2B5EF4-FFF2-40B4-BE49-F238E27FC236}">
                  <a16:creationId xmlns:a16="http://schemas.microsoft.com/office/drawing/2014/main" id="{4245A2B9-618C-43E9-8DC2-3EF7055FCE75}"/>
                </a:ext>
              </a:extLst>
            </p:cNvPr>
            <p:cNvSpPr/>
            <p:nvPr/>
          </p:nvSpPr>
          <p:spPr>
            <a:xfrm>
              <a:off x="2697639" y="3611135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7" name="Graphic 47">
              <a:extLst>
                <a:ext uri="{FF2B5EF4-FFF2-40B4-BE49-F238E27FC236}">
                  <a16:creationId xmlns:a16="http://schemas.microsoft.com/office/drawing/2014/main" id="{39AE874E-0847-4331-A08F-19D11B0AC7CA}"/>
                </a:ext>
              </a:extLst>
            </p:cNvPr>
            <p:cNvGrpSpPr/>
            <p:nvPr/>
          </p:nvGrpSpPr>
          <p:grpSpPr>
            <a:xfrm>
              <a:off x="2335292" y="412667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78" name="Freeform: Shape 1145">
                <a:extLst>
                  <a:ext uri="{FF2B5EF4-FFF2-40B4-BE49-F238E27FC236}">
                    <a16:creationId xmlns:a16="http://schemas.microsoft.com/office/drawing/2014/main" id="{819187B7-417E-4A8A-9DFF-CEA7FDA45542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1146">
                <a:extLst>
                  <a:ext uri="{FF2B5EF4-FFF2-40B4-BE49-F238E27FC236}">
                    <a16:creationId xmlns:a16="http://schemas.microsoft.com/office/drawing/2014/main" id="{5B080004-7CFB-4BEA-932A-008B1997E587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1147">
                <a:extLst>
                  <a:ext uri="{FF2B5EF4-FFF2-40B4-BE49-F238E27FC236}">
                    <a16:creationId xmlns:a16="http://schemas.microsoft.com/office/drawing/2014/main" id="{763DCA45-8DB0-4480-9DFC-0F46FCA14982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2" name="Freeform: Shape 264">
              <a:extLst>
                <a:ext uri="{FF2B5EF4-FFF2-40B4-BE49-F238E27FC236}">
                  <a16:creationId xmlns:a16="http://schemas.microsoft.com/office/drawing/2014/main" id="{EA86800B-D895-4B5F-8B0B-046374F848B2}"/>
                </a:ext>
              </a:extLst>
            </p:cNvPr>
            <p:cNvSpPr/>
            <p:nvPr/>
          </p:nvSpPr>
          <p:spPr>
            <a:xfrm>
              <a:off x="1156576" y="430337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361">
              <a:extLst>
                <a:ext uri="{FF2B5EF4-FFF2-40B4-BE49-F238E27FC236}">
                  <a16:creationId xmlns:a16="http://schemas.microsoft.com/office/drawing/2014/main" id="{F378E2F9-E9B7-438A-929C-B20C9679BB9D}"/>
                </a:ext>
              </a:extLst>
            </p:cNvPr>
            <p:cNvSpPr/>
            <p:nvPr/>
          </p:nvSpPr>
          <p:spPr>
            <a:xfrm>
              <a:off x="2888497" y="4978740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자유형: 도형 103">
              <a:extLst>
                <a:ext uri="{FF2B5EF4-FFF2-40B4-BE49-F238E27FC236}">
                  <a16:creationId xmlns:a16="http://schemas.microsoft.com/office/drawing/2014/main" id="{70BE37BA-DBAC-4900-A0D3-FB75DC8DD53E}"/>
                </a:ext>
              </a:extLst>
            </p:cNvPr>
            <p:cNvSpPr/>
            <p:nvPr/>
          </p:nvSpPr>
          <p:spPr>
            <a:xfrm>
              <a:off x="1286686" y="385507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6" name="자유형: 도형 115">
              <a:extLst>
                <a:ext uri="{FF2B5EF4-FFF2-40B4-BE49-F238E27FC236}">
                  <a16:creationId xmlns:a16="http://schemas.microsoft.com/office/drawing/2014/main" id="{64E98180-4B50-423D-887B-FEEF28D55FFE}"/>
                </a:ext>
              </a:extLst>
            </p:cNvPr>
            <p:cNvSpPr/>
            <p:nvPr/>
          </p:nvSpPr>
          <p:spPr>
            <a:xfrm>
              <a:off x="2887356" y="3961013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4ED7E16C-1B59-4270-9860-33D90AA130C1}"/>
                </a:ext>
              </a:extLst>
            </p:cNvPr>
            <p:cNvSpPr/>
            <p:nvPr/>
          </p:nvSpPr>
          <p:spPr>
            <a:xfrm>
              <a:off x="1832278" y="626284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2" name="Freeform: Shape 42">
              <a:extLst>
                <a:ext uri="{FF2B5EF4-FFF2-40B4-BE49-F238E27FC236}">
                  <a16:creationId xmlns:a16="http://schemas.microsoft.com/office/drawing/2014/main" id="{E8749D31-1137-46D3-9C3C-523D4EB4E647}"/>
                </a:ext>
              </a:extLst>
            </p:cNvPr>
            <p:cNvSpPr/>
            <p:nvPr/>
          </p:nvSpPr>
          <p:spPr>
            <a:xfrm>
              <a:off x="1332166" y="627067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9568DFE7-1FB2-4267-A3B9-ED71D5A28344}"/>
                </a:ext>
              </a:extLst>
            </p:cNvPr>
            <p:cNvSpPr/>
            <p:nvPr/>
          </p:nvSpPr>
          <p:spPr>
            <a:xfrm>
              <a:off x="2467250" y="6147712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5" name="Freeform: Shape 44">
              <a:extLst>
                <a:ext uri="{FF2B5EF4-FFF2-40B4-BE49-F238E27FC236}">
                  <a16:creationId xmlns:a16="http://schemas.microsoft.com/office/drawing/2014/main" id="{40C8BC01-F0C8-41B8-A791-660D9B43E5FF}"/>
                </a:ext>
              </a:extLst>
            </p:cNvPr>
            <p:cNvSpPr/>
            <p:nvPr/>
          </p:nvSpPr>
          <p:spPr>
            <a:xfrm>
              <a:off x="667315" y="637492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자유형: 도형 311">
              <a:extLst>
                <a:ext uri="{FF2B5EF4-FFF2-40B4-BE49-F238E27FC236}">
                  <a16:creationId xmlns:a16="http://schemas.microsoft.com/office/drawing/2014/main" id="{5ADE5B0A-D5D3-47D7-BA01-85D20E32F209}"/>
                </a:ext>
              </a:extLst>
            </p:cNvPr>
            <p:cNvSpPr/>
            <p:nvPr/>
          </p:nvSpPr>
          <p:spPr>
            <a:xfrm>
              <a:off x="1070663" y="6621950"/>
              <a:ext cx="211217" cy="236051"/>
            </a:xfrm>
            <a:custGeom>
              <a:avLst/>
              <a:gdLst>
                <a:gd name="connsiteX0" fmla="*/ 188511 w 211217"/>
                <a:gd name="connsiteY0" fmla="*/ 183984 h 236051"/>
                <a:gd name="connsiteX1" fmla="*/ 89098 w 211217"/>
                <a:gd name="connsiteY1" fmla="*/ 235703 h 236051"/>
                <a:gd name="connsiteX2" fmla="*/ 188511 w 211217"/>
                <a:gd name="connsiteY2" fmla="*/ 183984 h 236051"/>
                <a:gd name="connsiteX3" fmla="*/ 15073 w 211217"/>
                <a:gd name="connsiteY3" fmla="*/ 131631 h 236051"/>
                <a:gd name="connsiteX4" fmla="*/ 50552 w 211217"/>
                <a:gd name="connsiteY4" fmla="*/ 224140 h 236051"/>
                <a:gd name="connsiteX5" fmla="*/ 15073 w 211217"/>
                <a:gd name="connsiteY5" fmla="*/ 131631 h 236051"/>
                <a:gd name="connsiteX6" fmla="*/ 190276 w 211217"/>
                <a:gd name="connsiteY6" fmla="*/ 23223 h 236051"/>
                <a:gd name="connsiteX7" fmla="*/ 121134 w 211217"/>
                <a:gd name="connsiteY7" fmla="*/ 128855 h 236051"/>
                <a:gd name="connsiteX8" fmla="*/ 190276 w 211217"/>
                <a:gd name="connsiteY8" fmla="*/ 23223 h 236051"/>
                <a:gd name="connsiteX9" fmla="*/ 198583 w 211217"/>
                <a:gd name="connsiteY9" fmla="*/ 161 h 236051"/>
                <a:gd name="connsiteX10" fmla="*/ 208264 w 211217"/>
                <a:gd name="connsiteY10" fmla="*/ 1792 h 236051"/>
                <a:gd name="connsiteX11" fmla="*/ 210217 w 211217"/>
                <a:gd name="connsiteY11" fmla="*/ 21116 h 236051"/>
                <a:gd name="connsiteX12" fmla="*/ 163945 w 211217"/>
                <a:gd name="connsiteY12" fmla="*/ 124555 h 236051"/>
                <a:gd name="connsiteX13" fmla="*/ 147687 w 211217"/>
                <a:gd name="connsiteY13" fmla="*/ 134714 h 236051"/>
                <a:gd name="connsiteX14" fmla="*/ 85654 w 211217"/>
                <a:gd name="connsiteY14" fmla="*/ 220371 h 236051"/>
                <a:gd name="connsiteX15" fmla="*/ 175663 w 211217"/>
                <a:gd name="connsiteY15" fmla="*/ 170793 h 236051"/>
                <a:gd name="connsiteX16" fmla="*/ 207407 w 211217"/>
                <a:gd name="connsiteY16" fmla="*/ 176515 h 236051"/>
                <a:gd name="connsiteX17" fmla="*/ 194799 w 211217"/>
                <a:gd name="connsiteY17" fmla="*/ 197380 h 236051"/>
                <a:gd name="connsiteX18" fmla="*/ 143811 w 211217"/>
                <a:gd name="connsiteY18" fmla="*/ 233920 h 236051"/>
                <a:gd name="connsiteX19" fmla="*/ 136656 w 211217"/>
                <a:gd name="connsiteY19" fmla="*/ 236051 h 236051"/>
                <a:gd name="connsiteX20" fmla="*/ 43141 w 211217"/>
                <a:gd name="connsiteY20" fmla="*/ 236051 h 236051"/>
                <a:gd name="connsiteX21" fmla="*/ 14088 w 211217"/>
                <a:gd name="connsiteY21" fmla="*/ 190809 h 236051"/>
                <a:gd name="connsiteX22" fmla="*/ 237 w 211217"/>
                <a:gd name="connsiteY22" fmla="*/ 131613 h 236051"/>
                <a:gd name="connsiteX23" fmla="*/ 5154 w 211217"/>
                <a:gd name="connsiteY23" fmla="*/ 107766 h 236051"/>
                <a:gd name="connsiteX24" fmla="*/ 25832 w 211217"/>
                <a:gd name="connsiteY24" fmla="*/ 119570 h 236051"/>
                <a:gd name="connsiteX25" fmla="*/ 62424 w 211217"/>
                <a:gd name="connsiteY25" fmla="*/ 227635 h 236051"/>
                <a:gd name="connsiteX26" fmla="*/ 97167 w 211217"/>
                <a:gd name="connsiteY26" fmla="*/ 153456 h 236051"/>
                <a:gd name="connsiteX27" fmla="*/ 100353 w 211217"/>
                <a:gd name="connsiteY27" fmla="*/ 109805 h 236051"/>
                <a:gd name="connsiteX28" fmla="*/ 187346 w 211217"/>
                <a:gd name="connsiteY28" fmla="*/ 3334 h 236051"/>
                <a:gd name="connsiteX29" fmla="*/ 198583 w 211217"/>
                <a:gd name="connsiteY29" fmla="*/ 161 h 2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1217" h="236051">
                  <a:moveTo>
                    <a:pt x="188511" y="183984"/>
                  </a:moveTo>
                  <a:cubicBezTo>
                    <a:pt x="156099" y="178845"/>
                    <a:pt x="104996" y="213381"/>
                    <a:pt x="89098" y="235703"/>
                  </a:cubicBezTo>
                  <a:cubicBezTo>
                    <a:pt x="117365" y="234419"/>
                    <a:pt x="178387" y="208722"/>
                    <a:pt x="188511" y="183984"/>
                  </a:cubicBezTo>
                  <a:close/>
                  <a:moveTo>
                    <a:pt x="15073" y="131631"/>
                  </a:moveTo>
                  <a:cubicBezTo>
                    <a:pt x="12487" y="157173"/>
                    <a:pt x="31759" y="208602"/>
                    <a:pt x="50552" y="224140"/>
                  </a:cubicBezTo>
                  <a:cubicBezTo>
                    <a:pt x="60283" y="191590"/>
                    <a:pt x="35699" y="137233"/>
                    <a:pt x="15073" y="131631"/>
                  </a:cubicBezTo>
                  <a:close/>
                  <a:moveTo>
                    <a:pt x="190276" y="23223"/>
                  </a:moveTo>
                  <a:cubicBezTo>
                    <a:pt x="149212" y="42410"/>
                    <a:pt x="114452" y="95638"/>
                    <a:pt x="121134" y="128855"/>
                  </a:cubicBezTo>
                  <a:cubicBezTo>
                    <a:pt x="168759" y="113797"/>
                    <a:pt x="187741" y="62951"/>
                    <a:pt x="190276" y="23223"/>
                  </a:cubicBezTo>
                  <a:close/>
                  <a:moveTo>
                    <a:pt x="198583" y="161"/>
                  </a:moveTo>
                  <a:cubicBezTo>
                    <a:pt x="202388" y="-264"/>
                    <a:pt x="205934" y="113"/>
                    <a:pt x="208264" y="1792"/>
                  </a:cubicBezTo>
                  <a:cubicBezTo>
                    <a:pt x="211913" y="4430"/>
                    <a:pt x="211690" y="14846"/>
                    <a:pt x="210217" y="21116"/>
                  </a:cubicBezTo>
                  <a:cubicBezTo>
                    <a:pt x="201377" y="58891"/>
                    <a:pt x="194216" y="96871"/>
                    <a:pt x="163945" y="124555"/>
                  </a:cubicBezTo>
                  <a:cubicBezTo>
                    <a:pt x="159988" y="128239"/>
                    <a:pt x="152467" y="133172"/>
                    <a:pt x="147687" y="134714"/>
                  </a:cubicBezTo>
                  <a:cubicBezTo>
                    <a:pt x="105921" y="148282"/>
                    <a:pt x="103111" y="188644"/>
                    <a:pt x="85654" y="220371"/>
                  </a:cubicBezTo>
                  <a:cubicBezTo>
                    <a:pt x="110615" y="193441"/>
                    <a:pt x="140012" y="175898"/>
                    <a:pt x="175663" y="170793"/>
                  </a:cubicBezTo>
                  <a:cubicBezTo>
                    <a:pt x="191818" y="168480"/>
                    <a:pt x="205711" y="171119"/>
                    <a:pt x="207407" y="176515"/>
                  </a:cubicBezTo>
                  <a:cubicBezTo>
                    <a:pt x="208641" y="180438"/>
                    <a:pt x="200589" y="191505"/>
                    <a:pt x="194799" y="197380"/>
                  </a:cubicBezTo>
                  <a:cubicBezTo>
                    <a:pt x="179500" y="212910"/>
                    <a:pt x="162420" y="224966"/>
                    <a:pt x="143811" y="233920"/>
                  </a:cubicBezTo>
                  <a:lnTo>
                    <a:pt x="136656" y="236051"/>
                  </a:lnTo>
                  <a:lnTo>
                    <a:pt x="43141" y="236051"/>
                  </a:lnTo>
                  <a:lnTo>
                    <a:pt x="14088" y="190809"/>
                  </a:lnTo>
                  <a:cubicBezTo>
                    <a:pt x="6932" y="172785"/>
                    <a:pt x="2970" y="153465"/>
                    <a:pt x="237" y="131613"/>
                  </a:cubicBezTo>
                  <a:cubicBezTo>
                    <a:pt x="-534" y="125378"/>
                    <a:pt x="443" y="109428"/>
                    <a:pt x="5154" y="107766"/>
                  </a:cubicBezTo>
                  <a:cubicBezTo>
                    <a:pt x="10413" y="105916"/>
                    <a:pt x="21463" y="115459"/>
                    <a:pt x="25832" y="119570"/>
                  </a:cubicBezTo>
                  <a:cubicBezTo>
                    <a:pt x="58621" y="150458"/>
                    <a:pt x="68455" y="181894"/>
                    <a:pt x="62424" y="227635"/>
                  </a:cubicBezTo>
                  <a:cubicBezTo>
                    <a:pt x="74279" y="203017"/>
                    <a:pt x="88156" y="179101"/>
                    <a:pt x="97167" y="153456"/>
                  </a:cubicBezTo>
                  <a:cubicBezTo>
                    <a:pt x="101741" y="140453"/>
                    <a:pt x="97269" y="124847"/>
                    <a:pt x="100353" y="109805"/>
                  </a:cubicBezTo>
                  <a:cubicBezTo>
                    <a:pt x="111266" y="56458"/>
                    <a:pt x="141006" y="24645"/>
                    <a:pt x="187346" y="3334"/>
                  </a:cubicBezTo>
                  <a:cubicBezTo>
                    <a:pt x="190713" y="1809"/>
                    <a:pt x="194777" y="584"/>
                    <a:pt x="198583" y="161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B61846AA-6C82-41B2-B2F1-CDBDAA60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244" y="586657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68" name="Graphic 5">
              <a:extLst>
                <a:ext uri="{FF2B5EF4-FFF2-40B4-BE49-F238E27FC236}">
                  <a16:creationId xmlns:a16="http://schemas.microsoft.com/office/drawing/2014/main" id="{6A321178-A74F-40CC-9659-E51BAFC4F43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79654" y="5319046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69" name="Freeform: Shape 17">
              <a:extLst>
                <a:ext uri="{FF2B5EF4-FFF2-40B4-BE49-F238E27FC236}">
                  <a16:creationId xmlns:a16="http://schemas.microsoft.com/office/drawing/2014/main" id="{E3F39F64-9ADB-46DE-9BC2-6E822B0A2C80}"/>
                </a:ext>
              </a:extLst>
            </p:cNvPr>
            <p:cNvSpPr/>
            <p:nvPr/>
          </p:nvSpPr>
          <p:spPr>
            <a:xfrm>
              <a:off x="1033322" y="527227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하트 69">
              <a:extLst>
                <a:ext uri="{FF2B5EF4-FFF2-40B4-BE49-F238E27FC236}">
                  <a16:creationId xmlns:a16="http://schemas.microsoft.com/office/drawing/2014/main" id="{8ECE91EA-AD92-4A33-B00D-3BD79573A554}"/>
                </a:ext>
              </a:extLst>
            </p:cNvPr>
            <p:cNvSpPr/>
            <p:nvPr/>
          </p:nvSpPr>
          <p:spPr>
            <a:xfrm>
              <a:off x="1989704" y="5289445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1" name="Graphic 47">
              <a:extLst>
                <a:ext uri="{FF2B5EF4-FFF2-40B4-BE49-F238E27FC236}">
                  <a16:creationId xmlns:a16="http://schemas.microsoft.com/office/drawing/2014/main" id="{C25B3BBE-479C-4800-9CCB-629F321F46A1}"/>
                </a:ext>
              </a:extLst>
            </p:cNvPr>
            <p:cNvGrpSpPr/>
            <p:nvPr/>
          </p:nvGrpSpPr>
          <p:grpSpPr>
            <a:xfrm>
              <a:off x="1627357" y="580498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74" name="Freeform: Shape 1145">
                <a:extLst>
                  <a:ext uri="{FF2B5EF4-FFF2-40B4-BE49-F238E27FC236}">
                    <a16:creationId xmlns:a16="http://schemas.microsoft.com/office/drawing/2014/main" id="{332901A9-729E-4A0B-BC15-9B8490C8DC5D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1146">
                <a:extLst>
                  <a:ext uri="{FF2B5EF4-FFF2-40B4-BE49-F238E27FC236}">
                    <a16:creationId xmlns:a16="http://schemas.microsoft.com/office/drawing/2014/main" id="{CE31A071-74DD-4FDC-BEB3-F3C9142C861C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1147">
                <a:extLst>
                  <a:ext uri="{FF2B5EF4-FFF2-40B4-BE49-F238E27FC236}">
                    <a16:creationId xmlns:a16="http://schemas.microsoft.com/office/drawing/2014/main" id="{0EEB611C-70C9-4AE4-8D50-DB2393FA2FC0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5" name="Freeform: Shape 264">
              <a:extLst>
                <a:ext uri="{FF2B5EF4-FFF2-40B4-BE49-F238E27FC236}">
                  <a16:creationId xmlns:a16="http://schemas.microsoft.com/office/drawing/2014/main" id="{1C99E7CC-F971-4E0B-916A-A8C6898DB97A}"/>
                </a:ext>
              </a:extLst>
            </p:cNvPr>
            <p:cNvSpPr/>
            <p:nvPr/>
          </p:nvSpPr>
          <p:spPr>
            <a:xfrm>
              <a:off x="448641" y="598168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자유형: 도형 313">
              <a:extLst>
                <a:ext uri="{FF2B5EF4-FFF2-40B4-BE49-F238E27FC236}">
                  <a16:creationId xmlns:a16="http://schemas.microsoft.com/office/drawing/2014/main" id="{1D094469-D70C-460C-87DC-E813CC0AE37A}"/>
                </a:ext>
              </a:extLst>
            </p:cNvPr>
            <p:cNvSpPr/>
            <p:nvPr/>
          </p:nvSpPr>
          <p:spPr>
            <a:xfrm>
              <a:off x="2181653" y="6647456"/>
              <a:ext cx="344957" cy="210544"/>
            </a:xfrm>
            <a:custGeom>
              <a:avLst/>
              <a:gdLst>
                <a:gd name="connsiteX0" fmla="*/ 186888 w 344957"/>
                <a:gd name="connsiteY0" fmla="*/ 388 h 210544"/>
                <a:gd name="connsiteX1" fmla="*/ 230551 w 344957"/>
                <a:gd name="connsiteY1" fmla="*/ 5713 h 210544"/>
                <a:gd name="connsiteX2" fmla="*/ 325484 w 344957"/>
                <a:gd name="connsiteY2" fmla="*/ 11625 h 210544"/>
                <a:gd name="connsiteX3" fmla="*/ 344957 w 344957"/>
                <a:gd name="connsiteY3" fmla="*/ 11277 h 210544"/>
                <a:gd name="connsiteX4" fmla="*/ 253502 w 344957"/>
                <a:gd name="connsiteY4" fmla="*/ 85693 h 210544"/>
                <a:gd name="connsiteX5" fmla="*/ 205340 w 344957"/>
                <a:gd name="connsiteY5" fmla="*/ 145330 h 210544"/>
                <a:gd name="connsiteX6" fmla="*/ 153005 w 344957"/>
                <a:gd name="connsiteY6" fmla="*/ 194187 h 210544"/>
                <a:gd name="connsiteX7" fmla="*/ 115827 w 344957"/>
                <a:gd name="connsiteY7" fmla="*/ 210544 h 210544"/>
                <a:gd name="connsiteX8" fmla="*/ 16273 w 344957"/>
                <a:gd name="connsiteY8" fmla="*/ 210544 h 210544"/>
                <a:gd name="connsiteX9" fmla="*/ 13040 w 344957"/>
                <a:gd name="connsiteY9" fmla="*/ 209487 h 210544"/>
                <a:gd name="connsiteX10" fmla="*/ 5216 w 344957"/>
                <a:gd name="connsiteY10" fmla="*/ 203750 h 210544"/>
                <a:gd name="connsiteX11" fmla="*/ 61898 w 344957"/>
                <a:gd name="connsiteY11" fmla="*/ 159935 h 210544"/>
                <a:gd name="connsiteX12" fmla="*/ 95281 w 344957"/>
                <a:gd name="connsiteY12" fmla="*/ 121510 h 210544"/>
                <a:gd name="connsiteX13" fmla="*/ 118753 w 344957"/>
                <a:gd name="connsiteY13" fmla="*/ 88127 h 210544"/>
                <a:gd name="connsiteX14" fmla="*/ 154918 w 344957"/>
                <a:gd name="connsiteY14" fmla="*/ 66046 h 210544"/>
                <a:gd name="connsiteX15" fmla="*/ 162220 w 344957"/>
                <a:gd name="connsiteY15" fmla="*/ 63611 h 210544"/>
                <a:gd name="connsiteX16" fmla="*/ 115971 w 344957"/>
                <a:gd name="connsiteY16" fmla="*/ 78390 h 210544"/>
                <a:gd name="connsiteX17" fmla="*/ 90760 w 344957"/>
                <a:gd name="connsiteY17" fmla="*/ 110383 h 210544"/>
                <a:gd name="connsiteX18" fmla="*/ 0 w 344957"/>
                <a:gd name="connsiteY18" fmla="*/ 190188 h 210544"/>
                <a:gd name="connsiteX19" fmla="*/ 11823 w 344957"/>
                <a:gd name="connsiteY19" fmla="*/ 136810 h 210544"/>
                <a:gd name="connsiteX20" fmla="*/ 87108 w 344957"/>
                <a:gd name="connsiteY20" fmla="*/ 25012 h 210544"/>
                <a:gd name="connsiteX21" fmla="*/ 143095 w 344957"/>
                <a:gd name="connsiteY21" fmla="*/ 2757 h 210544"/>
                <a:gd name="connsiteX22" fmla="*/ 186888 w 344957"/>
                <a:gd name="connsiteY22" fmla="*/ 388 h 2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957" h="210544">
                  <a:moveTo>
                    <a:pt x="186888" y="388"/>
                  </a:moveTo>
                  <a:cubicBezTo>
                    <a:pt x="201428" y="1236"/>
                    <a:pt x="215946" y="3366"/>
                    <a:pt x="230551" y="5713"/>
                  </a:cubicBezTo>
                  <a:cubicBezTo>
                    <a:pt x="261848" y="10581"/>
                    <a:pt x="293665" y="12494"/>
                    <a:pt x="325484" y="11625"/>
                  </a:cubicBezTo>
                  <a:cubicBezTo>
                    <a:pt x="331221" y="11103"/>
                    <a:pt x="336959" y="11277"/>
                    <a:pt x="344957" y="11277"/>
                  </a:cubicBezTo>
                  <a:cubicBezTo>
                    <a:pt x="311574" y="34923"/>
                    <a:pt x="281669" y="59264"/>
                    <a:pt x="253502" y="85693"/>
                  </a:cubicBezTo>
                  <a:cubicBezTo>
                    <a:pt x="234724" y="103254"/>
                    <a:pt x="217511" y="122205"/>
                    <a:pt x="205340" y="145330"/>
                  </a:cubicBezTo>
                  <a:cubicBezTo>
                    <a:pt x="193691" y="167759"/>
                    <a:pt x="174217" y="182017"/>
                    <a:pt x="153005" y="194187"/>
                  </a:cubicBezTo>
                  <a:lnTo>
                    <a:pt x="115827" y="210544"/>
                  </a:lnTo>
                  <a:lnTo>
                    <a:pt x="16273" y="210544"/>
                  </a:lnTo>
                  <a:lnTo>
                    <a:pt x="13040" y="209487"/>
                  </a:lnTo>
                  <a:cubicBezTo>
                    <a:pt x="10084" y="207923"/>
                    <a:pt x="8172" y="206010"/>
                    <a:pt x="5216" y="203750"/>
                  </a:cubicBezTo>
                  <a:cubicBezTo>
                    <a:pt x="25385" y="190014"/>
                    <a:pt x="43989" y="175409"/>
                    <a:pt x="61898" y="159935"/>
                  </a:cubicBezTo>
                  <a:cubicBezTo>
                    <a:pt x="74938" y="148634"/>
                    <a:pt x="86761" y="136810"/>
                    <a:pt x="95281" y="121510"/>
                  </a:cubicBezTo>
                  <a:cubicBezTo>
                    <a:pt x="101887" y="109687"/>
                    <a:pt x="110060" y="98733"/>
                    <a:pt x="118753" y="88127"/>
                  </a:cubicBezTo>
                  <a:cubicBezTo>
                    <a:pt x="128316" y="76652"/>
                    <a:pt x="139791" y="68306"/>
                    <a:pt x="154918" y="66046"/>
                  </a:cubicBezTo>
                  <a:cubicBezTo>
                    <a:pt x="157178" y="65698"/>
                    <a:pt x="160134" y="66220"/>
                    <a:pt x="162220" y="63611"/>
                  </a:cubicBezTo>
                  <a:cubicBezTo>
                    <a:pt x="144312" y="61178"/>
                    <a:pt x="129011" y="66046"/>
                    <a:pt x="115971" y="78390"/>
                  </a:cubicBezTo>
                  <a:cubicBezTo>
                    <a:pt x="106060" y="87779"/>
                    <a:pt x="98236" y="98907"/>
                    <a:pt x="90760" y="110383"/>
                  </a:cubicBezTo>
                  <a:cubicBezTo>
                    <a:pt x="68157" y="144808"/>
                    <a:pt x="36687" y="169498"/>
                    <a:pt x="0" y="190188"/>
                  </a:cubicBezTo>
                  <a:cubicBezTo>
                    <a:pt x="2087" y="171063"/>
                    <a:pt x="6433" y="153676"/>
                    <a:pt x="11823" y="136810"/>
                  </a:cubicBezTo>
                  <a:cubicBezTo>
                    <a:pt x="25907" y="92126"/>
                    <a:pt x="48509" y="53179"/>
                    <a:pt x="87108" y="25012"/>
                  </a:cubicBezTo>
                  <a:cubicBezTo>
                    <a:pt x="103800" y="12842"/>
                    <a:pt x="123100" y="6582"/>
                    <a:pt x="143095" y="2757"/>
                  </a:cubicBezTo>
                  <a:cubicBezTo>
                    <a:pt x="157787" y="-25"/>
                    <a:pt x="172348" y="-460"/>
                    <a:pt x="186888" y="38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85BFAA33-E5A3-416B-B7FB-4AD823344740}"/>
                </a:ext>
              </a:extLst>
            </p:cNvPr>
            <p:cNvSpPr/>
            <p:nvPr/>
          </p:nvSpPr>
          <p:spPr>
            <a:xfrm>
              <a:off x="578751" y="553338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BEEBED7E-2C51-4FB8-89C0-F2C4961B27B4}"/>
                </a:ext>
              </a:extLst>
            </p:cNvPr>
            <p:cNvSpPr/>
            <p:nvPr/>
          </p:nvSpPr>
          <p:spPr>
            <a:xfrm>
              <a:off x="2179421" y="5639323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F937892D-F408-4ED4-894E-3CBE4CB21659}"/>
                </a:ext>
              </a:extLst>
            </p:cNvPr>
            <p:cNvSpPr/>
            <p:nvPr/>
          </p:nvSpPr>
          <p:spPr>
            <a:xfrm>
              <a:off x="2120456" y="2906752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1" name="Freeform: Shape 42">
              <a:extLst>
                <a:ext uri="{FF2B5EF4-FFF2-40B4-BE49-F238E27FC236}">
                  <a16:creationId xmlns:a16="http://schemas.microsoft.com/office/drawing/2014/main" id="{F5E77B3F-47FF-4E2C-BC8B-9E8F8CDF6C55}"/>
                </a:ext>
              </a:extLst>
            </p:cNvPr>
            <p:cNvSpPr/>
            <p:nvPr/>
          </p:nvSpPr>
          <p:spPr>
            <a:xfrm>
              <a:off x="1620344" y="2914591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B8E69E25-0E4E-4BD8-A92E-49678256407D}"/>
                </a:ext>
              </a:extLst>
            </p:cNvPr>
            <p:cNvSpPr/>
            <p:nvPr/>
          </p:nvSpPr>
          <p:spPr>
            <a:xfrm>
              <a:off x="2755428" y="2791624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3" name="Freeform: Shape 44">
              <a:extLst>
                <a:ext uri="{FF2B5EF4-FFF2-40B4-BE49-F238E27FC236}">
                  <a16:creationId xmlns:a16="http://schemas.microsoft.com/office/drawing/2014/main" id="{AE6066E2-6F1F-4449-A2A0-2A51F85C9042}"/>
                </a:ext>
              </a:extLst>
            </p:cNvPr>
            <p:cNvSpPr/>
            <p:nvPr/>
          </p:nvSpPr>
          <p:spPr>
            <a:xfrm>
              <a:off x="955493" y="3018832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602BAAE5-8DBC-4869-88D0-794D9A422043}"/>
                </a:ext>
              </a:extLst>
            </p:cNvPr>
            <p:cNvSpPr/>
            <p:nvPr/>
          </p:nvSpPr>
          <p:spPr>
            <a:xfrm>
              <a:off x="1358841" y="3265861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id="{12FB1D77-76B1-4388-AE56-02CF02CD0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422" y="2510487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98" name="Graphic 5">
              <a:extLst>
                <a:ext uri="{FF2B5EF4-FFF2-40B4-BE49-F238E27FC236}">
                  <a16:creationId xmlns:a16="http://schemas.microsoft.com/office/drawing/2014/main" id="{276C1384-13F4-4254-B5EB-48B64AFF549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671686" y="1971748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99" name="Freeform: Shape 17">
              <a:extLst>
                <a:ext uri="{FF2B5EF4-FFF2-40B4-BE49-F238E27FC236}">
                  <a16:creationId xmlns:a16="http://schemas.microsoft.com/office/drawing/2014/main" id="{7E3E5B08-D194-40C8-AED3-8D559D514748}"/>
                </a:ext>
              </a:extLst>
            </p:cNvPr>
            <p:cNvSpPr/>
            <p:nvPr/>
          </p:nvSpPr>
          <p:spPr>
            <a:xfrm>
              <a:off x="1321500" y="1916188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하트 99">
              <a:extLst>
                <a:ext uri="{FF2B5EF4-FFF2-40B4-BE49-F238E27FC236}">
                  <a16:creationId xmlns:a16="http://schemas.microsoft.com/office/drawing/2014/main" id="{6AD132FF-5AA0-4EB8-B5D8-29F803756F8F}"/>
                </a:ext>
              </a:extLst>
            </p:cNvPr>
            <p:cNvSpPr/>
            <p:nvPr/>
          </p:nvSpPr>
          <p:spPr>
            <a:xfrm>
              <a:off x="2277882" y="1933357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01" name="Graphic 47">
              <a:extLst>
                <a:ext uri="{FF2B5EF4-FFF2-40B4-BE49-F238E27FC236}">
                  <a16:creationId xmlns:a16="http://schemas.microsoft.com/office/drawing/2014/main" id="{5AAF7268-E947-4F9A-B54B-4699607FFF85}"/>
                </a:ext>
              </a:extLst>
            </p:cNvPr>
            <p:cNvGrpSpPr/>
            <p:nvPr/>
          </p:nvGrpSpPr>
          <p:grpSpPr>
            <a:xfrm>
              <a:off x="1915535" y="2448894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02" name="Freeform: Shape 1145">
                <a:extLst>
                  <a:ext uri="{FF2B5EF4-FFF2-40B4-BE49-F238E27FC236}">
                    <a16:creationId xmlns:a16="http://schemas.microsoft.com/office/drawing/2014/main" id="{ADE291CC-0BC7-44ED-958B-FF019CC45A00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146">
                <a:extLst>
                  <a:ext uri="{FF2B5EF4-FFF2-40B4-BE49-F238E27FC236}">
                    <a16:creationId xmlns:a16="http://schemas.microsoft.com/office/drawing/2014/main" id="{414A2E88-303C-4D6E-B111-BB592D6A4CE6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147">
                <a:extLst>
                  <a:ext uri="{FF2B5EF4-FFF2-40B4-BE49-F238E27FC236}">
                    <a16:creationId xmlns:a16="http://schemas.microsoft.com/office/drawing/2014/main" id="{1B487ED7-5BAF-41DE-9E77-E29537305F01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6" name="Freeform: Shape 264">
              <a:extLst>
                <a:ext uri="{FF2B5EF4-FFF2-40B4-BE49-F238E27FC236}">
                  <a16:creationId xmlns:a16="http://schemas.microsoft.com/office/drawing/2014/main" id="{9E4DB622-8C74-4127-8068-4E888D9ABC0D}"/>
                </a:ext>
              </a:extLst>
            </p:cNvPr>
            <p:cNvSpPr/>
            <p:nvPr/>
          </p:nvSpPr>
          <p:spPr>
            <a:xfrm>
              <a:off x="736819" y="2625601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361">
              <a:extLst>
                <a:ext uri="{FF2B5EF4-FFF2-40B4-BE49-F238E27FC236}">
                  <a16:creationId xmlns:a16="http://schemas.microsoft.com/office/drawing/2014/main" id="{0754526F-2099-4A17-A81F-4120DA576487}"/>
                </a:ext>
              </a:extLst>
            </p:cNvPr>
            <p:cNvSpPr/>
            <p:nvPr/>
          </p:nvSpPr>
          <p:spPr>
            <a:xfrm>
              <a:off x="2408634" y="3300963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자유형: 도형 107">
              <a:extLst>
                <a:ext uri="{FF2B5EF4-FFF2-40B4-BE49-F238E27FC236}">
                  <a16:creationId xmlns:a16="http://schemas.microsoft.com/office/drawing/2014/main" id="{AB1BE4BC-A9F4-4F81-A6E0-805CB1FCE97C}"/>
                </a:ext>
              </a:extLst>
            </p:cNvPr>
            <p:cNvSpPr/>
            <p:nvPr/>
          </p:nvSpPr>
          <p:spPr>
            <a:xfrm>
              <a:off x="866929" y="2177301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9" name="자유형: 도형 108">
              <a:extLst>
                <a:ext uri="{FF2B5EF4-FFF2-40B4-BE49-F238E27FC236}">
                  <a16:creationId xmlns:a16="http://schemas.microsoft.com/office/drawing/2014/main" id="{3405CA7B-8531-4074-98DE-452C1633A239}"/>
                </a:ext>
              </a:extLst>
            </p:cNvPr>
            <p:cNvSpPr/>
            <p:nvPr/>
          </p:nvSpPr>
          <p:spPr>
            <a:xfrm>
              <a:off x="2467599" y="2283235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10" name="Freeform: Shape 44">
              <a:extLst>
                <a:ext uri="{FF2B5EF4-FFF2-40B4-BE49-F238E27FC236}">
                  <a16:creationId xmlns:a16="http://schemas.microsoft.com/office/drawing/2014/main" id="{F5F5EA82-1CF3-4B66-A9A2-80DB41147874}"/>
                </a:ext>
              </a:extLst>
            </p:cNvPr>
            <p:cNvSpPr/>
            <p:nvPr/>
          </p:nvSpPr>
          <p:spPr>
            <a:xfrm>
              <a:off x="3382699" y="3603471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자유형: 도형 110">
              <a:extLst>
                <a:ext uri="{FF2B5EF4-FFF2-40B4-BE49-F238E27FC236}">
                  <a16:creationId xmlns:a16="http://schemas.microsoft.com/office/drawing/2014/main" id="{15D25512-553F-463D-931C-BFCBCDB645F9}"/>
                </a:ext>
              </a:extLst>
            </p:cNvPr>
            <p:cNvSpPr/>
            <p:nvPr/>
          </p:nvSpPr>
          <p:spPr>
            <a:xfrm>
              <a:off x="3786047" y="3850500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F9B2DD88-8441-4A76-9ED1-764114B6B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738" y="4652957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13" name="Freeform: Shape 17">
              <a:extLst>
                <a:ext uri="{FF2B5EF4-FFF2-40B4-BE49-F238E27FC236}">
                  <a16:creationId xmlns:a16="http://schemas.microsoft.com/office/drawing/2014/main" id="{2EF6BF3D-6C96-4A30-B3C8-976D2D255E99}"/>
                </a:ext>
              </a:extLst>
            </p:cNvPr>
            <p:cNvSpPr/>
            <p:nvPr/>
          </p:nvSpPr>
          <p:spPr>
            <a:xfrm>
              <a:off x="4052720" y="416381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264">
              <a:extLst>
                <a:ext uri="{FF2B5EF4-FFF2-40B4-BE49-F238E27FC236}">
                  <a16:creationId xmlns:a16="http://schemas.microsoft.com/office/drawing/2014/main" id="{03128B83-57BF-434D-830D-E83C346FFCE8}"/>
                </a:ext>
              </a:extLst>
            </p:cNvPr>
            <p:cNvSpPr/>
            <p:nvPr/>
          </p:nvSpPr>
          <p:spPr>
            <a:xfrm>
              <a:off x="3164025" y="3210240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자유형: 도형 114">
              <a:extLst>
                <a:ext uri="{FF2B5EF4-FFF2-40B4-BE49-F238E27FC236}">
                  <a16:creationId xmlns:a16="http://schemas.microsoft.com/office/drawing/2014/main" id="{9BDBA817-6C19-4A7F-A8B9-88B33494D9E8}"/>
                </a:ext>
              </a:extLst>
            </p:cNvPr>
            <p:cNvSpPr/>
            <p:nvPr/>
          </p:nvSpPr>
          <p:spPr>
            <a:xfrm>
              <a:off x="4393641" y="399264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7" name="자유형: 도형 116">
              <a:extLst>
                <a:ext uri="{FF2B5EF4-FFF2-40B4-BE49-F238E27FC236}">
                  <a16:creationId xmlns:a16="http://schemas.microsoft.com/office/drawing/2014/main" id="{B059555B-13A8-4F0D-ABB6-D9F1598AE262}"/>
                </a:ext>
              </a:extLst>
            </p:cNvPr>
            <p:cNvSpPr/>
            <p:nvPr/>
          </p:nvSpPr>
          <p:spPr>
            <a:xfrm>
              <a:off x="907886" y="4903156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8" name="Freeform: Shape 42">
              <a:extLst>
                <a:ext uri="{FF2B5EF4-FFF2-40B4-BE49-F238E27FC236}">
                  <a16:creationId xmlns:a16="http://schemas.microsoft.com/office/drawing/2014/main" id="{12A847AE-87D7-4E75-8548-8352A4BEA5C1}"/>
                </a:ext>
              </a:extLst>
            </p:cNvPr>
            <p:cNvSpPr/>
            <p:nvPr/>
          </p:nvSpPr>
          <p:spPr>
            <a:xfrm>
              <a:off x="3508302" y="6030050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44">
              <a:extLst>
                <a:ext uri="{FF2B5EF4-FFF2-40B4-BE49-F238E27FC236}">
                  <a16:creationId xmlns:a16="http://schemas.microsoft.com/office/drawing/2014/main" id="{4CE97E01-07D9-40D8-B5D3-BED139341309}"/>
                </a:ext>
              </a:extLst>
            </p:cNvPr>
            <p:cNvSpPr/>
            <p:nvPr/>
          </p:nvSpPr>
          <p:spPr>
            <a:xfrm>
              <a:off x="2989720" y="6248107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자유형: 도형 312">
              <a:extLst>
                <a:ext uri="{FF2B5EF4-FFF2-40B4-BE49-F238E27FC236}">
                  <a16:creationId xmlns:a16="http://schemas.microsoft.com/office/drawing/2014/main" id="{23C87AAE-8F93-4D7C-94A2-57FB216C74CB}"/>
                </a:ext>
              </a:extLst>
            </p:cNvPr>
            <p:cNvSpPr/>
            <p:nvPr/>
          </p:nvSpPr>
          <p:spPr>
            <a:xfrm>
              <a:off x="3178797" y="6676146"/>
              <a:ext cx="211217" cy="181854"/>
            </a:xfrm>
            <a:custGeom>
              <a:avLst/>
              <a:gdLst>
                <a:gd name="connsiteX0" fmla="*/ 175663 w 211217"/>
                <a:gd name="connsiteY0" fmla="*/ 170793 h 181854"/>
                <a:gd name="connsiteX1" fmla="*/ 207407 w 211217"/>
                <a:gd name="connsiteY1" fmla="*/ 176515 h 181854"/>
                <a:gd name="connsiteX2" fmla="*/ 205387 w 211217"/>
                <a:gd name="connsiteY2" fmla="*/ 181854 h 181854"/>
                <a:gd name="connsiteX3" fmla="*/ 143012 w 211217"/>
                <a:gd name="connsiteY3" fmla="*/ 181854 h 181854"/>
                <a:gd name="connsiteX4" fmla="*/ 5154 w 211217"/>
                <a:gd name="connsiteY4" fmla="*/ 107766 h 181854"/>
                <a:gd name="connsiteX5" fmla="*/ 25832 w 211217"/>
                <a:gd name="connsiteY5" fmla="*/ 119570 h 181854"/>
                <a:gd name="connsiteX6" fmla="*/ 58686 w 211217"/>
                <a:gd name="connsiteY6" fmla="*/ 168033 h 181854"/>
                <a:gd name="connsiteX7" fmla="*/ 59553 w 211217"/>
                <a:gd name="connsiteY7" fmla="*/ 181854 h 181854"/>
                <a:gd name="connsiteX8" fmla="*/ 47996 w 211217"/>
                <a:gd name="connsiteY8" fmla="*/ 181854 h 181854"/>
                <a:gd name="connsiteX9" fmla="*/ 44196 w 211217"/>
                <a:gd name="connsiteY9" fmla="*/ 167780 h 181854"/>
                <a:gd name="connsiteX10" fmla="*/ 15073 w 211217"/>
                <a:gd name="connsiteY10" fmla="*/ 131631 h 181854"/>
                <a:gd name="connsiteX11" fmla="*/ 24795 w 211217"/>
                <a:gd name="connsiteY11" fmla="*/ 181637 h 181854"/>
                <a:gd name="connsiteX12" fmla="*/ 24898 w 211217"/>
                <a:gd name="connsiteY12" fmla="*/ 181854 h 181854"/>
                <a:gd name="connsiteX13" fmla="*/ 11993 w 211217"/>
                <a:gd name="connsiteY13" fmla="*/ 181854 h 181854"/>
                <a:gd name="connsiteX14" fmla="*/ 237 w 211217"/>
                <a:gd name="connsiteY14" fmla="*/ 131613 h 181854"/>
                <a:gd name="connsiteX15" fmla="*/ 5154 w 211217"/>
                <a:gd name="connsiteY15" fmla="*/ 107766 h 181854"/>
                <a:gd name="connsiteX16" fmla="*/ 190276 w 211217"/>
                <a:gd name="connsiteY16" fmla="*/ 23223 h 181854"/>
                <a:gd name="connsiteX17" fmla="*/ 121134 w 211217"/>
                <a:gd name="connsiteY17" fmla="*/ 128855 h 181854"/>
                <a:gd name="connsiteX18" fmla="*/ 190276 w 211217"/>
                <a:gd name="connsiteY18" fmla="*/ 23223 h 181854"/>
                <a:gd name="connsiteX19" fmla="*/ 198583 w 211217"/>
                <a:gd name="connsiteY19" fmla="*/ 161 h 181854"/>
                <a:gd name="connsiteX20" fmla="*/ 208264 w 211217"/>
                <a:gd name="connsiteY20" fmla="*/ 1792 h 181854"/>
                <a:gd name="connsiteX21" fmla="*/ 210217 w 211217"/>
                <a:gd name="connsiteY21" fmla="*/ 21116 h 181854"/>
                <a:gd name="connsiteX22" fmla="*/ 163945 w 211217"/>
                <a:gd name="connsiteY22" fmla="*/ 124555 h 181854"/>
                <a:gd name="connsiteX23" fmla="*/ 147687 w 211217"/>
                <a:gd name="connsiteY23" fmla="*/ 134714 h 181854"/>
                <a:gd name="connsiteX24" fmla="*/ 107555 w 211217"/>
                <a:gd name="connsiteY24" fmla="*/ 170733 h 181854"/>
                <a:gd name="connsiteX25" fmla="*/ 102648 w 211217"/>
                <a:gd name="connsiteY25" fmla="*/ 181854 h 181854"/>
                <a:gd name="connsiteX26" fmla="*/ 83866 w 211217"/>
                <a:gd name="connsiteY26" fmla="*/ 181854 h 181854"/>
                <a:gd name="connsiteX27" fmla="*/ 97167 w 211217"/>
                <a:gd name="connsiteY27" fmla="*/ 153456 h 181854"/>
                <a:gd name="connsiteX28" fmla="*/ 100353 w 211217"/>
                <a:gd name="connsiteY28" fmla="*/ 109805 h 181854"/>
                <a:gd name="connsiteX29" fmla="*/ 187346 w 211217"/>
                <a:gd name="connsiteY29" fmla="*/ 3334 h 181854"/>
                <a:gd name="connsiteX30" fmla="*/ 198583 w 211217"/>
                <a:gd name="connsiteY30" fmla="*/ 161 h 18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217" h="181854">
                  <a:moveTo>
                    <a:pt x="175663" y="170793"/>
                  </a:moveTo>
                  <a:cubicBezTo>
                    <a:pt x="191818" y="168480"/>
                    <a:pt x="205711" y="171119"/>
                    <a:pt x="207407" y="176515"/>
                  </a:cubicBezTo>
                  <a:lnTo>
                    <a:pt x="205387" y="181854"/>
                  </a:lnTo>
                  <a:lnTo>
                    <a:pt x="143012" y="181854"/>
                  </a:lnTo>
                  <a:close/>
                  <a:moveTo>
                    <a:pt x="5154" y="107766"/>
                  </a:moveTo>
                  <a:cubicBezTo>
                    <a:pt x="10413" y="105916"/>
                    <a:pt x="21463" y="115459"/>
                    <a:pt x="25832" y="119570"/>
                  </a:cubicBezTo>
                  <a:cubicBezTo>
                    <a:pt x="42227" y="135014"/>
                    <a:pt x="52882" y="150595"/>
                    <a:pt x="58686" y="168033"/>
                  </a:cubicBezTo>
                  <a:lnTo>
                    <a:pt x="59553" y="181854"/>
                  </a:lnTo>
                  <a:lnTo>
                    <a:pt x="47996" y="181854"/>
                  </a:lnTo>
                  <a:lnTo>
                    <a:pt x="44196" y="167780"/>
                  </a:lnTo>
                  <a:cubicBezTo>
                    <a:pt x="36689" y="149422"/>
                    <a:pt x="25386" y="134432"/>
                    <a:pt x="15073" y="131631"/>
                  </a:cubicBezTo>
                  <a:cubicBezTo>
                    <a:pt x="13780" y="144402"/>
                    <a:pt x="17951" y="163645"/>
                    <a:pt x="24795" y="181637"/>
                  </a:cubicBezTo>
                  <a:lnTo>
                    <a:pt x="24898" y="181854"/>
                  </a:lnTo>
                  <a:lnTo>
                    <a:pt x="11993" y="181854"/>
                  </a:lnTo>
                  <a:lnTo>
                    <a:pt x="237" y="131613"/>
                  </a:lnTo>
                  <a:cubicBezTo>
                    <a:pt x="-534" y="125378"/>
                    <a:pt x="443" y="109428"/>
                    <a:pt x="5154" y="107766"/>
                  </a:cubicBezTo>
                  <a:close/>
                  <a:moveTo>
                    <a:pt x="190276" y="23223"/>
                  </a:moveTo>
                  <a:cubicBezTo>
                    <a:pt x="149212" y="42410"/>
                    <a:pt x="114452" y="95638"/>
                    <a:pt x="121134" y="128855"/>
                  </a:cubicBezTo>
                  <a:cubicBezTo>
                    <a:pt x="168759" y="113797"/>
                    <a:pt x="187741" y="62951"/>
                    <a:pt x="190276" y="23223"/>
                  </a:cubicBezTo>
                  <a:close/>
                  <a:moveTo>
                    <a:pt x="198583" y="161"/>
                  </a:moveTo>
                  <a:cubicBezTo>
                    <a:pt x="202388" y="-264"/>
                    <a:pt x="205934" y="113"/>
                    <a:pt x="208264" y="1792"/>
                  </a:cubicBezTo>
                  <a:cubicBezTo>
                    <a:pt x="211913" y="4430"/>
                    <a:pt x="211690" y="14846"/>
                    <a:pt x="210217" y="21116"/>
                  </a:cubicBezTo>
                  <a:cubicBezTo>
                    <a:pt x="201377" y="58891"/>
                    <a:pt x="194216" y="96871"/>
                    <a:pt x="163945" y="124555"/>
                  </a:cubicBezTo>
                  <a:cubicBezTo>
                    <a:pt x="159988" y="128239"/>
                    <a:pt x="152467" y="133172"/>
                    <a:pt x="147687" y="134714"/>
                  </a:cubicBezTo>
                  <a:cubicBezTo>
                    <a:pt x="126804" y="141498"/>
                    <a:pt x="115660" y="154981"/>
                    <a:pt x="107555" y="170733"/>
                  </a:cubicBezTo>
                  <a:lnTo>
                    <a:pt x="102648" y="181854"/>
                  </a:lnTo>
                  <a:lnTo>
                    <a:pt x="83866" y="181854"/>
                  </a:lnTo>
                  <a:lnTo>
                    <a:pt x="97167" y="153456"/>
                  </a:lnTo>
                  <a:cubicBezTo>
                    <a:pt x="101741" y="140453"/>
                    <a:pt x="97269" y="124847"/>
                    <a:pt x="100353" y="109805"/>
                  </a:cubicBezTo>
                  <a:cubicBezTo>
                    <a:pt x="111266" y="56458"/>
                    <a:pt x="141006" y="24645"/>
                    <a:pt x="187346" y="3334"/>
                  </a:cubicBezTo>
                  <a:cubicBezTo>
                    <a:pt x="190713" y="1809"/>
                    <a:pt x="194777" y="584"/>
                    <a:pt x="198583" y="161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1" name="자유형: 도형 120">
              <a:extLst>
                <a:ext uri="{FF2B5EF4-FFF2-40B4-BE49-F238E27FC236}">
                  <a16:creationId xmlns:a16="http://schemas.microsoft.com/office/drawing/2014/main" id="{57F076AD-8D48-4B0D-BCB8-40C40C3C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270" y="5714383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122" name="Graphic 5">
              <a:extLst>
                <a:ext uri="{FF2B5EF4-FFF2-40B4-BE49-F238E27FC236}">
                  <a16:creationId xmlns:a16="http://schemas.microsoft.com/office/drawing/2014/main" id="{ACB9155D-7901-4E3A-8C7F-3A35A8290A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690680" y="5166854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23" name="Freeform: Shape 17">
              <a:extLst>
                <a:ext uri="{FF2B5EF4-FFF2-40B4-BE49-F238E27FC236}">
                  <a16:creationId xmlns:a16="http://schemas.microsoft.com/office/drawing/2014/main" id="{116B0D6F-B8E1-459F-99ED-3A42CCE90C55}"/>
                </a:ext>
              </a:extLst>
            </p:cNvPr>
            <p:cNvSpPr/>
            <p:nvPr/>
          </p:nvSpPr>
          <p:spPr>
            <a:xfrm>
              <a:off x="3244348" y="5120084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하트 123">
              <a:extLst>
                <a:ext uri="{FF2B5EF4-FFF2-40B4-BE49-F238E27FC236}">
                  <a16:creationId xmlns:a16="http://schemas.microsoft.com/office/drawing/2014/main" id="{C4A0AF31-7857-461B-98C8-E4C672259152}"/>
                </a:ext>
              </a:extLst>
            </p:cNvPr>
            <p:cNvSpPr/>
            <p:nvPr/>
          </p:nvSpPr>
          <p:spPr>
            <a:xfrm>
              <a:off x="4165622" y="5070452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25" name="Graphic 47">
              <a:extLst>
                <a:ext uri="{FF2B5EF4-FFF2-40B4-BE49-F238E27FC236}">
                  <a16:creationId xmlns:a16="http://schemas.microsoft.com/office/drawing/2014/main" id="{154C7099-A4C3-4C7A-A22C-6B8DD1218E60}"/>
                </a:ext>
              </a:extLst>
            </p:cNvPr>
            <p:cNvGrpSpPr/>
            <p:nvPr/>
          </p:nvGrpSpPr>
          <p:grpSpPr>
            <a:xfrm>
              <a:off x="3838383" y="5652790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26" name="Freeform: Shape 1145">
                <a:extLst>
                  <a:ext uri="{FF2B5EF4-FFF2-40B4-BE49-F238E27FC236}">
                    <a16:creationId xmlns:a16="http://schemas.microsoft.com/office/drawing/2014/main" id="{12025054-1EB4-4424-B21F-4CE12066C382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146">
                <a:extLst>
                  <a:ext uri="{FF2B5EF4-FFF2-40B4-BE49-F238E27FC236}">
                    <a16:creationId xmlns:a16="http://schemas.microsoft.com/office/drawing/2014/main" id="{9700ABFF-934D-4322-9E53-600C1437294D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147">
                <a:extLst>
                  <a:ext uri="{FF2B5EF4-FFF2-40B4-BE49-F238E27FC236}">
                    <a16:creationId xmlns:a16="http://schemas.microsoft.com/office/drawing/2014/main" id="{E3E9E716-77C0-4CE3-B9BC-31648C91BAB2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9" name="Freeform: Shape 264">
              <a:extLst>
                <a:ext uri="{FF2B5EF4-FFF2-40B4-BE49-F238E27FC236}">
                  <a16:creationId xmlns:a16="http://schemas.microsoft.com/office/drawing/2014/main" id="{C24A7C4D-045E-4891-9F00-521917130921}"/>
                </a:ext>
              </a:extLst>
            </p:cNvPr>
            <p:cNvSpPr/>
            <p:nvPr/>
          </p:nvSpPr>
          <p:spPr>
            <a:xfrm>
              <a:off x="2511688" y="5166854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BFC8178A-0295-44DB-BE6E-28D429E77AF6}"/>
                </a:ext>
              </a:extLst>
            </p:cNvPr>
            <p:cNvSpPr/>
            <p:nvPr/>
          </p:nvSpPr>
          <p:spPr>
            <a:xfrm>
              <a:off x="2789777" y="538119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49" name="자유형: 도형 148">
              <a:extLst>
                <a:ext uri="{FF2B5EF4-FFF2-40B4-BE49-F238E27FC236}">
                  <a16:creationId xmlns:a16="http://schemas.microsoft.com/office/drawing/2014/main" id="{5BC461D2-F56D-486B-A8F1-A45105C2071B}"/>
                </a:ext>
              </a:extLst>
            </p:cNvPr>
            <p:cNvSpPr/>
            <p:nvPr/>
          </p:nvSpPr>
          <p:spPr>
            <a:xfrm>
              <a:off x="167073" y="4043582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11" name="자유형: 도형 310">
              <a:extLst>
                <a:ext uri="{FF2B5EF4-FFF2-40B4-BE49-F238E27FC236}">
                  <a16:creationId xmlns:a16="http://schemas.microsoft.com/office/drawing/2014/main" id="{38687FE6-F469-4409-A1B9-A9B020C13B0C}"/>
                </a:ext>
              </a:extLst>
            </p:cNvPr>
            <p:cNvSpPr/>
            <p:nvPr/>
          </p:nvSpPr>
          <p:spPr>
            <a:xfrm>
              <a:off x="93297" y="6647456"/>
              <a:ext cx="371739" cy="210544"/>
            </a:xfrm>
            <a:custGeom>
              <a:avLst/>
              <a:gdLst>
                <a:gd name="connsiteX0" fmla="*/ 310760 w 371739"/>
                <a:gd name="connsiteY0" fmla="*/ 127431 h 210544"/>
                <a:gd name="connsiteX1" fmla="*/ 282227 w 371739"/>
                <a:gd name="connsiteY1" fmla="*/ 128292 h 210544"/>
                <a:gd name="connsiteX2" fmla="*/ 222720 w 371739"/>
                <a:gd name="connsiteY2" fmla="*/ 166905 h 210544"/>
                <a:gd name="connsiteX3" fmla="*/ 302679 w 371739"/>
                <a:gd name="connsiteY3" fmla="*/ 201494 h 210544"/>
                <a:gd name="connsiteX4" fmla="*/ 341292 w 371739"/>
                <a:gd name="connsiteY4" fmla="*/ 173623 h 210544"/>
                <a:gd name="connsiteX5" fmla="*/ 336954 w 371739"/>
                <a:gd name="connsiteY5" fmla="*/ 140566 h 210544"/>
                <a:gd name="connsiteX6" fmla="*/ 310760 w 371739"/>
                <a:gd name="connsiteY6" fmla="*/ 127431 h 210544"/>
                <a:gd name="connsiteX7" fmla="*/ 56584 w 371739"/>
                <a:gd name="connsiteY7" fmla="*/ 112972 h 210544"/>
                <a:gd name="connsiteX8" fmla="*/ 24875 w 371739"/>
                <a:gd name="connsiteY8" fmla="*/ 132242 h 210544"/>
                <a:gd name="connsiteX9" fmla="*/ 32571 w 371739"/>
                <a:gd name="connsiteY9" fmla="*/ 168030 h 210544"/>
                <a:gd name="connsiteX10" fmla="*/ 60424 w 371739"/>
                <a:gd name="connsiteY10" fmla="*/ 183184 h 210544"/>
                <a:gd name="connsiteX11" fmla="*/ 179142 w 371739"/>
                <a:gd name="connsiteY11" fmla="*/ 162014 h 210544"/>
                <a:gd name="connsiteX12" fmla="*/ 56584 w 371739"/>
                <a:gd name="connsiteY12" fmla="*/ 112972 h 210544"/>
                <a:gd name="connsiteX13" fmla="*/ 226763 w 371739"/>
                <a:gd name="connsiteY13" fmla="*/ 22364 h 210544"/>
                <a:gd name="connsiteX14" fmla="*/ 186156 w 371739"/>
                <a:gd name="connsiteY14" fmla="*/ 48260 h 210544"/>
                <a:gd name="connsiteX15" fmla="*/ 176651 w 371739"/>
                <a:gd name="connsiteY15" fmla="*/ 89642 h 210544"/>
                <a:gd name="connsiteX16" fmla="*/ 189312 w 371739"/>
                <a:gd name="connsiteY16" fmla="*/ 138443 h 210544"/>
                <a:gd name="connsiteX17" fmla="*/ 202362 w 371739"/>
                <a:gd name="connsiteY17" fmla="*/ 144792 h 210544"/>
                <a:gd name="connsiteX18" fmla="*/ 257605 w 371739"/>
                <a:gd name="connsiteY18" fmla="*/ 70058 h 210544"/>
                <a:gd name="connsiteX19" fmla="*/ 226763 w 371739"/>
                <a:gd name="connsiteY19" fmla="*/ 22364 h 210544"/>
                <a:gd name="connsiteX20" fmla="*/ 226874 w 371739"/>
                <a:gd name="connsiteY20" fmla="*/ 547 h 210544"/>
                <a:gd name="connsiteX21" fmla="*/ 270692 w 371739"/>
                <a:gd name="connsiteY21" fmla="*/ 92355 h 210544"/>
                <a:gd name="connsiteX22" fmla="*/ 331343 w 371739"/>
                <a:gd name="connsiteY22" fmla="*/ 55643 h 210544"/>
                <a:gd name="connsiteX23" fmla="*/ 369347 w 371739"/>
                <a:gd name="connsiteY23" fmla="*/ 47946 h 210544"/>
                <a:gd name="connsiteX24" fmla="*/ 346700 w 371739"/>
                <a:gd name="connsiteY24" fmla="*/ 79324 h 210544"/>
                <a:gd name="connsiteX25" fmla="*/ 296292 w 371739"/>
                <a:gd name="connsiteY25" fmla="*/ 107582 h 210544"/>
                <a:gd name="connsiteX26" fmla="*/ 358531 w 371739"/>
                <a:gd name="connsiteY26" fmla="*/ 129233 h 210544"/>
                <a:gd name="connsiteX27" fmla="*/ 368313 w 371739"/>
                <a:gd name="connsiteY27" fmla="*/ 164523 h 210544"/>
                <a:gd name="connsiteX28" fmla="*/ 347616 w 371739"/>
                <a:gd name="connsiteY28" fmla="*/ 206475 h 210544"/>
                <a:gd name="connsiteX29" fmla="*/ 337601 w 371739"/>
                <a:gd name="connsiteY29" fmla="*/ 210544 h 210544"/>
                <a:gd name="connsiteX30" fmla="*/ 215038 w 371739"/>
                <a:gd name="connsiteY30" fmla="*/ 210544 h 210544"/>
                <a:gd name="connsiteX31" fmla="*/ 205168 w 371739"/>
                <a:gd name="connsiteY31" fmla="*/ 193871 h 210544"/>
                <a:gd name="connsiteX32" fmla="*/ 181634 w 371739"/>
                <a:gd name="connsiteY32" fmla="*/ 187873 h 210544"/>
                <a:gd name="connsiteX33" fmla="*/ 154381 w 371739"/>
                <a:gd name="connsiteY33" fmla="*/ 210544 h 210544"/>
                <a:gd name="connsiteX34" fmla="*/ 79730 w 371739"/>
                <a:gd name="connsiteY34" fmla="*/ 210544 h 210544"/>
                <a:gd name="connsiteX35" fmla="*/ 73510 w 371739"/>
                <a:gd name="connsiteY35" fmla="*/ 209560 h 210544"/>
                <a:gd name="connsiteX36" fmla="*/ 5347 w 371739"/>
                <a:gd name="connsiteY36" fmla="*/ 165834 h 210544"/>
                <a:gd name="connsiteX37" fmla="*/ 51915 w 371739"/>
                <a:gd name="connsiteY37" fmla="*/ 90915 h 210544"/>
                <a:gd name="connsiteX38" fmla="*/ 139404 w 371739"/>
                <a:gd name="connsiteY38" fmla="*/ 109538 h 210544"/>
                <a:gd name="connsiteX39" fmla="*/ 106272 w 371739"/>
                <a:gd name="connsiteY39" fmla="*/ 62694 h 210544"/>
                <a:gd name="connsiteX40" fmla="*/ 104998 w 371739"/>
                <a:gd name="connsiteY40" fmla="*/ 36761 h 210544"/>
                <a:gd name="connsiteX41" fmla="*/ 128827 w 371739"/>
                <a:gd name="connsiteY41" fmla="*/ 45454 h 210544"/>
                <a:gd name="connsiteX42" fmla="*/ 158101 w 371739"/>
                <a:gd name="connsiteY42" fmla="*/ 86818 h 210544"/>
                <a:gd name="connsiteX43" fmla="*/ 226874 w 371739"/>
                <a:gd name="connsiteY43" fmla="*/ 547 h 2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1739" h="210544">
                  <a:moveTo>
                    <a:pt x="310760" y="127431"/>
                  </a:moveTo>
                  <a:cubicBezTo>
                    <a:pt x="300699" y="125445"/>
                    <a:pt x="290247" y="125791"/>
                    <a:pt x="282227" y="128292"/>
                  </a:cubicBezTo>
                  <a:cubicBezTo>
                    <a:pt x="257587" y="135933"/>
                    <a:pt x="241621" y="149499"/>
                    <a:pt x="222720" y="166905"/>
                  </a:cubicBezTo>
                  <a:cubicBezTo>
                    <a:pt x="246309" y="187411"/>
                    <a:pt x="268938" y="206053"/>
                    <a:pt x="302679" y="201494"/>
                  </a:cubicBezTo>
                  <a:cubicBezTo>
                    <a:pt x="321395" y="199002"/>
                    <a:pt x="334665" y="190216"/>
                    <a:pt x="341292" y="173623"/>
                  </a:cubicBezTo>
                  <a:cubicBezTo>
                    <a:pt x="345555" y="162955"/>
                    <a:pt x="346128" y="150330"/>
                    <a:pt x="336954" y="140566"/>
                  </a:cubicBezTo>
                  <a:cubicBezTo>
                    <a:pt x="330494" y="133737"/>
                    <a:pt x="320822" y="129418"/>
                    <a:pt x="310760" y="127431"/>
                  </a:cubicBezTo>
                  <a:close/>
                  <a:moveTo>
                    <a:pt x="56584" y="112972"/>
                  </a:moveTo>
                  <a:cubicBezTo>
                    <a:pt x="42169" y="112695"/>
                    <a:pt x="30947" y="119247"/>
                    <a:pt x="24875" y="132242"/>
                  </a:cubicBezTo>
                  <a:cubicBezTo>
                    <a:pt x="18802" y="145199"/>
                    <a:pt x="24561" y="158101"/>
                    <a:pt x="32571" y="168030"/>
                  </a:cubicBezTo>
                  <a:cubicBezTo>
                    <a:pt x="39622" y="176743"/>
                    <a:pt x="49202" y="180545"/>
                    <a:pt x="60424" y="183184"/>
                  </a:cubicBezTo>
                  <a:cubicBezTo>
                    <a:pt x="101344" y="192837"/>
                    <a:pt x="137096" y="176078"/>
                    <a:pt x="179142" y="162014"/>
                  </a:cubicBezTo>
                  <a:cubicBezTo>
                    <a:pt x="138850" y="133736"/>
                    <a:pt x="101492" y="113729"/>
                    <a:pt x="56584" y="112972"/>
                  </a:cubicBezTo>
                  <a:close/>
                  <a:moveTo>
                    <a:pt x="226763" y="22364"/>
                  </a:moveTo>
                  <a:cubicBezTo>
                    <a:pt x="205869" y="18266"/>
                    <a:pt x="194610" y="32183"/>
                    <a:pt x="186156" y="48260"/>
                  </a:cubicBezTo>
                  <a:cubicBezTo>
                    <a:pt x="179715" y="60534"/>
                    <a:pt x="175950" y="73934"/>
                    <a:pt x="176651" y="89642"/>
                  </a:cubicBezTo>
                  <a:cubicBezTo>
                    <a:pt x="177500" y="106161"/>
                    <a:pt x="183018" y="123511"/>
                    <a:pt x="189312" y="138443"/>
                  </a:cubicBezTo>
                  <a:cubicBezTo>
                    <a:pt x="191546" y="143740"/>
                    <a:pt x="195440" y="149813"/>
                    <a:pt x="202362" y="144792"/>
                  </a:cubicBezTo>
                  <a:cubicBezTo>
                    <a:pt x="228516" y="125763"/>
                    <a:pt x="253231" y="105164"/>
                    <a:pt x="257605" y="70058"/>
                  </a:cubicBezTo>
                  <a:cubicBezTo>
                    <a:pt x="260060" y="50419"/>
                    <a:pt x="244242" y="25760"/>
                    <a:pt x="226763" y="22364"/>
                  </a:cubicBezTo>
                  <a:close/>
                  <a:moveTo>
                    <a:pt x="226874" y="547"/>
                  </a:moveTo>
                  <a:cubicBezTo>
                    <a:pt x="260632" y="6564"/>
                    <a:pt x="288688" y="39050"/>
                    <a:pt x="270692" y="92355"/>
                  </a:cubicBezTo>
                  <a:cubicBezTo>
                    <a:pt x="291161" y="81981"/>
                    <a:pt x="311649" y="67843"/>
                    <a:pt x="331343" y="55643"/>
                  </a:cubicBezTo>
                  <a:cubicBezTo>
                    <a:pt x="342953" y="48444"/>
                    <a:pt x="359510" y="32737"/>
                    <a:pt x="369347" y="47946"/>
                  </a:cubicBezTo>
                  <a:cubicBezTo>
                    <a:pt x="378705" y="62453"/>
                    <a:pt x="358384" y="72236"/>
                    <a:pt x="346700" y="79324"/>
                  </a:cubicBezTo>
                  <a:cubicBezTo>
                    <a:pt x="332321" y="88054"/>
                    <a:pt x="311353" y="97301"/>
                    <a:pt x="296292" y="107582"/>
                  </a:cubicBezTo>
                  <a:cubicBezTo>
                    <a:pt x="326286" y="105736"/>
                    <a:pt x="348361" y="113562"/>
                    <a:pt x="358531" y="129233"/>
                  </a:cubicBezTo>
                  <a:cubicBezTo>
                    <a:pt x="365379" y="139790"/>
                    <a:pt x="369273" y="151566"/>
                    <a:pt x="368313" y="164523"/>
                  </a:cubicBezTo>
                  <a:cubicBezTo>
                    <a:pt x="367040" y="181772"/>
                    <a:pt x="360105" y="195791"/>
                    <a:pt x="347616" y="206475"/>
                  </a:cubicBezTo>
                  <a:lnTo>
                    <a:pt x="337601" y="210544"/>
                  </a:lnTo>
                  <a:lnTo>
                    <a:pt x="215038" y="210544"/>
                  </a:lnTo>
                  <a:lnTo>
                    <a:pt x="205168" y="193871"/>
                  </a:lnTo>
                  <a:cubicBezTo>
                    <a:pt x="195939" y="179567"/>
                    <a:pt x="194610" y="179769"/>
                    <a:pt x="181634" y="187873"/>
                  </a:cubicBezTo>
                  <a:lnTo>
                    <a:pt x="154381" y="210544"/>
                  </a:lnTo>
                  <a:lnTo>
                    <a:pt x="79730" y="210544"/>
                  </a:lnTo>
                  <a:lnTo>
                    <a:pt x="73510" y="209560"/>
                  </a:lnTo>
                  <a:cubicBezTo>
                    <a:pt x="43147" y="206828"/>
                    <a:pt x="18433" y="195052"/>
                    <a:pt x="5347" y="165834"/>
                  </a:cubicBezTo>
                  <a:cubicBezTo>
                    <a:pt x="-10933" y="129547"/>
                    <a:pt x="11493" y="94293"/>
                    <a:pt x="51915" y="90915"/>
                  </a:cubicBezTo>
                  <a:cubicBezTo>
                    <a:pt x="80893" y="88497"/>
                    <a:pt x="107491" y="98021"/>
                    <a:pt x="139404" y="109538"/>
                  </a:cubicBezTo>
                  <a:cubicBezTo>
                    <a:pt x="126114" y="90823"/>
                    <a:pt x="115889" y="76924"/>
                    <a:pt x="106272" y="62694"/>
                  </a:cubicBezTo>
                  <a:cubicBezTo>
                    <a:pt x="100735" y="54461"/>
                    <a:pt x="96434" y="43756"/>
                    <a:pt x="104998" y="36761"/>
                  </a:cubicBezTo>
                  <a:cubicBezTo>
                    <a:pt x="114744" y="28842"/>
                    <a:pt x="122367" y="38828"/>
                    <a:pt x="128827" y="45454"/>
                  </a:cubicBezTo>
                  <a:cubicBezTo>
                    <a:pt x="137207" y="54111"/>
                    <a:pt x="149592" y="77109"/>
                    <a:pt x="158101" y="86818"/>
                  </a:cubicBezTo>
                  <a:cubicBezTo>
                    <a:pt x="151401" y="27292"/>
                    <a:pt x="197729" y="-4640"/>
                    <a:pt x="226874" y="54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1" name="자유형: 도형 150">
              <a:extLst>
                <a:ext uri="{FF2B5EF4-FFF2-40B4-BE49-F238E27FC236}">
                  <a16:creationId xmlns:a16="http://schemas.microsoft.com/office/drawing/2014/main" id="{62C80D34-0FBD-40AE-9078-4DDA8768ED9C}"/>
                </a:ext>
              </a:extLst>
            </p:cNvPr>
            <p:cNvSpPr/>
            <p:nvPr/>
          </p:nvSpPr>
          <p:spPr>
            <a:xfrm>
              <a:off x="810592" y="3928228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03" name="자유형: 도형 302">
              <a:extLst>
                <a:ext uri="{FF2B5EF4-FFF2-40B4-BE49-F238E27FC236}">
                  <a16:creationId xmlns:a16="http://schemas.microsoft.com/office/drawing/2014/main" id="{A1DC01B4-B58B-4C1B-A127-485D449F5540}"/>
                </a:ext>
              </a:extLst>
            </p:cNvPr>
            <p:cNvSpPr/>
            <p:nvPr/>
          </p:nvSpPr>
          <p:spPr>
            <a:xfrm>
              <a:off x="-11228" y="4490446"/>
              <a:ext cx="132982" cy="256531"/>
            </a:xfrm>
            <a:custGeom>
              <a:avLst/>
              <a:gdLst>
                <a:gd name="connsiteX0" fmla="*/ 0 w 132982"/>
                <a:gd name="connsiteY0" fmla="*/ 0 h 256531"/>
                <a:gd name="connsiteX1" fmla="*/ 999 w 132982"/>
                <a:gd name="connsiteY1" fmla="*/ 1872 h 256531"/>
                <a:gd name="connsiteX2" fmla="*/ 7086 w 132982"/>
                <a:gd name="connsiteY2" fmla="*/ 51597 h 256531"/>
                <a:gd name="connsiteX3" fmla="*/ 9439 w 132982"/>
                <a:gd name="connsiteY3" fmla="*/ 70601 h 256531"/>
                <a:gd name="connsiteX4" fmla="*/ 107098 w 132982"/>
                <a:gd name="connsiteY4" fmla="*/ 72238 h 256531"/>
                <a:gd name="connsiteX5" fmla="*/ 119324 w 132982"/>
                <a:gd name="connsiteY5" fmla="*/ 117205 h 256531"/>
                <a:gd name="connsiteX6" fmla="*/ 92876 w 132982"/>
                <a:gd name="connsiteY6" fmla="*/ 141044 h 256531"/>
                <a:gd name="connsiteX7" fmla="*/ 44200 w 132982"/>
                <a:gd name="connsiteY7" fmla="*/ 163604 h 256531"/>
                <a:gd name="connsiteX8" fmla="*/ 81622 w 132982"/>
                <a:gd name="connsiteY8" fmla="*/ 201102 h 256531"/>
                <a:gd name="connsiteX9" fmla="*/ 94385 w 132982"/>
                <a:gd name="connsiteY9" fmla="*/ 242104 h 256531"/>
                <a:gd name="connsiteX10" fmla="*/ 53690 w 132982"/>
                <a:gd name="connsiteY10" fmla="*/ 256531 h 256531"/>
                <a:gd name="connsiteX11" fmla="*/ 0 w 132982"/>
                <a:gd name="connsiteY11" fmla="*/ 243479 h 256531"/>
                <a:gd name="connsiteX12" fmla="*/ 0 w 132982"/>
                <a:gd name="connsiteY12" fmla="*/ 219887 h 256531"/>
                <a:gd name="connsiteX13" fmla="*/ 13903 w 132982"/>
                <a:gd name="connsiteY13" fmla="*/ 225423 h 256531"/>
                <a:gd name="connsiteX14" fmla="*/ 56427 w 132982"/>
                <a:gd name="connsiteY14" fmla="*/ 224046 h 256531"/>
                <a:gd name="connsiteX15" fmla="*/ 8262 w 132982"/>
                <a:gd name="connsiteY15" fmla="*/ 179386 h 256531"/>
                <a:gd name="connsiteX16" fmla="*/ 0 w 132982"/>
                <a:gd name="connsiteY16" fmla="*/ 182268 h 256531"/>
                <a:gd name="connsiteX17" fmla="*/ 0 w 132982"/>
                <a:gd name="connsiteY17" fmla="*/ 142708 h 256531"/>
                <a:gd name="connsiteX18" fmla="*/ 9209 w 132982"/>
                <a:gd name="connsiteY18" fmla="*/ 142221 h 256531"/>
                <a:gd name="connsiteX19" fmla="*/ 55250 w 132982"/>
                <a:gd name="connsiteY19" fmla="*/ 129329 h 256531"/>
                <a:gd name="connsiteX20" fmla="*/ 63870 w 132982"/>
                <a:gd name="connsiteY20" fmla="*/ 125006 h 256531"/>
                <a:gd name="connsiteX21" fmla="*/ 85688 w 132982"/>
                <a:gd name="connsiteY21" fmla="*/ 103188 h 256531"/>
                <a:gd name="connsiteX22" fmla="*/ 52590 w 132982"/>
                <a:gd name="connsiteY22" fmla="*/ 93110 h 256531"/>
                <a:gd name="connsiteX23" fmla="*/ 0 w 132982"/>
                <a:gd name="connsiteY23" fmla="*/ 111128 h 25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2982" h="256531">
                  <a:moveTo>
                    <a:pt x="0" y="0"/>
                  </a:moveTo>
                  <a:lnTo>
                    <a:pt x="999" y="1872"/>
                  </a:lnTo>
                  <a:cubicBezTo>
                    <a:pt x="999" y="1872"/>
                    <a:pt x="11869" y="32106"/>
                    <a:pt x="7086" y="51597"/>
                  </a:cubicBezTo>
                  <a:cubicBezTo>
                    <a:pt x="1280" y="75154"/>
                    <a:pt x="4067" y="70039"/>
                    <a:pt x="9439" y="70601"/>
                  </a:cubicBezTo>
                  <a:cubicBezTo>
                    <a:pt x="10692" y="70729"/>
                    <a:pt x="56427" y="56252"/>
                    <a:pt x="107098" y="72238"/>
                  </a:cubicBezTo>
                  <a:cubicBezTo>
                    <a:pt x="137690" y="81882"/>
                    <a:pt x="140375" y="93954"/>
                    <a:pt x="119324" y="117205"/>
                  </a:cubicBezTo>
                  <a:cubicBezTo>
                    <a:pt x="112572" y="124674"/>
                    <a:pt x="92901" y="141070"/>
                    <a:pt x="92876" y="141044"/>
                  </a:cubicBezTo>
                  <a:cubicBezTo>
                    <a:pt x="64535" y="164576"/>
                    <a:pt x="45403" y="156161"/>
                    <a:pt x="44200" y="163604"/>
                  </a:cubicBezTo>
                  <a:cubicBezTo>
                    <a:pt x="43049" y="170894"/>
                    <a:pt x="67477" y="178951"/>
                    <a:pt x="81622" y="201102"/>
                  </a:cubicBezTo>
                  <a:cubicBezTo>
                    <a:pt x="88937" y="212561"/>
                    <a:pt x="97173" y="232768"/>
                    <a:pt x="94385" y="242104"/>
                  </a:cubicBezTo>
                  <a:cubicBezTo>
                    <a:pt x="92185" y="249471"/>
                    <a:pt x="68909" y="255686"/>
                    <a:pt x="53690" y="256531"/>
                  </a:cubicBezTo>
                  <a:lnTo>
                    <a:pt x="0" y="243479"/>
                  </a:lnTo>
                  <a:lnTo>
                    <a:pt x="0" y="219887"/>
                  </a:lnTo>
                  <a:lnTo>
                    <a:pt x="13903" y="225423"/>
                  </a:lnTo>
                  <a:cubicBezTo>
                    <a:pt x="32725" y="230511"/>
                    <a:pt x="55180" y="230703"/>
                    <a:pt x="56427" y="224046"/>
                  </a:cubicBezTo>
                  <a:cubicBezTo>
                    <a:pt x="59343" y="215426"/>
                    <a:pt x="34225" y="184016"/>
                    <a:pt x="8262" y="179386"/>
                  </a:cubicBezTo>
                  <a:lnTo>
                    <a:pt x="0" y="182268"/>
                  </a:lnTo>
                  <a:lnTo>
                    <a:pt x="0" y="142708"/>
                  </a:lnTo>
                  <a:lnTo>
                    <a:pt x="9209" y="142221"/>
                  </a:lnTo>
                  <a:cubicBezTo>
                    <a:pt x="27089" y="139535"/>
                    <a:pt x="39443" y="138205"/>
                    <a:pt x="55250" y="129329"/>
                  </a:cubicBezTo>
                  <a:lnTo>
                    <a:pt x="63870" y="125006"/>
                  </a:lnTo>
                  <a:cubicBezTo>
                    <a:pt x="71058" y="120940"/>
                    <a:pt x="87607" y="108944"/>
                    <a:pt x="85688" y="103188"/>
                  </a:cubicBezTo>
                  <a:cubicBezTo>
                    <a:pt x="83617" y="96998"/>
                    <a:pt x="63001" y="92190"/>
                    <a:pt x="52590" y="93110"/>
                  </a:cubicBezTo>
                  <a:lnTo>
                    <a:pt x="0" y="111128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04" name="자유형: 도형 303">
              <a:extLst>
                <a:ext uri="{FF2B5EF4-FFF2-40B4-BE49-F238E27FC236}">
                  <a16:creationId xmlns:a16="http://schemas.microsoft.com/office/drawing/2014/main" id="{E8CBD51C-2D37-4844-A531-DCEE3FDFD34B}"/>
                </a:ext>
              </a:extLst>
            </p:cNvPr>
            <p:cNvSpPr/>
            <p:nvPr/>
          </p:nvSpPr>
          <p:spPr>
            <a:xfrm>
              <a:off x="-11228" y="6241821"/>
              <a:ext cx="167672" cy="334468"/>
            </a:xfrm>
            <a:custGeom>
              <a:avLst/>
              <a:gdLst>
                <a:gd name="connsiteX0" fmla="*/ 68549 w 167672"/>
                <a:gd name="connsiteY0" fmla="*/ 284694 h 334468"/>
                <a:gd name="connsiteX1" fmla="*/ 67181 w 167672"/>
                <a:gd name="connsiteY1" fmla="*/ 285718 h 334468"/>
                <a:gd name="connsiteX2" fmla="*/ 66985 w 167672"/>
                <a:gd name="connsiteY2" fmla="*/ 285690 h 334468"/>
                <a:gd name="connsiteX3" fmla="*/ 144966 w 167672"/>
                <a:gd name="connsiteY3" fmla="*/ 183984 h 334468"/>
                <a:gd name="connsiteX4" fmla="*/ 45553 w 167672"/>
                <a:gd name="connsiteY4" fmla="*/ 235703 h 334468"/>
                <a:gd name="connsiteX5" fmla="*/ 144966 w 167672"/>
                <a:gd name="connsiteY5" fmla="*/ 183984 h 334468"/>
                <a:gd name="connsiteX6" fmla="*/ 146731 w 167672"/>
                <a:gd name="connsiteY6" fmla="*/ 23223 h 334468"/>
                <a:gd name="connsiteX7" fmla="*/ 77589 w 167672"/>
                <a:gd name="connsiteY7" fmla="*/ 128855 h 334468"/>
                <a:gd name="connsiteX8" fmla="*/ 146731 w 167672"/>
                <a:gd name="connsiteY8" fmla="*/ 23223 h 334468"/>
                <a:gd name="connsiteX9" fmla="*/ 155037 w 167672"/>
                <a:gd name="connsiteY9" fmla="*/ 161 h 334468"/>
                <a:gd name="connsiteX10" fmla="*/ 164718 w 167672"/>
                <a:gd name="connsiteY10" fmla="*/ 1792 h 334468"/>
                <a:gd name="connsiteX11" fmla="*/ 166672 w 167672"/>
                <a:gd name="connsiteY11" fmla="*/ 21116 h 334468"/>
                <a:gd name="connsiteX12" fmla="*/ 120400 w 167672"/>
                <a:gd name="connsiteY12" fmla="*/ 124555 h 334468"/>
                <a:gd name="connsiteX13" fmla="*/ 104142 w 167672"/>
                <a:gd name="connsiteY13" fmla="*/ 134714 h 334468"/>
                <a:gd name="connsiteX14" fmla="*/ 42109 w 167672"/>
                <a:gd name="connsiteY14" fmla="*/ 220371 h 334468"/>
                <a:gd name="connsiteX15" fmla="*/ 132117 w 167672"/>
                <a:gd name="connsiteY15" fmla="*/ 170793 h 334468"/>
                <a:gd name="connsiteX16" fmla="*/ 163862 w 167672"/>
                <a:gd name="connsiteY16" fmla="*/ 176515 h 334468"/>
                <a:gd name="connsiteX17" fmla="*/ 151254 w 167672"/>
                <a:gd name="connsiteY17" fmla="*/ 197380 h 334468"/>
                <a:gd name="connsiteX18" fmla="*/ 40105 w 167672"/>
                <a:gd name="connsiteY18" fmla="*/ 251841 h 334468"/>
                <a:gd name="connsiteX19" fmla="*/ 24121 w 167672"/>
                <a:gd name="connsiteY19" fmla="*/ 261383 h 334468"/>
                <a:gd name="connsiteX20" fmla="*/ 6033 w 167672"/>
                <a:gd name="connsiteY20" fmla="*/ 315752 h 334468"/>
                <a:gd name="connsiteX21" fmla="*/ 791 w 167672"/>
                <a:gd name="connsiteY21" fmla="*/ 334468 h 334468"/>
                <a:gd name="connsiteX22" fmla="*/ 0 w 167672"/>
                <a:gd name="connsiteY22" fmla="*/ 334354 h 334468"/>
                <a:gd name="connsiteX23" fmla="*/ 0 w 167672"/>
                <a:gd name="connsiteY23" fmla="*/ 284752 h 334468"/>
                <a:gd name="connsiteX24" fmla="*/ 9354 w 167672"/>
                <a:gd name="connsiteY24" fmla="*/ 254017 h 334468"/>
                <a:gd name="connsiteX25" fmla="*/ 3564 w 167672"/>
                <a:gd name="connsiteY25" fmla="*/ 242231 h 334468"/>
                <a:gd name="connsiteX26" fmla="*/ 0 w 167672"/>
                <a:gd name="connsiteY26" fmla="*/ 237659 h 334468"/>
                <a:gd name="connsiteX27" fmla="*/ 0 w 167672"/>
                <a:gd name="connsiteY27" fmla="*/ 212577 h 334468"/>
                <a:gd name="connsiteX28" fmla="*/ 7007 w 167672"/>
                <a:gd name="connsiteY28" fmla="*/ 224140 h 334468"/>
                <a:gd name="connsiteX29" fmla="*/ 651 w 167672"/>
                <a:gd name="connsiteY29" fmla="*/ 167780 h 334468"/>
                <a:gd name="connsiteX30" fmla="*/ 0 w 167672"/>
                <a:gd name="connsiteY30" fmla="*/ 166971 h 334468"/>
                <a:gd name="connsiteX31" fmla="*/ 0 w 167672"/>
                <a:gd name="connsiteY31" fmla="*/ 139962 h 334468"/>
                <a:gd name="connsiteX32" fmla="*/ 2685 w 167672"/>
                <a:gd name="connsiteY32" fmla="*/ 143054 h 334468"/>
                <a:gd name="connsiteX33" fmla="*/ 18879 w 167672"/>
                <a:gd name="connsiteY33" fmla="*/ 227635 h 334468"/>
                <a:gd name="connsiteX34" fmla="*/ 53622 w 167672"/>
                <a:gd name="connsiteY34" fmla="*/ 153456 h 334468"/>
                <a:gd name="connsiteX35" fmla="*/ 56808 w 167672"/>
                <a:gd name="connsiteY35" fmla="*/ 109805 h 334468"/>
                <a:gd name="connsiteX36" fmla="*/ 143801 w 167672"/>
                <a:gd name="connsiteY36" fmla="*/ 3334 h 334468"/>
                <a:gd name="connsiteX37" fmla="*/ 155037 w 167672"/>
                <a:gd name="connsiteY37" fmla="*/ 161 h 33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672" h="334468">
                  <a:moveTo>
                    <a:pt x="68549" y="284694"/>
                  </a:moveTo>
                  <a:lnTo>
                    <a:pt x="67181" y="285718"/>
                  </a:lnTo>
                  <a:lnTo>
                    <a:pt x="66985" y="285690"/>
                  </a:lnTo>
                  <a:close/>
                  <a:moveTo>
                    <a:pt x="144966" y="183984"/>
                  </a:moveTo>
                  <a:cubicBezTo>
                    <a:pt x="112553" y="178845"/>
                    <a:pt x="61451" y="213381"/>
                    <a:pt x="45553" y="235703"/>
                  </a:cubicBezTo>
                  <a:cubicBezTo>
                    <a:pt x="73819" y="234419"/>
                    <a:pt x="134842" y="208722"/>
                    <a:pt x="144966" y="183984"/>
                  </a:cubicBezTo>
                  <a:close/>
                  <a:moveTo>
                    <a:pt x="146731" y="23223"/>
                  </a:moveTo>
                  <a:cubicBezTo>
                    <a:pt x="105667" y="42410"/>
                    <a:pt x="70907" y="95638"/>
                    <a:pt x="77589" y="128855"/>
                  </a:cubicBezTo>
                  <a:cubicBezTo>
                    <a:pt x="125214" y="113797"/>
                    <a:pt x="144195" y="62951"/>
                    <a:pt x="146731" y="23223"/>
                  </a:cubicBezTo>
                  <a:close/>
                  <a:moveTo>
                    <a:pt x="155037" y="161"/>
                  </a:moveTo>
                  <a:cubicBezTo>
                    <a:pt x="158843" y="-264"/>
                    <a:pt x="162389" y="113"/>
                    <a:pt x="164718" y="1792"/>
                  </a:cubicBezTo>
                  <a:cubicBezTo>
                    <a:pt x="168368" y="4430"/>
                    <a:pt x="168145" y="14846"/>
                    <a:pt x="166672" y="21116"/>
                  </a:cubicBezTo>
                  <a:cubicBezTo>
                    <a:pt x="157832" y="58891"/>
                    <a:pt x="150671" y="96871"/>
                    <a:pt x="120400" y="124555"/>
                  </a:cubicBezTo>
                  <a:cubicBezTo>
                    <a:pt x="116442" y="128239"/>
                    <a:pt x="108922" y="133172"/>
                    <a:pt x="104142" y="134714"/>
                  </a:cubicBezTo>
                  <a:cubicBezTo>
                    <a:pt x="62376" y="148282"/>
                    <a:pt x="59566" y="188644"/>
                    <a:pt x="42109" y="220371"/>
                  </a:cubicBezTo>
                  <a:cubicBezTo>
                    <a:pt x="67070" y="193441"/>
                    <a:pt x="96467" y="175898"/>
                    <a:pt x="132117" y="170793"/>
                  </a:cubicBezTo>
                  <a:cubicBezTo>
                    <a:pt x="148273" y="168480"/>
                    <a:pt x="162166" y="171119"/>
                    <a:pt x="163862" y="176515"/>
                  </a:cubicBezTo>
                  <a:cubicBezTo>
                    <a:pt x="165096" y="180438"/>
                    <a:pt x="157044" y="191505"/>
                    <a:pt x="151254" y="197380"/>
                  </a:cubicBezTo>
                  <a:cubicBezTo>
                    <a:pt x="120657" y="228440"/>
                    <a:pt x="82933" y="245606"/>
                    <a:pt x="40105" y="251841"/>
                  </a:cubicBezTo>
                  <a:cubicBezTo>
                    <a:pt x="33098" y="252904"/>
                    <a:pt x="27102" y="253315"/>
                    <a:pt x="24121" y="261383"/>
                  </a:cubicBezTo>
                  <a:cubicBezTo>
                    <a:pt x="17089" y="280476"/>
                    <a:pt x="11337" y="298062"/>
                    <a:pt x="6033" y="315752"/>
                  </a:cubicBezTo>
                  <a:lnTo>
                    <a:pt x="791" y="334468"/>
                  </a:lnTo>
                  <a:lnTo>
                    <a:pt x="0" y="334354"/>
                  </a:lnTo>
                  <a:lnTo>
                    <a:pt x="0" y="284752"/>
                  </a:lnTo>
                  <a:lnTo>
                    <a:pt x="9354" y="254017"/>
                  </a:lnTo>
                  <a:cubicBezTo>
                    <a:pt x="11239" y="248107"/>
                    <a:pt x="6750" y="245606"/>
                    <a:pt x="3564" y="242231"/>
                  </a:cubicBezTo>
                  <a:lnTo>
                    <a:pt x="0" y="237659"/>
                  </a:lnTo>
                  <a:lnTo>
                    <a:pt x="0" y="212577"/>
                  </a:lnTo>
                  <a:lnTo>
                    <a:pt x="7007" y="224140"/>
                  </a:lnTo>
                  <a:cubicBezTo>
                    <a:pt x="11872" y="207865"/>
                    <a:pt x="8159" y="186138"/>
                    <a:pt x="651" y="167780"/>
                  </a:cubicBezTo>
                  <a:lnTo>
                    <a:pt x="0" y="166971"/>
                  </a:lnTo>
                  <a:lnTo>
                    <a:pt x="0" y="139962"/>
                  </a:lnTo>
                  <a:lnTo>
                    <a:pt x="2685" y="143054"/>
                  </a:lnTo>
                  <a:cubicBezTo>
                    <a:pt x="19001" y="167070"/>
                    <a:pt x="23402" y="193329"/>
                    <a:pt x="18879" y="227635"/>
                  </a:cubicBezTo>
                  <a:cubicBezTo>
                    <a:pt x="30734" y="203017"/>
                    <a:pt x="44610" y="179101"/>
                    <a:pt x="53622" y="153456"/>
                  </a:cubicBezTo>
                  <a:cubicBezTo>
                    <a:pt x="58196" y="140453"/>
                    <a:pt x="53724" y="124847"/>
                    <a:pt x="56808" y="109805"/>
                  </a:cubicBezTo>
                  <a:cubicBezTo>
                    <a:pt x="67721" y="56458"/>
                    <a:pt x="97461" y="24645"/>
                    <a:pt x="143801" y="3334"/>
                  </a:cubicBezTo>
                  <a:cubicBezTo>
                    <a:pt x="147168" y="1809"/>
                    <a:pt x="151232" y="584"/>
                    <a:pt x="155037" y="161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4" name="자유형: 도형 153">
              <a:extLst>
                <a:ext uri="{FF2B5EF4-FFF2-40B4-BE49-F238E27FC236}">
                  <a16:creationId xmlns:a16="http://schemas.microsoft.com/office/drawing/2014/main" id="{34FD8A25-1527-4406-BE71-535D34CD0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9" y="5520230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155" name="Graphic 5">
              <a:extLst>
                <a:ext uri="{FF2B5EF4-FFF2-40B4-BE49-F238E27FC236}">
                  <a16:creationId xmlns:a16="http://schemas.microsoft.com/office/drawing/2014/main" id="{004D2317-33E8-47AE-A6A8-9E63827D91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54218" y="4938918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06" name="자유형: 도형 305">
              <a:extLst>
                <a:ext uri="{FF2B5EF4-FFF2-40B4-BE49-F238E27FC236}">
                  <a16:creationId xmlns:a16="http://schemas.microsoft.com/office/drawing/2014/main" id="{58928BD6-2493-48E3-BBDC-E68270B465C8}"/>
                </a:ext>
              </a:extLst>
            </p:cNvPr>
            <p:cNvSpPr/>
            <p:nvPr/>
          </p:nvSpPr>
          <p:spPr>
            <a:xfrm>
              <a:off x="-11227" y="4892148"/>
              <a:ext cx="208055" cy="289473"/>
            </a:xfrm>
            <a:custGeom>
              <a:avLst/>
              <a:gdLst>
                <a:gd name="connsiteX0" fmla="*/ 205710 w 208055"/>
                <a:gd name="connsiteY0" fmla="*/ 0 h 289473"/>
                <a:gd name="connsiteX1" fmla="*/ 114362 w 208055"/>
                <a:gd name="connsiteY1" fmla="*/ 262190 h 289473"/>
                <a:gd name="connsiteX2" fmla="*/ 48291 w 208055"/>
                <a:gd name="connsiteY2" fmla="*/ 289473 h 289473"/>
                <a:gd name="connsiteX3" fmla="*/ 0 w 208055"/>
                <a:gd name="connsiteY3" fmla="*/ 288469 h 289473"/>
                <a:gd name="connsiteX4" fmla="*/ 0 w 208055"/>
                <a:gd name="connsiteY4" fmla="*/ 141528 h 289473"/>
                <a:gd name="connsiteX5" fmla="*/ 1135 w 208055"/>
                <a:gd name="connsiteY5" fmla="*/ 140160 h 289473"/>
                <a:gd name="connsiteX6" fmla="*/ 47419 w 208055"/>
                <a:gd name="connsiteY6" fmla="*/ 110176 h 289473"/>
                <a:gd name="connsiteX7" fmla="*/ 147136 w 208055"/>
                <a:gd name="connsiteY7" fmla="*/ 63456 h 289473"/>
                <a:gd name="connsiteX8" fmla="*/ 205710 w 208055"/>
                <a:gd name="connsiteY8" fmla="*/ 0 h 28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055" h="289473">
                  <a:moveTo>
                    <a:pt x="205710" y="0"/>
                  </a:moveTo>
                  <a:cubicBezTo>
                    <a:pt x="217564" y="83678"/>
                    <a:pt x="184093" y="218957"/>
                    <a:pt x="114362" y="262190"/>
                  </a:cubicBezTo>
                  <a:cubicBezTo>
                    <a:pt x="93094" y="275440"/>
                    <a:pt x="71128" y="284853"/>
                    <a:pt x="48291" y="289473"/>
                  </a:cubicBezTo>
                  <a:lnTo>
                    <a:pt x="0" y="288469"/>
                  </a:lnTo>
                  <a:lnTo>
                    <a:pt x="0" y="141528"/>
                  </a:lnTo>
                  <a:lnTo>
                    <a:pt x="1135" y="140160"/>
                  </a:lnTo>
                  <a:cubicBezTo>
                    <a:pt x="14995" y="128306"/>
                    <a:pt x="30684" y="118544"/>
                    <a:pt x="47419" y="110176"/>
                  </a:cubicBezTo>
                  <a:cubicBezTo>
                    <a:pt x="80194" y="94138"/>
                    <a:pt x="114362" y="80192"/>
                    <a:pt x="147136" y="63456"/>
                  </a:cubicBezTo>
                  <a:cubicBezTo>
                    <a:pt x="173633" y="50207"/>
                    <a:pt x="193856" y="29288"/>
                    <a:pt x="205710" y="0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57" name="하트 156">
              <a:extLst>
                <a:ext uri="{FF2B5EF4-FFF2-40B4-BE49-F238E27FC236}">
                  <a16:creationId xmlns:a16="http://schemas.microsoft.com/office/drawing/2014/main" id="{63AF2E9A-C4FC-458C-B050-217EF6320665}"/>
                </a:ext>
              </a:extLst>
            </p:cNvPr>
            <p:cNvSpPr/>
            <p:nvPr/>
          </p:nvSpPr>
          <p:spPr>
            <a:xfrm>
              <a:off x="324499" y="3070187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58" name="Graphic 47">
              <a:extLst>
                <a:ext uri="{FF2B5EF4-FFF2-40B4-BE49-F238E27FC236}">
                  <a16:creationId xmlns:a16="http://schemas.microsoft.com/office/drawing/2014/main" id="{CD83BAFD-AA5A-4948-910E-2008EDCAE2D4}"/>
                </a:ext>
              </a:extLst>
            </p:cNvPr>
            <p:cNvGrpSpPr/>
            <p:nvPr/>
          </p:nvGrpSpPr>
          <p:grpSpPr>
            <a:xfrm>
              <a:off x="-2046" y="356907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59" name="Freeform: Shape 1145">
                <a:extLst>
                  <a:ext uri="{FF2B5EF4-FFF2-40B4-BE49-F238E27FC236}">
                    <a16:creationId xmlns:a16="http://schemas.microsoft.com/office/drawing/2014/main" id="{1A18DBE0-0BB8-4CC9-AD4A-0BEA0E9B869F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146">
                <a:extLst>
                  <a:ext uri="{FF2B5EF4-FFF2-40B4-BE49-F238E27FC236}">
                    <a16:creationId xmlns:a16="http://schemas.microsoft.com/office/drawing/2014/main" id="{EFA76A07-EA64-4003-B84F-5634B5FF0C12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147">
                <a:extLst>
                  <a:ext uri="{FF2B5EF4-FFF2-40B4-BE49-F238E27FC236}">
                    <a16:creationId xmlns:a16="http://schemas.microsoft.com/office/drawing/2014/main" id="{41C5F5A0-7BF5-4BA2-8C03-8744B29662EB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2" name="Freeform: Shape 264">
              <a:extLst>
                <a:ext uri="{FF2B5EF4-FFF2-40B4-BE49-F238E27FC236}">
                  <a16:creationId xmlns:a16="http://schemas.microsoft.com/office/drawing/2014/main" id="{DB7AF14E-2F83-4B58-B249-AA49C4CD8502}"/>
                </a:ext>
              </a:extLst>
            </p:cNvPr>
            <p:cNvSpPr/>
            <p:nvPr/>
          </p:nvSpPr>
          <p:spPr>
            <a:xfrm>
              <a:off x="21069" y="2138622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361">
              <a:extLst>
                <a:ext uri="{FF2B5EF4-FFF2-40B4-BE49-F238E27FC236}">
                  <a16:creationId xmlns:a16="http://schemas.microsoft.com/office/drawing/2014/main" id="{C3646E8D-6E5E-4F8E-BE9C-731853FE910F}"/>
                </a:ext>
              </a:extLst>
            </p:cNvPr>
            <p:cNvSpPr/>
            <p:nvPr/>
          </p:nvSpPr>
          <p:spPr>
            <a:xfrm>
              <a:off x="455251" y="4437793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자유형: 도형 304">
              <a:extLst>
                <a:ext uri="{FF2B5EF4-FFF2-40B4-BE49-F238E27FC236}">
                  <a16:creationId xmlns:a16="http://schemas.microsoft.com/office/drawing/2014/main" id="{231BE0C5-194C-4FA6-B2E9-42E45BA13405}"/>
                </a:ext>
              </a:extLst>
            </p:cNvPr>
            <p:cNvSpPr/>
            <p:nvPr/>
          </p:nvSpPr>
          <p:spPr>
            <a:xfrm>
              <a:off x="-11228" y="2767717"/>
              <a:ext cx="299983" cy="384637"/>
            </a:xfrm>
            <a:custGeom>
              <a:avLst/>
              <a:gdLst>
                <a:gd name="connsiteX0" fmla="*/ 113335 w 299983"/>
                <a:gd name="connsiteY0" fmla="*/ 205387 h 384637"/>
                <a:gd name="connsiteX1" fmla="*/ 113335 w 299983"/>
                <a:gd name="connsiteY1" fmla="*/ 384637 h 384637"/>
                <a:gd name="connsiteX2" fmla="*/ 113335 w 299983"/>
                <a:gd name="connsiteY2" fmla="*/ 205387 h 384637"/>
                <a:gd name="connsiteX3" fmla="*/ 119253 w 299983"/>
                <a:gd name="connsiteY3" fmla="*/ 199469 h 384637"/>
                <a:gd name="connsiteX4" fmla="*/ 199879 w 299983"/>
                <a:gd name="connsiteY4" fmla="*/ 281081 h 384637"/>
                <a:gd name="connsiteX5" fmla="*/ 119253 w 299983"/>
                <a:gd name="connsiteY5" fmla="*/ 199469 h 384637"/>
                <a:gd name="connsiteX6" fmla="*/ 105198 w 299983"/>
                <a:gd name="connsiteY6" fmla="*/ 199223 h 384637"/>
                <a:gd name="connsiteX7" fmla="*/ 25066 w 299983"/>
                <a:gd name="connsiteY7" fmla="*/ 281081 h 384637"/>
                <a:gd name="connsiteX8" fmla="*/ 105198 w 299983"/>
                <a:gd name="connsiteY8" fmla="*/ 199223 h 384637"/>
                <a:gd name="connsiteX9" fmla="*/ 9625 w 299983"/>
                <a:gd name="connsiteY9" fmla="*/ 169080 h 384637"/>
                <a:gd name="connsiteX10" fmla="*/ 99034 w 299983"/>
                <a:gd name="connsiteY10" fmla="*/ 191579 h 384637"/>
                <a:gd name="connsiteX11" fmla="*/ 10087 w 299983"/>
                <a:gd name="connsiteY11" fmla="*/ 214478 h 384637"/>
                <a:gd name="connsiteX12" fmla="*/ 0 w 299983"/>
                <a:gd name="connsiteY12" fmla="*/ 213166 h 384637"/>
                <a:gd name="connsiteX13" fmla="*/ 0 w 299983"/>
                <a:gd name="connsiteY13" fmla="*/ 170253 h 384637"/>
                <a:gd name="connsiteX14" fmla="*/ 212515 w 299983"/>
                <a:gd name="connsiteY14" fmla="*/ 169018 h 384637"/>
                <a:gd name="connsiteX15" fmla="*/ 299983 w 299983"/>
                <a:gd name="connsiteY15" fmla="*/ 191333 h 384637"/>
                <a:gd name="connsiteX16" fmla="*/ 126156 w 299983"/>
                <a:gd name="connsiteY16" fmla="*/ 191826 h 384637"/>
                <a:gd name="connsiteX17" fmla="*/ 212515 w 299983"/>
                <a:gd name="connsiteY17" fmla="*/ 169018 h 384637"/>
                <a:gd name="connsiteX18" fmla="*/ 25066 w 299983"/>
                <a:gd name="connsiteY18" fmla="*/ 102570 h 384637"/>
                <a:gd name="connsiteX19" fmla="*/ 105445 w 299983"/>
                <a:gd name="connsiteY19" fmla="*/ 184429 h 384637"/>
                <a:gd name="connsiteX20" fmla="*/ 25066 w 299983"/>
                <a:gd name="connsiteY20" fmla="*/ 102570 h 384637"/>
                <a:gd name="connsiteX21" fmla="*/ 199386 w 299983"/>
                <a:gd name="connsiteY21" fmla="*/ 102324 h 384637"/>
                <a:gd name="connsiteX22" fmla="*/ 119253 w 299983"/>
                <a:gd name="connsiteY22" fmla="*/ 184429 h 384637"/>
                <a:gd name="connsiteX23" fmla="*/ 199386 w 299983"/>
                <a:gd name="connsiteY23" fmla="*/ 102324 h 384637"/>
                <a:gd name="connsiteX24" fmla="*/ 111855 w 299983"/>
                <a:gd name="connsiteY24" fmla="*/ 0 h 384637"/>
                <a:gd name="connsiteX25" fmla="*/ 112349 w 299983"/>
                <a:gd name="connsiteY25" fmla="*/ 177032 h 384637"/>
                <a:gd name="connsiteX26" fmla="*/ 111855 w 299983"/>
                <a:gd name="connsiteY26" fmla="*/ 0 h 38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9983" h="384637">
                  <a:moveTo>
                    <a:pt x="113335" y="205387"/>
                  </a:moveTo>
                  <a:cubicBezTo>
                    <a:pt x="141690" y="265301"/>
                    <a:pt x="141936" y="324476"/>
                    <a:pt x="113335" y="384637"/>
                  </a:cubicBezTo>
                  <a:cubicBezTo>
                    <a:pt x="83501" y="347160"/>
                    <a:pt x="83501" y="243850"/>
                    <a:pt x="113335" y="205387"/>
                  </a:cubicBezTo>
                  <a:close/>
                  <a:moveTo>
                    <a:pt x="119253" y="199469"/>
                  </a:moveTo>
                  <a:cubicBezTo>
                    <a:pt x="147854" y="200209"/>
                    <a:pt x="191495" y="243850"/>
                    <a:pt x="199879" y="281081"/>
                  </a:cubicBezTo>
                  <a:cubicBezTo>
                    <a:pt x="165113" y="273684"/>
                    <a:pt x="127143" y="234974"/>
                    <a:pt x="119253" y="199469"/>
                  </a:cubicBezTo>
                  <a:close/>
                  <a:moveTo>
                    <a:pt x="105198" y="199223"/>
                  </a:moveTo>
                  <a:cubicBezTo>
                    <a:pt x="99034" y="233495"/>
                    <a:pt x="57612" y="275904"/>
                    <a:pt x="25066" y="281081"/>
                  </a:cubicBezTo>
                  <a:cubicBezTo>
                    <a:pt x="31230" y="246562"/>
                    <a:pt x="72159" y="204894"/>
                    <a:pt x="105198" y="199223"/>
                  </a:cubicBezTo>
                  <a:close/>
                  <a:moveTo>
                    <a:pt x="9625" y="169080"/>
                  </a:moveTo>
                  <a:cubicBezTo>
                    <a:pt x="41092" y="169080"/>
                    <a:pt x="73269" y="176539"/>
                    <a:pt x="99034" y="191579"/>
                  </a:cubicBezTo>
                  <a:cubicBezTo>
                    <a:pt x="74132" y="207236"/>
                    <a:pt x="41832" y="214694"/>
                    <a:pt x="10087" y="214478"/>
                  </a:cubicBezTo>
                  <a:lnTo>
                    <a:pt x="0" y="213166"/>
                  </a:lnTo>
                  <a:lnTo>
                    <a:pt x="0" y="170253"/>
                  </a:lnTo>
                  <a:close/>
                  <a:moveTo>
                    <a:pt x="212515" y="169018"/>
                  </a:moveTo>
                  <a:cubicBezTo>
                    <a:pt x="243952" y="168957"/>
                    <a:pt x="275573" y="176416"/>
                    <a:pt x="299983" y="191333"/>
                  </a:cubicBezTo>
                  <a:cubicBezTo>
                    <a:pt x="253629" y="221660"/>
                    <a:pt x="175222" y="222153"/>
                    <a:pt x="126156" y="191826"/>
                  </a:cubicBezTo>
                  <a:cubicBezTo>
                    <a:pt x="149826" y="176662"/>
                    <a:pt x="181078" y="169080"/>
                    <a:pt x="212515" y="169018"/>
                  </a:cubicBezTo>
                  <a:close/>
                  <a:moveTo>
                    <a:pt x="25066" y="102570"/>
                  </a:moveTo>
                  <a:cubicBezTo>
                    <a:pt x="57612" y="107255"/>
                    <a:pt x="98048" y="148678"/>
                    <a:pt x="105445" y="184429"/>
                  </a:cubicBezTo>
                  <a:cubicBezTo>
                    <a:pt x="73145" y="179744"/>
                    <a:pt x="31723" y="137582"/>
                    <a:pt x="25066" y="102570"/>
                  </a:cubicBezTo>
                  <a:close/>
                  <a:moveTo>
                    <a:pt x="199386" y="102324"/>
                  </a:moveTo>
                  <a:cubicBezTo>
                    <a:pt x="196920" y="133144"/>
                    <a:pt x="153525" y="178018"/>
                    <a:pt x="119253" y="184429"/>
                  </a:cubicBezTo>
                  <a:cubicBezTo>
                    <a:pt x="127636" y="148184"/>
                    <a:pt x="165360" y="109474"/>
                    <a:pt x="199386" y="102324"/>
                  </a:cubicBezTo>
                  <a:close/>
                  <a:moveTo>
                    <a:pt x="111855" y="0"/>
                  </a:moveTo>
                  <a:cubicBezTo>
                    <a:pt x="141197" y="43642"/>
                    <a:pt x="142676" y="127719"/>
                    <a:pt x="112349" y="177032"/>
                  </a:cubicBezTo>
                  <a:cubicBezTo>
                    <a:pt x="84240" y="131664"/>
                    <a:pt x="81035" y="53258"/>
                    <a:pt x="11185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5" name="자유형: 도형 164">
              <a:extLst>
                <a:ext uri="{FF2B5EF4-FFF2-40B4-BE49-F238E27FC236}">
                  <a16:creationId xmlns:a16="http://schemas.microsoft.com/office/drawing/2014/main" id="{EBFD20A5-DA7B-47B6-A719-A9DB8C23CC7A}"/>
                </a:ext>
              </a:extLst>
            </p:cNvPr>
            <p:cNvSpPr/>
            <p:nvPr/>
          </p:nvSpPr>
          <p:spPr>
            <a:xfrm>
              <a:off x="514216" y="3420065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66" name="자유형: 도형 165">
              <a:extLst>
                <a:ext uri="{FF2B5EF4-FFF2-40B4-BE49-F238E27FC236}">
                  <a16:creationId xmlns:a16="http://schemas.microsoft.com/office/drawing/2014/main" id="{61F04291-ED2B-4B18-9CED-DBECD0D3C479}"/>
                </a:ext>
              </a:extLst>
            </p:cNvPr>
            <p:cNvSpPr/>
            <p:nvPr/>
          </p:nvSpPr>
          <p:spPr>
            <a:xfrm>
              <a:off x="363309" y="2402837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pic>
          <p:nvPicPr>
            <p:cNvPr id="167" name="Graphic 5">
              <a:extLst>
                <a:ext uri="{FF2B5EF4-FFF2-40B4-BE49-F238E27FC236}">
                  <a16:creationId xmlns:a16="http://schemas.microsoft.com/office/drawing/2014/main" id="{7123A7AB-CFD6-4622-812D-9325BE50B2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53694" y="1346914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68" name="Freeform: Shape 17">
              <a:extLst>
                <a:ext uri="{FF2B5EF4-FFF2-40B4-BE49-F238E27FC236}">
                  <a16:creationId xmlns:a16="http://schemas.microsoft.com/office/drawing/2014/main" id="{81C27792-B770-482A-9417-EEB4A91CB54F}"/>
                </a:ext>
              </a:extLst>
            </p:cNvPr>
            <p:cNvSpPr/>
            <p:nvPr/>
          </p:nvSpPr>
          <p:spPr>
            <a:xfrm>
              <a:off x="982511" y="1464805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자유형: 도형 172">
              <a:extLst>
                <a:ext uri="{FF2B5EF4-FFF2-40B4-BE49-F238E27FC236}">
                  <a16:creationId xmlns:a16="http://schemas.microsoft.com/office/drawing/2014/main" id="{754C33BD-6D7E-418A-913F-1E4813F12EBE}"/>
                </a:ext>
              </a:extLst>
            </p:cNvPr>
            <p:cNvSpPr/>
            <p:nvPr/>
          </p:nvSpPr>
          <p:spPr>
            <a:xfrm>
              <a:off x="563012" y="184812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74" name="자유형: 도형 173">
              <a:extLst>
                <a:ext uri="{FF2B5EF4-FFF2-40B4-BE49-F238E27FC236}">
                  <a16:creationId xmlns:a16="http://schemas.microsoft.com/office/drawing/2014/main" id="{11A2DD9B-BAED-4C13-B707-4FD2356FFA73}"/>
                </a:ext>
              </a:extLst>
            </p:cNvPr>
            <p:cNvSpPr/>
            <p:nvPr/>
          </p:nvSpPr>
          <p:spPr>
            <a:xfrm>
              <a:off x="1396782" y="89980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75" name="Freeform: Shape 42">
              <a:extLst>
                <a:ext uri="{FF2B5EF4-FFF2-40B4-BE49-F238E27FC236}">
                  <a16:creationId xmlns:a16="http://schemas.microsoft.com/office/drawing/2014/main" id="{DB288CBD-90FB-4B68-BC75-58467FCFD423}"/>
                </a:ext>
              </a:extLst>
            </p:cNvPr>
            <p:cNvSpPr/>
            <p:nvPr/>
          </p:nvSpPr>
          <p:spPr>
            <a:xfrm>
              <a:off x="896670" y="90763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44">
              <a:extLst>
                <a:ext uri="{FF2B5EF4-FFF2-40B4-BE49-F238E27FC236}">
                  <a16:creationId xmlns:a16="http://schemas.microsoft.com/office/drawing/2014/main" id="{8E46501C-6E32-4D69-BBE6-DCFD30081D5F}"/>
                </a:ext>
              </a:extLst>
            </p:cNvPr>
            <p:cNvSpPr/>
            <p:nvPr/>
          </p:nvSpPr>
          <p:spPr>
            <a:xfrm>
              <a:off x="231819" y="101188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자유형: 도형 176">
              <a:extLst>
                <a:ext uri="{FF2B5EF4-FFF2-40B4-BE49-F238E27FC236}">
                  <a16:creationId xmlns:a16="http://schemas.microsoft.com/office/drawing/2014/main" id="{96081A10-426C-4B6D-82E7-0CB2C3C0E938}"/>
                </a:ext>
              </a:extLst>
            </p:cNvPr>
            <p:cNvSpPr/>
            <p:nvPr/>
          </p:nvSpPr>
          <p:spPr>
            <a:xfrm>
              <a:off x="635167" y="1258909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78" name="자유형: 도형 177">
              <a:extLst>
                <a:ext uri="{FF2B5EF4-FFF2-40B4-BE49-F238E27FC236}">
                  <a16:creationId xmlns:a16="http://schemas.microsoft.com/office/drawing/2014/main" id="{3FCB0882-4283-47E1-87A1-B7042CFCF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48" y="50353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179" name="Graphic 5">
              <a:extLst>
                <a:ext uri="{FF2B5EF4-FFF2-40B4-BE49-F238E27FC236}">
                  <a16:creationId xmlns:a16="http://schemas.microsoft.com/office/drawing/2014/main" id="{9CB0B175-3E3B-414F-A6C8-8605D08EEE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08233" y="2076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18" name="자유형: 도형 317">
              <a:extLst>
                <a:ext uri="{FF2B5EF4-FFF2-40B4-BE49-F238E27FC236}">
                  <a16:creationId xmlns:a16="http://schemas.microsoft.com/office/drawing/2014/main" id="{E56E4557-8064-42B2-B9F9-75DE188BD69F}"/>
                </a:ext>
              </a:extLst>
            </p:cNvPr>
            <p:cNvSpPr/>
            <p:nvPr/>
          </p:nvSpPr>
          <p:spPr>
            <a:xfrm>
              <a:off x="568405" y="-5694"/>
              <a:ext cx="287130" cy="349180"/>
            </a:xfrm>
            <a:custGeom>
              <a:avLst/>
              <a:gdLst>
                <a:gd name="connsiteX0" fmla="*/ 276439 w 287130"/>
                <a:gd name="connsiteY0" fmla="*/ 0 h 349180"/>
                <a:gd name="connsiteX1" fmla="*/ 286718 w 287130"/>
                <a:gd name="connsiteY1" fmla="*/ 0 h 349180"/>
                <a:gd name="connsiteX2" fmla="*/ 287130 w 287130"/>
                <a:gd name="connsiteY2" fmla="*/ 54080 h 349180"/>
                <a:gd name="connsiteX3" fmla="*/ 195248 w 287130"/>
                <a:gd name="connsiteY3" fmla="*/ 246081 h 349180"/>
                <a:gd name="connsiteX4" fmla="*/ 57877 w 287130"/>
                <a:gd name="connsiteY4" fmla="*/ 271882 h 349180"/>
                <a:gd name="connsiteX5" fmla="*/ 41142 w 287130"/>
                <a:gd name="connsiteY5" fmla="*/ 280947 h 349180"/>
                <a:gd name="connsiteX6" fmla="*/ 26498 w 287130"/>
                <a:gd name="connsiteY6" fmla="*/ 329759 h 349180"/>
                <a:gd name="connsiteX7" fmla="*/ 0 w 287130"/>
                <a:gd name="connsiteY7" fmla="*/ 347192 h 349180"/>
                <a:gd name="connsiteX8" fmla="*/ 36261 w 287130"/>
                <a:gd name="connsiteY8" fmla="*/ 264909 h 349180"/>
                <a:gd name="connsiteX9" fmla="*/ 36957 w 287130"/>
                <a:gd name="connsiteY9" fmla="*/ 237713 h 349180"/>
                <a:gd name="connsiteX10" fmla="*/ 46721 w 287130"/>
                <a:gd name="connsiteY10" fmla="*/ 166587 h 349180"/>
                <a:gd name="connsiteX11" fmla="*/ 128305 w 287130"/>
                <a:gd name="connsiteY11" fmla="*/ 94067 h 349180"/>
                <a:gd name="connsiteX12" fmla="*/ 228022 w 287130"/>
                <a:gd name="connsiteY12" fmla="*/ 47347 h 349180"/>
                <a:gd name="connsiteX13" fmla="*/ 262800 w 287130"/>
                <a:gd name="connsiteY13" fmla="*/ 21633 h 34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130" h="349180">
                  <a:moveTo>
                    <a:pt x="276439" y="0"/>
                  </a:moveTo>
                  <a:lnTo>
                    <a:pt x="286718" y="0"/>
                  </a:lnTo>
                  <a:lnTo>
                    <a:pt x="287130" y="54080"/>
                  </a:lnTo>
                  <a:cubicBezTo>
                    <a:pt x="279449" y="129455"/>
                    <a:pt x="247547" y="213656"/>
                    <a:pt x="195248" y="246081"/>
                  </a:cubicBezTo>
                  <a:cubicBezTo>
                    <a:pt x="152712" y="272580"/>
                    <a:pt x="107387" y="283736"/>
                    <a:pt x="57877" y="271882"/>
                  </a:cubicBezTo>
                  <a:cubicBezTo>
                    <a:pt x="47417" y="269093"/>
                    <a:pt x="43931" y="272580"/>
                    <a:pt x="41142" y="280947"/>
                  </a:cubicBezTo>
                  <a:cubicBezTo>
                    <a:pt x="36261" y="296985"/>
                    <a:pt x="27893" y="313024"/>
                    <a:pt x="26498" y="329759"/>
                  </a:cubicBezTo>
                  <a:cubicBezTo>
                    <a:pt x="24406" y="348587"/>
                    <a:pt x="17433" y="352074"/>
                    <a:pt x="0" y="347192"/>
                  </a:cubicBezTo>
                  <a:cubicBezTo>
                    <a:pt x="11854" y="319299"/>
                    <a:pt x="23708" y="292104"/>
                    <a:pt x="36261" y="264909"/>
                  </a:cubicBezTo>
                  <a:cubicBezTo>
                    <a:pt x="40444" y="255843"/>
                    <a:pt x="44628" y="250962"/>
                    <a:pt x="36957" y="237713"/>
                  </a:cubicBezTo>
                  <a:cubicBezTo>
                    <a:pt x="23708" y="215399"/>
                    <a:pt x="34168" y="188902"/>
                    <a:pt x="46721" y="166587"/>
                  </a:cubicBezTo>
                  <a:cubicBezTo>
                    <a:pt x="65547" y="133116"/>
                    <a:pt x="94835" y="110802"/>
                    <a:pt x="128305" y="94067"/>
                  </a:cubicBezTo>
                  <a:cubicBezTo>
                    <a:pt x="161080" y="78028"/>
                    <a:pt x="195248" y="64083"/>
                    <a:pt x="228022" y="47347"/>
                  </a:cubicBezTo>
                  <a:cubicBezTo>
                    <a:pt x="241271" y="40722"/>
                    <a:pt x="252951" y="32180"/>
                    <a:pt x="262800" y="21633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1" name="하트 180">
              <a:extLst>
                <a:ext uri="{FF2B5EF4-FFF2-40B4-BE49-F238E27FC236}">
                  <a16:creationId xmlns:a16="http://schemas.microsoft.com/office/drawing/2014/main" id="{34514012-D6C7-4DC1-A709-723A4E990966}"/>
                </a:ext>
              </a:extLst>
            </p:cNvPr>
            <p:cNvSpPr/>
            <p:nvPr/>
          </p:nvSpPr>
          <p:spPr>
            <a:xfrm>
              <a:off x="1639035" y="81102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82" name="Graphic 47">
              <a:extLst>
                <a:ext uri="{FF2B5EF4-FFF2-40B4-BE49-F238E27FC236}">
                  <a16:creationId xmlns:a16="http://schemas.microsoft.com/office/drawing/2014/main" id="{A6688F96-8175-417D-859E-E419D594D2CF}"/>
                </a:ext>
              </a:extLst>
            </p:cNvPr>
            <p:cNvGrpSpPr/>
            <p:nvPr/>
          </p:nvGrpSpPr>
          <p:grpSpPr>
            <a:xfrm>
              <a:off x="1191861" y="44194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3" name="Freeform: Shape 1145">
                <a:extLst>
                  <a:ext uri="{FF2B5EF4-FFF2-40B4-BE49-F238E27FC236}">
                    <a16:creationId xmlns:a16="http://schemas.microsoft.com/office/drawing/2014/main" id="{29C18E70-AB00-4333-B7BF-89981F633096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146">
                <a:extLst>
                  <a:ext uri="{FF2B5EF4-FFF2-40B4-BE49-F238E27FC236}">
                    <a16:creationId xmlns:a16="http://schemas.microsoft.com/office/drawing/2014/main" id="{449BEF4F-DB01-4929-885D-FAA4C278F212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147">
                <a:extLst>
                  <a:ext uri="{FF2B5EF4-FFF2-40B4-BE49-F238E27FC236}">
                    <a16:creationId xmlns:a16="http://schemas.microsoft.com/office/drawing/2014/main" id="{AE82BE95-ACD3-45F3-8C12-286E813CD12A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6" name="Freeform: Shape 264">
              <a:extLst>
                <a:ext uri="{FF2B5EF4-FFF2-40B4-BE49-F238E27FC236}">
                  <a16:creationId xmlns:a16="http://schemas.microsoft.com/office/drawing/2014/main" id="{E6F35F18-F82B-4CB6-8616-E8FFD31960C1}"/>
                </a:ext>
              </a:extLst>
            </p:cNvPr>
            <p:cNvSpPr/>
            <p:nvPr/>
          </p:nvSpPr>
          <p:spPr>
            <a:xfrm>
              <a:off x="13145" y="61864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자유형: 도형 186">
              <a:extLst>
                <a:ext uri="{FF2B5EF4-FFF2-40B4-BE49-F238E27FC236}">
                  <a16:creationId xmlns:a16="http://schemas.microsoft.com/office/drawing/2014/main" id="{00056996-9D30-432B-BB7A-DCCA8D8BCC13}"/>
                </a:ext>
              </a:extLst>
            </p:cNvPr>
            <p:cNvSpPr/>
            <p:nvPr/>
          </p:nvSpPr>
          <p:spPr>
            <a:xfrm>
              <a:off x="114632" y="14195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8" name="자유형: 도형 187">
              <a:extLst>
                <a:ext uri="{FF2B5EF4-FFF2-40B4-BE49-F238E27FC236}">
                  <a16:creationId xmlns:a16="http://schemas.microsoft.com/office/drawing/2014/main" id="{9C2A13E9-B08A-4CFA-941C-384405B27ADF}"/>
                </a:ext>
              </a:extLst>
            </p:cNvPr>
            <p:cNvSpPr/>
            <p:nvPr/>
          </p:nvSpPr>
          <p:spPr>
            <a:xfrm>
              <a:off x="3996089" y="426915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9" name="자유형: 도형 188">
              <a:extLst>
                <a:ext uri="{FF2B5EF4-FFF2-40B4-BE49-F238E27FC236}">
                  <a16:creationId xmlns:a16="http://schemas.microsoft.com/office/drawing/2014/main" id="{FC399DEC-4AE5-47F1-A5C9-89D9B58D11E2}"/>
                </a:ext>
              </a:extLst>
            </p:cNvPr>
            <p:cNvSpPr/>
            <p:nvPr/>
          </p:nvSpPr>
          <p:spPr>
            <a:xfrm>
              <a:off x="148365" y="1712603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0" name="하트 189">
              <a:extLst>
                <a:ext uri="{FF2B5EF4-FFF2-40B4-BE49-F238E27FC236}">
                  <a16:creationId xmlns:a16="http://schemas.microsoft.com/office/drawing/2014/main" id="{233DD8A3-3288-4A0A-A42E-F48B0ED1BCA6}"/>
                </a:ext>
              </a:extLst>
            </p:cNvPr>
            <p:cNvSpPr/>
            <p:nvPr/>
          </p:nvSpPr>
          <p:spPr>
            <a:xfrm>
              <a:off x="3684715" y="81102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91" name="Graphic 47">
              <a:extLst>
                <a:ext uri="{FF2B5EF4-FFF2-40B4-BE49-F238E27FC236}">
                  <a16:creationId xmlns:a16="http://schemas.microsoft.com/office/drawing/2014/main" id="{9D9EC29E-856E-4543-B0A4-09F526699016}"/>
                </a:ext>
              </a:extLst>
            </p:cNvPr>
            <p:cNvGrpSpPr/>
            <p:nvPr/>
          </p:nvGrpSpPr>
          <p:grpSpPr>
            <a:xfrm>
              <a:off x="3164069" y="11652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92" name="Freeform: Shape 1145">
                <a:extLst>
                  <a:ext uri="{FF2B5EF4-FFF2-40B4-BE49-F238E27FC236}">
                    <a16:creationId xmlns:a16="http://schemas.microsoft.com/office/drawing/2014/main" id="{09843AF5-88F6-454C-BA03-325A9A281246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146">
                <a:extLst>
                  <a:ext uri="{FF2B5EF4-FFF2-40B4-BE49-F238E27FC236}">
                    <a16:creationId xmlns:a16="http://schemas.microsoft.com/office/drawing/2014/main" id="{F30FF84D-CA7D-4FB8-B10B-05BC37F2F4D8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147">
                <a:extLst>
                  <a:ext uri="{FF2B5EF4-FFF2-40B4-BE49-F238E27FC236}">
                    <a16:creationId xmlns:a16="http://schemas.microsoft.com/office/drawing/2014/main" id="{B5B68092-6563-417A-9EAD-39FF322A83E9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95" name="Freeform: Shape 264">
              <a:extLst>
                <a:ext uri="{FF2B5EF4-FFF2-40B4-BE49-F238E27FC236}">
                  <a16:creationId xmlns:a16="http://schemas.microsoft.com/office/drawing/2014/main" id="{880BC60F-A468-4698-838E-8C3D7713F5F1}"/>
                </a:ext>
              </a:extLst>
            </p:cNvPr>
            <p:cNvSpPr/>
            <p:nvPr/>
          </p:nvSpPr>
          <p:spPr>
            <a:xfrm>
              <a:off x="4340493" y="9063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자유형: 도형 318">
              <a:extLst>
                <a:ext uri="{FF2B5EF4-FFF2-40B4-BE49-F238E27FC236}">
                  <a16:creationId xmlns:a16="http://schemas.microsoft.com/office/drawing/2014/main" id="{BE57EBF8-20D2-4B60-853C-7403C8435C60}"/>
                </a:ext>
              </a:extLst>
            </p:cNvPr>
            <p:cNvSpPr/>
            <p:nvPr/>
          </p:nvSpPr>
          <p:spPr>
            <a:xfrm>
              <a:off x="2577284" y="-5694"/>
              <a:ext cx="375515" cy="209665"/>
            </a:xfrm>
            <a:custGeom>
              <a:avLst/>
              <a:gdLst>
                <a:gd name="connsiteX0" fmla="*/ 188867 w 375515"/>
                <a:gd name="connsiteY0" fmla="*/ 30414 h 209665"/>
                <a:gd name="connsiteX1" fmla="*/ 188867 w 375515"/>
                <a:gd name="connsiteY1" fmla="*/ 209665 h 209665"/>
                <a:gd name="connsiteX2" fmla="*/ 188867 w 375515"/>
                <a:gd name="connsiteY2" fmla="*/ 30414 h 209665"/>
                <a:gd name="connsiteX3" fmla="*/ 194785 w 375515"/>
                <a:gd name="connsiteY3" fmla="*/ 24497 h 209665"/>
                <a:gd name="connsiteX4" fmla="*/ 275411 w 375515"/>
                <a:gd name="connsiteY4" fmla="*/ 106109 h 209665"/>
                <a:gd name="connsiteX5" fmla="*/ 194785 w 375515"/>
                <a:gd name="connsiteY5" fmla="*/ 24497 h 209665"/>
                <a:gd name="connsiteX6" fmla="*/ 180731 w 375515"/>
                <a:gd name="connsiteY6" fmla="*/ 24250 h 209665"/>
                <a:gd name="connsiteX7" fmla="*/ 100598 w 375515"/>
                <a:gd name="connsiteY7" fmla="*/ 106109 h 209665"/>
                <a:gd name="connsiteX8" fmla="*/ 180731 w 375515"/>
                <a:gd name="connsiteY8" fmla="*/ 24250 h 209665"/>
                <a:gd name="connsiteX9" fmla="*/ 241452 w 375515"/>
                <a:gd name="connsiteY9" fmla="*/ 0 h 209665"/>
                <a:gd name="connsiteX10" fmla="*/ 335430 w 375515"/>
                <a:gd name="connsiteY10" fmla="*/ 0 h 209665"/>
                <a:gd name="connsiteX11" fmla="*/ 375515 w 375515"/>
                <a:gd name="connsiteY11" fmla="*/ 16360 h 209665"/>
                <a:gd name="connsiteX12" fmla="*/ 201688 w 375515"/>
                <a:gd name="connsiteY12" fmla="*/ 16854 h 209665"/>
                <a:gd name="connsiteX13" fmla="*/ 200326 w 375515"/>
                <a:gd name="connsiteY13" fmla="*/ 0 h 209665"/>
                <a:gd name="connsiteX14" fmla="*/ 217273 w 375515"/>
                <a:gd name="connsiteY14" fmla="*/ 0 h 209665"/>
                <a:gd name="connsiteX15" fmla="*/ 194785 w 375515"/>
                <a:gd name="connsiteY15" fmla="*/ 9457 h 209665"/>
                <a:gd name="connsiteX16" fmla="*/ 187028 w 375515"/>
                <a:gd name="connsiteY16" fmla="*/ 0 h 209665"/>
                <a:gd name="connsiteX17" fmla="*/ 188700 w 375515"/>
                <a:gd name="connsiteY17" fmla="*/ 0 h 209665"/>
                <a:gd name="connsiteX18" fmla="*/ 187881 w 375515"/>
                <a:gd name="connsiteY18" fmla="*/ 2060 h 209665"/>
                <a:gd name="connsiteX19" fmla="*/ 156719 w 375515"/>
                <a:gd name="connsiteY19" fmla="*/ 0 h 209665"/>
                <a:gd name="connsiteX20" fmla="*/ 175445 w 375515"/>
                <a:gd name="connsiteY20" fmla="*/ 0 h 209665"/>
                <a:gd name="connsiteX21" fmla="*/ 180977 w 375515"/>
                <a:gd name="connsiteY21" fmla="*/ 9457 h 209665"/>
                <a:gd name="connsiteX22" fmla="*/ 38637 w 375515"/>
                <a:gd name="connsiteY22" fmla="*/ 0 h 209665"/>
                <a:gd name="connsiteX23" fmla="*/ 132713 w 375515"/>
                <a:gd name="connsiteY23" fmla="*/ 0 h 209665"/>
                <a:gd name="connsiteX24" fmla="*/ 174567 w 375515"/>
                <a:gd name="connsiteY24" fmla="*/ 16607 h 209665"/>
                <a:gd name="connsiteX25" fmla="*/ 0 w 375515"/>
                <a:gd name="connsiteY25" fmla="*/ 16360 h 20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5515" h="209665">
                  <a:moveTo>
                    <a:pt x="188867" y="30414"/>
                  </a:moveTo>
                  <a:cubicBezTo>
                    <a:pt x="217222" y="90329"/>
                    <a:pt x="217468" y="149504"/>
                    <a:pt x="188867" y="209665"/>
                  </a:cubicBezTo>
                  <a:cubicBezTo>
                    <a:pt x="159033" y="172187"/>
                    <a:pt x="159033" y="68878"/>
                    <a:pt x="188867" y="30414"/>
                  </a:cubicBezTo>
                  <a:close/>
                  <a:moveTo>
                    <a:pt x="194785" y="24497"/>
                  </a:moveTo>
                  <a:cubicBezTo>
                    <a:pt x="223386" y="25237"/>
                    <a:pt x="267028" y="68878"/>
                    <a:pt x="275411" y="106109"/>
                  </a:cubicBezTo>
                  <a:cubicBezTo>
                    <a:pt x="240646" y="98712"/>
                    <a:pt x="202675" y="60002"/>
                    <a:pt x="194785" y="24497"/>
                  </a:cubicBezTo>
                  <a:close/>
                  <a:moveTo>
                    <a:pt x="180731" y="24250"/>
                  </a:moveTo>
                  <a:cubicBezTo>
                    <a:pt x="174567" y="58523"/>
                    <a:pt x="133144" y="100931"/>
                    <a:pt x="100598" y="106109"/>
                  </a:cubicBezTo>
                  <a:cubicBezTo>
                    <a:pt x="106762" y="71590"/>
                    <a:pt x="147691" y="29921"/>
                    <a:pt x="180731" y="24250"/>
                  </a:cubicBezTo>
                  <a:close/>
                  <a:moveTo>
                    <a:pt x="241452" y="0"/>
                  </a:moveTo>
                  <a:lnTo>
                    <a:pt x="335430" y="0"/>
                  </a:lnTo>
                  <a:lnTo>
                    <a:pt x="375515" y="16360"/>
                  </a:lnTo>
                  <a:cubicBezTo>
                    <a:pt x="329161" y="46687"/>
                    <a:pt x="250755" y="47180"/>
                    <a:pt x="201688" y="16854"/>
                  </a:cubicBezTo>
                  <a:close/>
                  <a:moveTo>
                    <a:pt x="200326" y="0"/>
                  </a:moveTo>
                  <a:lnTo>
                    <a:pt x="217273" y="0"/>
                  </a:lnTo>
                  <a:lnTo>
                    <a:pt x="194785" y="9457"/>
                  </a:lnTo>
                  <a:close/>
                  <a:moveTo>
                    <a:pt x="187028" y="0"/>
                  </a:moveTo>
                  <a:lnTo>
                    <a:pt x="188700" y="0"/>
                  </a:lnTo>
                  <a:lnTo>
                    <a:pt x="187881" y="2060"/>
                  </a:lnTo>
                  <a:close/>
                  <a:moveTo>
                    <a:pt x="156719" y="0"/>
                  </a:moveTo>
                  <a:lnTo>
                    <a:pt x="175445" y="0"/>
                  </a:lnTo>
                  <a:lnTo>
                    <a:pt x="180977" y="9457"/>
                  </a:lnTo>
                  <a:close/>
                  <a:moveTo>
                    <a:pt x="38637" y="0"/>
                  </a:moveTo>
                  <a:lnTo>
                    <a:pt x="132713" y="0"/>
                  </a:lnTo>
                  <a:lnTo>
                    <a:pt x="174567" y="16607"/>
                  </a:lnTo>
                  <a:cubicBezTo>
                    <a:pt x="124761" y="47920"/>
                    <a:pt x="45368" y="46441"/>
                    <a:pt x="0" y="1636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02" name="자유형: 도형 301">
              <a:extLst>
                <a:ext uri="{FF2B5EF4-FFF2-40B4-BE49-F238E27FC236}">
                  <a16:creationId xmlns:a16="http://schemas.microsoft.com/office/drawing/2014/main" id="{AE57393A-A568-4A65-A945-7FBA9B68F539}"/>
                </a:ext>
              </a:extLst>
            </p:cNvPr>
            <p:cNvSpPr/>
            <p:nvPr/>
          </p:nvSpPr>
          <p:spPr>
            <a:xfrm>
              <a:off x="-11228" y="1308485"/>
              <a:ext cx="212952" cy="402755"/>
            </a:xfrm>
            <a:custGeom>
              <a:avLst/>
              <a:gdLst>
                <a:gd name="connsiteX0" fmla="*/ 15700 w 212952"/>
                <a:gd name="connsiteY0" fmla="*/ 214786 h 402755"/>
                <a:gd name="connsiteX1" fmla="*/ 15958 w 212952"/>
                <a:gd name="connsiteY1" fmla="*/ 402755 h 402755"/>
                <a:gd name="connsiteX2" fmla="*/ 0 w 212952"/>
                <a:gd name="connsiteY2" fmla="*/ 358206 h 402755"/>
                <a:gd name="connsiteX3" fmla="*/ 0 w 212952"/>
                <a:gd name="connsiteY3" fmla="*/ 258935 h 402755"/>
                <a:gd name="connsiteX4" fmla="*/ 6418 w 212952"/>
                <a:gd name="connsiteY4" fmla="*/ 211434 h 402755"/>
                <a:gd name="connsiteX5" fmla="*/ 0 w 212952"/>
                <a:gd name="connsiteY5" fmla="*/ 228478 h 402755"/>
                <a:gd name="connsiteX6" fmla="*/ 0 w 212952"/>
                <a:gd name="connsiteY6" fmla="*/ 214060 h 402755"/>
                <a:gd name="connsiteX7" fmla="*/ 27046 w 212952"/>
                <a:gd name="connsiteY7" fmla="*/ 210403 h 402755"/>
                <a:gd name="connsiteX8" fmla="*/ 155195 w 212952"/>
                <a:gd name="connsiteY8" fmla="*/ 341904 h 402755"/>
                <a:gd name="connsiteX9" fmla="*/ 27046 w 212952"/>
                <a:gd name="connsiteY9" fmla="*/ 210403 h 402755"/>
                <a:gd name="connsiteX10" fmla="*/ 0 w 212952"/>
                <a:gd name="connsiteY10" fmla="*/ 199971 h 402755"/>
                <a:gd name="connsiteX11" fmla="*/ 3324 w 212952"/>
                <a:gd name="connsiteY11" fmla="*/ 201378 h 402755"/>
                <a:gd name="connsiteX12" fmla="*/ 0 w 212952"/>
                <a:gd name="connsiteY12" fmla="*/ 202207 h 402755"/>
                <a:gd name="connsiteX13" fmla="*/ 121772 w 212952"/>
                <a:gd name="connsiteY13" fmla="*/ 176528 h 402755"/>
                <a:gd name="connsiteX14" fmla="*/ 212952 w 212952"/>
                <a:gd name="connsiteY14" fmla="*/ 199057 h 402755"/>
                <a:gd name="connsiteX15" fmla="*/ 29624 w 212952"/>
                <a:gd name="connsiteY15" fmla="*/ 199831 h 402755"/>
                <a:gd name="connsiteX16" fmla="*/ 121772 w 212952"/>
                <a:gd name="connsiteY16" fmla="*/ 176528 h 402755"/>
                <a:gd name="connsiteX17" fmla="*/ 0 w 212952"/>
                <a:gd name="connsiteY17" fmla="*/ 173175 h 402755"/>
                <a:gd name="connsiteX18" fmla="*/ 7450 w 212952"/>
                <a:gd name="connsiteY18" fmla="*/ 189517 h 402755"/>
                <a:gd name="connsiteX19" fmla="*/ 0 w 212952"/>
                <a:gd name="connsiteY19" fmla="*/ 185210 h 402755"/>
                <a:gd name="connsiteX20" fmla="*/ 156742 w 212952"/>
                <a:gd name="connsiteY20" fmla="*/ 58016 h 402755"/>
                <a:gd name="connsiteX21" fmla="*/ 27819 w 212952"/>
                <a:gd name="connsiteY21" fmla="*/ 191064 h 402755"/>
                <a:gd name="connsiteX22" fmla="*/ 156742 w 212952"/>
                <a:gd name="connsiteY22" fmla="*/ 58016 h 402755"/>
                <a:gd name="connsiteX23" fmla="*/ 16216 w 212952"/>
                <a:gd name="connsiteY23" fmla="*/ 0 h 402755"/>
                <a:gd name="connsiteX24" fmla="*/ 16474 w 212952"/>
                <a:gd name="connsiteY24" fmla="*/ 185391 h 402755"/>
                <a:gd name="connsiteX25" fmla="*/ 0 w 212952"/>
                <a:gd name="connsiteY25" fmla="*/ 144908 h 402755"/>
                <a:gd name="connsiteX26" fmla="*/ 0 w 212952"/>
                <a:gd name="connsiteY26" fmla="*/ 42268 h 40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952" h="402755">
                  <a:moveTo>
                    <a:pt x="15700" y="214786"/>
                  </a:moveTo>
                  <a:cubicBezTo>
                    <a:pt x="46642" y="263003"/>
                    <a:pt x="48705" y="348350"/>
                    <a:pt x="15958" y="402755"/>
                  </a:cubicBezTo>
                  <a:lnTo>
                    <a:pt x="0" y="358206"/>
                  </a:lnTo>
                  <a:lnTo>
                    <a:pt x="0" y="258935"/>
                  </a:lnTo>
                  <a:close/>
                  <a:moveTo>
                    <a:pt x="6418" y="211434"/>
                  </a:moveTo>
                  <a:lnTo>
                    <a:pt x="0" y="228478"/>
                  </a:lnTo>
                  <a:lnTo>
                    <a:pt x="0" y="214060"/>
                  </a:lnTo>
                  <a:close/>
                  <a:moveTo>
                    <a:pt x="27046" y="210403"/>
                  </a:moveTo>
                  <a:cubicBezTo>
                    <a:pt x="95890" y="230515"/>
                    <a:pt x="144365" y="293171"/>
                    <a:pt x="155195" y="341904"/>
                  </a:cubicBezTo>
                  <a:cubicBezTo>
                    <a:pt x="108009" y="337778"/>
                    <a:pt x="36328" y="264808"/>
                    <a:pt x="27046" y="210403"/>
                  </a:cubicBezTo>
                  <a:close/>
                  <a:moveTo>
                    <a:pt x="0" y="199971"/>
                  </a:moveTo>
                  <a:lnTo>
                    <a:pt x="3324" y="201378"/>
                  </a:lnTo>
                  <a:lnTo>
                    <a:pt x="0" y="202207"/>
                  </a:lnTo>
                  <a:close/>
                  <a:moveTo>
                    <a:pt x="121772" y="176528"/>
                  </a:moveTo>
                  <a:cubicBezTo>
                    <a:pt x="152230" y="176431"/>
                    <a:pt x="182526" y="183973"/>
                    <a:pt x="212952" y="199057"/>
                  </a:cubicBezTo>
                  <a:cubicBezTo>
                    <a:pt x="172728" y="229225"/>
                    <a:pt x="87381" y="235155"/>
                    <a:pt x="29624" y="199831"/>
                  </a:cubicBezTo>
                  <a:cubicBezTo>
                    <a:pt x="60694" y="184360"/>
                    <a:pt x="91314" y="176625"/>
                    <a:pt x="121772" y="176528"/>
                  </a:cubicBezTo>
                  <a:close/>
                  <a:moveTo>
                    <a:pt x="0" y="173175"/>
                  </a:moveTo>
                  <a:lnTo>
                    <a:pt x="7450" y="189517"/>
                  </a:lnTo>
                  <a:lnTo>
                    <a:pt x="0" y="185210"/>
                  </a:lnTo>
                  <a:close/>
                  <a:moveTo>
                    <a:pt x="156742" y="58016"/>
                  </a:moveTo>
                  <a:cubicBezTo>
                    <a:pt x="134309" y="124024"/>
                    <a:pt x="92023" y="167858"/>
                    <a:pt x="27819" y="191064"/>
                  </a:cubicBezTo>
                  <a:cubicBezTo>
                    <a:pt x="26014" y="147230"/>
                    <a:pt x="100016" y="70134"/>
                    <a:pt x="156742" y="58016"/>
                  </a:cubicBezTo>
                  <a:close/>
                  <a:moveTo>
                    <a:pt x="16216" y="0"/>
                  </a:moveTo>
                  <a:cubicBezTo>
                    <a:pt x="47157" y="35067"/>
                    <a:pt x="47157" y="143620"/>
                    <a:pt x="16474" y="185391"/>
                  </a:cubicBezTo>
                  <a:lnTo>
                    <a:pt x="0" y="144908"/>
                  </a:lnTo>
                  <a:lnTo>
                    <a:pt x="0" y="422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98" name="자유형: 도형 197">
              <a:extLst>
                <a:ext uri="{FF2B5EF4-FFF2-40B4-BE49-F238E27FC236}">
                  <a16:creationId xmlns:a16="http://schemas.microsoft.com/office/drawing/2014/main" id="{D7089E15-2E32-44BF-882F-828271791A4F}"/>
                </a:ext>
              </a:extLst>
            </p:cNvPr>
            <p:cNvSpPr/>
            <p:nvPr/>
          </p:nvSpPr>
          <p:spPr>
            <a:xfrm>
              <a:off x="2129308" y="44976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9" name="자유형: 도형 198">
              <a:extLst>
                <a:ext uri="{FF2B5EF4-FFF2-40B4-BE49-F238E27FC236}">
                  <a16:creationId xmlns:a16="http://schemas.microsoft.com/office/drawing/2014/main" id="{1BA1275D-80F0-4032-A559-0CB0ED1DA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129" y="1823556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200" name="Graphic 5">
              <a:extLst>
                <a:ext uri="{FF2B5EF4-FFF2-40B4-BE49-F238E27FC236}">
                  <a16:creationId xmlns:a16="http://schemas.microsoft.com/office/drawing/2014/main" id="{20EC80AC-7099-4FA0-AB0B-90EA8BAC4B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98539" y="127602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01" name="Freeform: Shape 17">
              <a:extLst>
                <a:ext uri="{FF2B5EF4-FFF2-40B4-BE49-F238E27FC236}">
                  <a16:creationId xmlns:a16="http://schemas.microsoft.com/office/drawing/2014/main" id="{28F97458-11AF-4A4D-9AC7-D28ED7FD9222}"/>
                </a:ext>
              </a:extLst>
            </p:cNvPr>
            <p:cNvSpPr/>
            <p:nvPr/>
          </p:nvSpPr>
          <p:spPr>
            <a:xfrm>
              <a:off x="10552207" y="1229257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하트 201">
              <a:extLst>
                <a:ext uri="{FF2B5EF4-FFF2-40B4-BE49-F238E27FC236}">
                  <a16:creationId xmlns:a16="http://schemas.microsoft.com/office/drawing/2014/main" id="{E8D4ABBD-CC6D-4A1F-877B-981EA6FD58A1}"/>
                </a:ext>
              </a:extLst>
            </p:cNvPr>
            <p:cNvSpPr/>
            <p:nvPr/>
          </p:nvSpPr>
          <p:spPr>
            <a:xfrm>
              <a:off x="11508589" y="1246426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03" name="Graphic 47">
              <a:extLst>
                <a:ext uri="{FF2B5EF4-FFF2-40B4-BE49-F238E27FC236}">
                  <a16:creationId xmlns:a16="http://schemas.microsoft.com/office/drawing/2014/main" id="{2E379340-0EC7-48BA-BFEA-AFEE8A81F58A}"/>
                </a:ext>
              </a:extLst>
            </p:cNvPr>
            <p:cNvGrpSpPr/>
            <p:nvPr/>
          </p:nvGrpSpPr>
          <p:grpSpPr>
            <a:xfrm>
              <a:off x="11146242" y="1761963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4" name="Freeform: Shape 1145">
                <a:extLst>
                  <a:ext uri="{FF2B5EF4-FFF2-40B4-BE49-F238E27FC236}">
                    <a16:creationId xmlns:a16="http://schemas.microsoft.com/office/drawing/2014/main" id="{D7E5ECE0-DE9D-4EE2-A3B3-95A020F592E8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1146">
                <a:extLst>
                  <a:ext uri="{FF2B5EF4-FFF2-40B4-BE49-F238E27FC236}">
                    <a16:creationId xmlns:a16="http://schemas.microsoft.com/office/drawing/2014/main" id="{855BD4F0-0B73-41AF-BA62-5EC464403841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147">
                <a:extLst>
                  <a:ext uri="{FF2B5EF4-FFF2-40B4-BE49-F238E27FC236}">
                    <a16:creationId xmlns:a16="http://schemas.microsoft.com/office/drawing/2014/main" id="{4E01C375-997E-4CC3-BE45-E9851430D3F0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7" name="자유형: 도형 206">
              <a:extLst>
                <a:ext uri="{FF2B5EF4-FFF2-40B4-BE49-F238E27FC236}">
                  <a16:creationId xmlns:a16="http://schemas.microsoft.com/office/drawing/2014/main" id="{112FB307-CDF4-4514-A2C1-E159C111FDE3}"/>
                </a:ext>
              </a:extLst>
            </p:cNvPr>
            <p:cNvSpPr/>
            <p:nvPr/>
          </p:nvSpPr>
          <p:spPr>
            <a:xfrm>
              <a:off x="10097636" y="1490370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8" name="자유형: 도형 207">
              <a:extLst>
                <a:ext uri="{FF2B5EF4-FFF2-40B4-BE49-F238E27FC236}">
                  <a16:creationId xmlns:a16="http://schemas.microsoft.com/office/drawing/2014/main" id="{D9D93070-9BBE-45B2-ACA8-BF71DC1D1221}"/>
                </a:ext>
              </a:extLst>
            </p:cNvPr>
            <p:cNvSpPr/>
            <p:nvPr/>
          </p:nvSpPr>
          <p:spPr>
            <a:xfrm>
              <a:off x="11698306" y="1596304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09" name="자유형: 도형 208">
              <a:extLst>
                <a:ext uri="{FF2B5EF4-FFF2-40B4-BE49-F238E27FC236}">
                  <a16:creationId xmlns:a16="http://schemas.microsoft.com/office/drawing/2014/main" id="{86C3B353-6A37-4900-9696-207615631E8A}"/>
                </a:ext>
              </a:extLst>
            </p:cNvPr>
            <p:cNvSpPr/>
            <p:nvPr/>
          </p:nvSpPr>
          <p:spPr>
            <a:xfrm>
              <a:off x="10931406" y="542043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10" name="Freeform: Shape 42">
              <a:extLst>
                <a:ext uri="{FF2B5EF4-FFF2-40B4-BE49-F238E27FC236}">
                  <a16:creationId xmlns:a16="http://schemas.microsoft.com/office/drawing/2014/main" id="{48B80892-5575-4159-AFA1-8236B9E1D4C9}"/>
                </a:ext>
              </a:extLst>
            </p:cNvPr>
            <p:cNvSpPr/>
            <p:nvPr/>
          </p:nvSpPr>
          <p:spPr>
            <a:xfrm>
              <a:off x="10431294" y="549882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자유형: 도형 210">
              <a:extLst>
                <a:ext uri="{FF2B5EF4-FFF2-40B4-BE49-F238E27FC236}">
                  <a16:creationId xmlns:a16="http://schemas.microsoft.com/office/drawing/2014/main" id="{EE943D2D-924C-4390-BF6B-EB3F4FC5615B}"/>
                </a:ext>
              </a:extLst>
            </p:cNvPr>
            <p:cNvSpPr/>
            <p:nvPr/>
          </p:nvSpPr>
          <p:spPr>
            <a:xfrm>
              <a:off x="11513767" y="393186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12" name="Freeform: Shape 44">
              <a:extLst>
                <a:ext uri="{FF2B5EF4-FFF2-40B4-BE49-F238E27FC236}">
                  <a16:creationId xmlns:a16="http://schemas.microsoft.com/office/drawing/2014/main" id="{A8205AC4-7A41-41C1-9820-3FA8AD0E8BDE}"/>
                </a:ext>
              </a:extLst>
            </p:cNvPr>
            <p:cNvSpPr/>
            <p:nvPr/>
          </p:nvSpPr>
          <p:spPr>
            <a:xfrm>
              <a:off x="9766443" y="654123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자유형: 도형 212">
              <a:extLst>
                <a:ext uri="{FF2B5EF4-FFF2-40B4-BE49-F238E27FC236}">
                  <a16:creationId xmlns:a16="http://schemas.microsoft.com/office/drawing/2014/main" id="{74CED1B1-95D8-4DD2-8820-AE0C4D4E62E0}"/>
                </a:ext>
              </a:extLst>
            </p:cNvPr>
            <p:cNvSpPr/>
            <p:nvPr/>
          </p:nvSpPr>
          <p:spPr>
            <a:xfrm>
              <a:off x="10169791" y="901152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14" name="자유형: 도형 213">
              <a:extLst>
                <a:ext uri="{FF2B5EF4-FFF2-40B4-BE49-F238E27FC236}">
                  <a16:creationId xmlns:a16="http://schemas.microsoft.com/office/drawing/2014/main" id="{24C3DC94-94AD-4D74-A774-0A1331666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7372" y="145778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grpSp>
          <p:nvGrpSpPr>
            <p:cNvPr id="215" name="Graphic 47">
              <a:extLst>
                <a:ext uri="{FF2B5EF4-FFF2-40B4-BE49-F238E27FC236}">
                  <a16:creationId xmlns:a16="http://schemas.microsoft.com/office/drawing/2014/main" id="{00FA607B-0E6F-4260-9B2C-D29B0EC82FC5}"/>
                </a:ext>
              </a:extLst>
            </p:cNvPr>
            <p:cNvGrpSpPr/>
            <p:nvPr/>
          </p:nvGrpSpPr>
          <p:grpSpPr>
            <a:xfrm>
              <a:off x="10781005" y="85523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6" name="Freeform: Shape 1145">
                <a:extLst>
                  <a:ext uri="{FF2B5EF4-FFF2-40B4-BE49-F238E27FC236}">
                    <a16:creationId xmlns:a16="http://schemas.microsoft.com/office/drawing/2014/main" id="{B3839410-4E34-4D49-B7DC-D98C0593951A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1146">
                <a:extLst>
                  <a:ext uri="{FF2B5EF4-FFF2-40B4-BE49-F238E27FC236}">
                    <a16:creationId xmlns:a16="http://schemas.microsoft.com/office/drawing/2014/main" id="{E5AF3CD9-EB8C-4E39-93B2-3494A294AA0E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147">
                <a:extLst>
                  <a:ext uri="{FF2B5EF4-FFF2-40B4-BE49-F238E27FC236}">
                    <a16:creationId xmlns:a16="http://schemas.microsoft.com/office/drawing/2014/main" id="{390D33A2-2CF2-484A-A456-7D76A48B5652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9" name="Freeform: Shape 264">
              <a:extLst>
                <a:ext uri="{FF2B5EF4-FFF2-40B4-BE49-F238E27FC236}">
                  <a16:creationId xmlns:a16="http://schemas.microsoft.com/office/drawing/2014/main" id="{AFFBA253-95A6-4B30-A851-F6A63CD5A1AF}"/>
                </a:ext>
              </a:extLst>
            </p:cNvPr>
            <p:cNvSpPr/>
            <p:nvPr/>
          </p:nvSpPr>
          <p:spPr>
            <a:xfrm>
              <a:off x="9547769" y="260892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361">
              <a:extLst>
                <a:ext uri="{FF2B5EF4-FFF2-40B4-BE49-F238E27FC236}">
                  <a16:creationId xmlns:a16="http://schemas.microsoft.com/office/drawing/2014/main" id="{34CFFA3B-ABD9-4FFC-A07F-0F6BC3357E2D}"/>
                </a:ext>
              </a:extLst>
            </p:cNvPr>
            <p:cNvSpPr/>
            <p:nvPr/>
          </p:nvSpPr>
          <p:spPr>
            <a:xfrm>
              <a:off x="11219584" y="936254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64">
              <a:extLst>
                <a:ext uri="{FF2B5EF4-FFF2-40B4-BE49-F238E27FC236}">
                  <a16:creationId xmlns:a16="http://schemas.microsoft.com/office/drawing/2014/main" id="{6884B5F5-906A-4980-B8A0-70A8DD2DA44E}"/>
                </a:ext>
              </a:extLst>
            </p:cNvPr>
            <p:cNvSpPr/>
            <p:nvPr/>
          </p:nvSpPr>
          <p:spPr>
            <a:xfrm>
              <a:off x="11974975" y="845531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자유형: 도형 221">
              <a:extLst>
                <a:ext uri="{FF2B5EF4-FFF2-40B4-BE49-F238E27FC236}">
                  <a16:creationId xmlns:a16="http://schemas.microsoft.com/office/drawing/2014/main" id="{7F124A21-F86A-4B65-A587-87594837BDA4}"/>
                </a:ext>
              </a:extLst>
            </p:cNvPr>
            <p:cNvSpPr/>
            <p:nvPr/>
          </p:nvSpPr>
          <p:spPr>
            <a:xfrm>
              <a:off x="8978023" y="1678873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23" name="자유형: 도형 222">
              <a:extLst>
                <a:ext uri="{FF2B5EF4-FFF2-40B4-BE49-F238E27FC236}">
                  <a16:creationId xmlns:a16="http://schemas.microsoft.com/office/drawing/2014/main" id="{99255E66-3610-4945-96DA-307DAB6012EC}"/>
                </a:ext>
              </a:extLst>
            </p:cNvPr>
            <p:cNvSpPr/>
            <p:nvPr/>
          </p:nvSpPr>
          <p:spPr>
            <a:xfrm>
              <a:off x="9621542" y="1563519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24" name="하트 223">
              <a:extLst>
                <a:ext uri="{FF2B5EF4-FFF2-40B4-BE49-F238E27FC236}">
                  <a16:creationId xmlns:a16="http://schemas.microsoft.com/office/drawing/2014/main" id="{31D70627-1EC6-473B-9446-FDDBD2763B63}"/>
                </a:ext>
              </a:extLst>
            </p:cNvPr>
            <p:cNvSpPr/>
            <p:nvPr/>
          </p:nvSpPr>
          <p:spPr>
            <a:xfrm>
              <a:off x="9135449" y="705478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25" name="Graphic 47">
              <a:extLst>
                <a:ext uri="{FF2B5EF4-FFF2-40B4-BE49-F238E27FC236}">
                  <a16:creationId xmlns:a16="http://schemas.microsoft.com/office/drawing/2014/main" id="{F48C5292-BA0A-43D2-9630-A9C0E6A75985}"/>
                </a:ext>
              </a:extLst>
            </p:cNvPr>
            <p:cNvGrpSpPr/>
            <p:nvPr/>
          </p:nvGrpSpPr>
          <p:grpSpPr>
            <a:xfrm>
              <a:off x="8780209" y="1255434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26" name="Freeform: Shape 1145">
                <a:extLst>
                  <a:ext uri="{FF2B5EF4-FFF2-40B4-BE49-F238E27FC236}">
                    <a16:creationId xmlns:a16="http://schemas.microsoft.com/office/drawing/2014/main" id="{AF231992-BCC2-4950-B66A-15BE32564BC3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146">
                <a:extLst>
                  <a:ext uri="{FF2B5EF4-FFF2-40B4-BE49-F238E27FC236}">
                    <a16:creationId xmlns:a16="http://schemas.microsoft.com/office/drawing/2014/main" id="{0B19F3CA-C618-4E45-A990-15365501EEBE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147">
                <a:extLst>
                  <a:ext uri="{FF2B5EF4-FFF2-40B4-BE49-F238E27FC236}">
                    <a16:creationId xmlns:a16="http://schemas.microsoft.com/office/drawing/2014/main" id="{1404C210-6BA0-4AF0-860F-6B829BFB554E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9" name="자유형: 도형 228">
              <a:extLst>
                <a:ext uri="{FF2B5EF4-FFF2-40B4-BE49-F238E27FC236}">
                  <a16:creationId xmlns:a16="http://schemas.microsoft.com/office/drawing/2014/main" id="{BFC62604-E8DB-4C50-B092-73FDA9A765AB}"/>
                </a:ext>
              </a:extLst>
            </p:cNvPr>
            <p:cNvSpPr/>
            <p:nvPr/>
          </p:nvSpPr>
          <p:spPr>
            <a:xfrm>
              <a:off x="8724190" y="403008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30" name="자유형: 도형 229">
              <a:extLst>
                <a:ext uri="{FF2B5EF4-FFF2-40B4-BE49-F238E27FC236}">
                  <a16:creationId xmlns:a16="http://schemas.microsoft.com/office/drawing/2014/main" id="{E15037BC-60C9-40E6-A1EE-36BB94C53C96}"/>
                </a:ext>
              </a:extLst>
            </p:cNvPr>
            <p:cNvSpPr/>
            <p:nvPr/>
          </p:nvSpPr>
          <p:spPr>
            <a:xfrm>
              <a:off x="9325166" y="1055356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31" name="자유형: 도형 230">
              <a:extLst>
                <a:ext uri="{FF2B5EF4-FFF2-40B4-BE49-F238E27FC236}">
                  <a16:creationId xmlns:a16="http://schemas.microsoft.com/office/drawing/2014/main" id="{4B1D9341-06F4-4159-B448-273C8F20243E}"/>
                </a:ext>
              </a:extLst>
            </p:cNvPr>
            <p:cNvSpPr/>
            <p:nvPr/>
          </p:nvSpPr>
          <p:spPr>
            <a:xfrm>
              <a:off x="9174259" y="38128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32" name="자유형: 도형 231">
              <a:extLst>
                <a:ext uri="{FF2B5EF4-FFF2-40B4-BE49-F238E27FC236}">
                  <a16:creationId xmlns:a16="http://schemas.microsoft.com/office/drawing/2014/main" id="{FA0C242F-DFD7-42D4-9C6F-EA47CD9FF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465" y="1665750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233" name="Graphic 5">
              <a:extLst>
                <a:ext uri="{FF2B5EF4-FFF2-40B4-BE49-F238E27FC236}">
                  <a16:creationId xmlns:a16="http://schemas.microsoft.com/office/drawing/2014/main" id="{1CF5C38B-0386-4695-A76E-4A971A23B8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638175" y="1246962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34" name="Freeform: Shape 17">
              <a:extLst>
                <a:ext uri="{FF2B5EF4-FFF2-40B4-BE49-F238E27FC236}">
                  <a16:creationId xmlns:a16="http://schemas.microsoft.com/office/drawing/2014/main" id="{5A4B6577-8CD0-4FD2-91B3-9A75787932EF}"/>
                </a:ext>
              </a:extLst>
            </p:cNvPr>
            <p:cNvSpPr/>
            <p:nvPr/>
          </p:nvSpPr>
          <p:spPr>
            <a:xfrm>
              <a:off x="7191843" y="1200192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하트 234">
              <a:extLst>
                <a:ext uri="{FF2B5EF4-FFF2-40B4-BE49-F238E27FC236}">
                  <a16:creationId xmlns:a16="http://schemas.microsoft.com/office/drawing/2014/main" id="{DB0FC93E-B6B6-419F-93B0-B7AD6CEF488E}"/>
                </a:ext>
              </a:extLst>
            </p:cNvPr>
            <p:cNvSpPr/>
            <p:nvPr/>
          </p:nvSpPr>
          <p:spPr>
            <a:xfrm>
              <a:off x="8148225" y="1217361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36" name="Graphic 47">
              <a:extLst>
                <a:ext uri="{FF2B5EF4-FFF2-40B4-BE49-F238E27FC236}">
                  <a16:creationId xmlns:a16="http://schemas.microsoft.com/office/drawing/2014/main" id="{0321C7D7-F4BB-49B2-A182-0164C3787EC5}"/>
                </a:ext>
              </a:extLst>
            </p:cNvPr>
            <p:cNvGrpSpPr/>
            <p:nvPr/>
          </p:nvGrpSpPr>
          <p:grpSpPr>
            <a:xfrm>
              <a:off x="7785878" y="1732898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7" name="Freeform: Shape 1145">
                <a:extLst>
                  <a:ext uri="{FF2B5EF4-FFF2-40B4-BE49-F238E27FC236}">
                    <a16:creationId xmlns:a16="http://schemas.microsoft.com/office/drawing/2014/main" id="{D159428E-683A-4482-A676-EEF475D7DCA8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1146">
                <a:extLst>
                  <a:ext uri="{FF2B5EF4-FFF2-40B4-BE49-F238E27FC236}">
                    <a16:creationId xmlns:a16="http://schemas.microsoft.com/office/drawing/2014/main" id="{8BF03CD2-1DDD-4A22-9C26-4C3D8A0C193C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147">
                <a:extLst>
                  <a:ext uri="{FF2B5EF4-FFF2-40B4-BE49-F238E27FC236}">
                    <a16:creationId xmlns:a16="http://schemas.microsoft.com/office/drawing/2014/main" id="{92C18F8B-2174-4A45-9AD4-D4B3B0B2522D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0" name="자유형: 도형 239">
              <a:extLst>
                <a:ext uri="{FF2B5EF4-FFF2-40B4-BE49-F238E27FC236}">
                  <a16:creationId xmlns:a16="http://schemas.microsoft.com/office/drawing/2014/main" id="{F77416D4-AC08-477E-9228-303E7C80BDF7}"/>
                </a:ext>
              </a:extLst>
            </p:cNvPr>
            <p:cNvSpPr/>
            <p:nvPr/>
          </p:nvSpPr>
          <p:spPr>
            <a:xfrm>
              <a:off x="6737272" y="1461305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1" name="자유형: 도형 240">
              <a:extLst>
                <a:ext uri="{FF2B5EF4-FFF2-40B4-BE49-F238E27FC236}">
                  <a16:creationId xmlns:a16="http://schemas.microsoft.com/office/drawing/2014/main" id="{64834B29-14F3-4552-A47C-B1195002DA8A}"/>
                </a:ext>
              </a:extLst>
            </p:cNvPr>
            <p:cNvSpPr/>
            <p:nvPr/>
          </p:nvSpPr>
          <p:spPr>
            <a:xfrm>
              <a:off x="8337942" y="1567239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42" name="자유형: 도형 241">
              <a:extLst>
                <a:ext uri="{FF2B5EF4-FFF2-40B4-BE49-F238E27FC236}">
                  <a16:creationId xmlns:a16="http://schemas.microsoft.com/office/drawing/2014/main" id="{3B3F312C-540C-4A12-BC8C-902202F07FFB}"/>
                </a:ext>
              </a:extLst>
            </p:cNvPr>
            <p:cNvSpPr/>
            <p:nvPr/>
          </p:nvSpPr>
          <p:spPr>
            <a:xfrm>
              <a:off x="7571042" y="512978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3" name="Freeform: Shape 42">
              <a:extLst>
                <a:ext uri="{FF2B5EF4-FFF2-40B4-BE49-F238E27FC236}">
                  <a16:creationId xmlns:a16="http://schemas.microsoft.com/office/drawing/2014/main" id="{1885EA59-86AD-44D6-BADE-2F48D866F873}"/>
                </a:ext>
              </a:extLst>
            </p:cNvPr>
            <p:cNvSpPr/>
            <p:nvPr/>
          </p:nvSpPr>
          <p:spPr>
            <a:xfrm>
              <a:off x="7070930" y="520817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자유형: 도형 243">
              <a:extLst>
                <a:ext uri="{FF2B5EF4-FFF2-40B4-BE49-F238E27FC236}">
                  <a16:creationId xmlns:a16="http://schemas.microsoft.com/office/drawing/2014/main" id="{80531FFF-EBFB-4ECD-B841-A9DA89DC0D91}"/>
                </a:ext>
              </a:extLst>
            </p:cNvPr>
            <p:cNvSpPr/>
            <p:nvPr/>
          </p:nvSpPr>
          <p:spPr>
            <a:xfrm>
              <a:off x="8206014" y="397850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5" name="Freeform: Shape 44">
              <a:extLst>
                <a:ext uri="{FF2B5EF4-FFF2-40B4-BE49-F238E27FC236}">
                  <a16:creationId xmlns:a16="http://schemas.microsoft.com/office/drawing/2014/main" id="{10132098-C1A7-4311-A2B4-009649D65C45}"/>
                </a:ext>
              </a:extLst>
            </p:cNvPr>
            <p:cNvSpPr/>
            <p:nvPr/>
          </p:nvSpPr>
          <p:spPr>
            <a:xfrm>
              <a:off x="6406079" y="625058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자유형: 도형 245">
              <a:extLst>
                <a:ext uri="{FF2B5EF4-FFF2-40B4-BE49-F238E27FC236}">
                  <a16:creationId xmlns:a16="http://schemas.microsoft.com/office/drawing/2014/main" id="{59ED2B22-BEB2-46FF-8396-37F304A781F9}"/>
                </a:ext>
              </a:extLst>
            </p:cNvPr>
            <p:cNvSpPr/>
            <p:nvPr/>
          </p:nvSpPr>
          <p:spPr>
            <a:xfrm>
              <a:off x="6809427" y="872087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7" name="자유형: 도형 246">
              <a:extLst>
                <a:ext uri="{FF2B5EF4-FFF2-40B4-BE49-F238E27FC236}">
                  <a16:creationId xmlns:a16="http://schemas.microsoft.com/office/drawing/2014/main" id="{21E7CBBF-9332-410E-BC59-151878FC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008" y="116713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grpSp>
          <p:nvGrpSpPr>
            <p:cNvPr id="248" name="Graphic 47">
              <a:extLst>
                <a:ext uri="{FF2B5EF4-FFF2-40B4-BE49-F238E27FC236}">
                  <a16:creationId xmlns:a16="http://schemas.microsoft.com/office/drawing/2014/main" id="{7739C55F-264D-4606-B7D4-1D9B85C95027}"/>
                </a:ext>
              </a:extLst>
            </p:cNvPr>
            <p:cNvGrpSpPr/>
            <p:nvPr/>
          </p:nvGrpSpPr>
          <p:grpSpPr>
            <a:xfrm>
              <a:off x="7366121" y="55120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49" name="Freeform: Shape 1145">
                <a:extLst>
                  <a:ext uri="{FF2B5EF4-FFF2-40B4-BE49-F238E27FC236}">
                    <a16:creationId xmlns:a16="http://schemas.microsoft.com/office/drawing/2014/main" id="{830BDD78-4223-484C-A7B5-BA6422CA6BF3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1146">
                <a:extLst>
                  <a:ext uri="{FF2B5EF4-FFF2-40B4-BE49-F238E27FC236}">
                    <a16:creationId xmlns:a16="http://schemas.microsoft.com/office/drawing/2014/main" id="{57078C2F-A586-47D1-918B-409EE2324EBB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1147">
                <a:extLst>
                  <a:ext uri="{FF2B5EF4-FFF2-40B4-BE49-F238E27FC236}">
                    <a16:creationId xmlns:a16="http://schemas.microsoft.com/office/drawing/2014/main" id="{20590C8D-BE9C-447B-B22B-6BAAB8AA356A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2" name="Freeform: Shape 264">
              <a:extLst>
                <a:ext uri="{FF2B5EF4-FFF2-40B4-BE49-F238E27FC236}">
                  <a16:creationId xmlns:a16="http://schemas.microsoft.com/office/drawing/2014/main" id="{980648BD-6D6C-4E2C-8726-FD6D1346BF29}"/>
                </a:ext>
              </a:extLst>
            </p:cNvPr>
            <p:cNvSpPr/>
            <p:nvPr/>
          </p:nvSpPr>
          <p:spPr>
            <a:xfrm>
              <a:off x="6187405" y="231827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361">
              <a:extLst>
                <a:ext uri="{FF2B5EF4-FFF2-40B4-BE49-F238E27FC236}">
                  <a16:creationId xmlns:a16="http://schemas.microsoft.com/office/drawing/2014/main" id="{7CD2EB8A-5455-4B67-A4E3-0E358ABEBC9E}"/>
                </a:ext>
              </a:extLst>
            </p:cNvPr>
            <p:cNvSpPr/>
            <p:nvPr/>
          </p:nvSpPr>
          <p:spPr>
            <a:xfrm>
              <a:off x="7859220" y="907189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64">
              <a:extLst>
                <a:ext uri="{FF2B5EF4-FFF2-40B4-BE49-F238E27FC236}">
                  <a16:creationId xmlns:a16="http://schemas.microsoft.com/office/drawing/2014/main" id="{93493AB7-73EE-46A6-935B-55EB18D9449B}"/>
                </a:ext>
              </a:extLst>
            </p:cNvPr>
            <p:cNvSpPr/>
            <p:nvPr/>
          </p:nvSpPr>
          <p:spPr>
            <a:xfrm>
              <a:off x="8614611" y="816466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자유형: 도형 254">
              <a:extLst>
                <a:ext uri="{FF2B5EF4-FFF2-40B4-BE49-F238E27FC236}">
                  <a16:creationId xmlns:a16="http://schemas.microsoft.com/office/drawing/2014/main" id="{E330DE8C-A6B3-4CB8-884D-E43FF7551FA8}"/>
                </a:ext>
              </a:extLst>
            </p:cNvPr>
            <p:cNvSpPr/>
            <p:nvPr/>
          </p:nvSpPr>
          <p:spPr>
            <a:xfrm>
              <a:off x="5693536" y="165906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56" name="자유형: 도형 255">
              <a:extLst>
                <a:ext uri="{FF2B5EF4-FFF2-40B4-BE49-F238E27FC236}">
                  <a16:creationId xmlns:a16="http://schemas.microsoft.com/office/drawing/2014/main" id="{D99A4625-9B35-4DA3-8C3A-F1F82BF2E21C}"/>
                </a:ext>
              </a:extLst>
            </p:cNvPr>
            <p:cNvSpPr/>
            <p:nvPr/>
          </p:nvSpPr>
          <p:spPr>
            <a:xfrm>
              <a:off x="6261178" y="1534454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57" name="하트 256">
              <a:extLst>
                <a:ext uri="{FF2B5EF4-FFF2-40B4-BE49-F238E27FC236}">
                  <a16:creationId xmlns:a16="http://schemas.microsoft.com/office/drawing/2014/main" id="{4F0D2A06-BBFA-478E-9502-03CA0EBAA441}"/>
                </a:ext>
              </a:extLst>
            </p:cNvPr>
            <p:cNvSpPr/>
            <p:nvPr/>
          </p:nvSpPr>
          <p:spPr>
            <a:xfrm>
              <a:off x="5775085" y="676413"/>
              <a:ext cx="326427" cy="326427"/>
            </a:xfrm>
            <a:prstGeom prst="hear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58" name="Graphic 47">
              <a:extLst>
                <a:ext uri="{FF2B5EF4-FFF2-40B4-BE49-F238E27FC236}">
                  <a16:creationId xmlns:a16="http://schemas.microsoft.com/office/drawing/2014/main" id="{B1C36F26-7000-41F9-A68F-BC88D44DFCC3}"/>
                </a:ext>
              </a:extLst>
            </p:cNvPr>
            <p:cNvGrpSpPr/>
            <p:nvPr/>
          </p:nvGrpSpPr>
          <p:grpSpPr>
            <a:xfrm>
              <a:off x="5419845" y="1226369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59" name="Freeform: Shape 1145">
                <a:extLst>
                  <a:ext uri="{FF2B5EF4-FFF2-40B4-BE49-F238E27FC236}">
                    <a16:creationId xmlns:a16="http://schemas.microsoft.com/office/drawing/2014/main" id="{8F70774A-08C6-4017-8977-95704B3B3E53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1146">
                <a:extLst>
                  <a:ext uri="{FF2B5EF4-FFF2-40B4-BE49-F238E27FC236}">
                    <a16:creationId xmlns:a16="http://schemas.microsoft.com/office/drawing/2014/main" id="{1F8D6973-9705-431A-92B0-3DC70F05945D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1147">
                <a:extLst>
                  <a:ext uri="{FF2B5EF4-FFF2-40B4-BE49-F238E27FC236}">
                    <a16:creationId xmlns:a16="http://schemas.microsoft.com/office/drawing/2014/main" id="{C36F8B11-DB16-45B7-B249-546B15C7C618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2" name="자유형: 도형 261">
              <a:extLst>
                <a:ext uri="{FF2B5EF4-FFF2-40B4-BE49-F238E27FC236}">
                  <a16:creationId xmlns:a16="http://schemas.microsoft.com/office/drawing/2014/main" id="{A48E4855-A7E3-409E-B743-36923C73314F}"/>
                </a:ext>
              </a:extLst>
            </p:cNvPr>
            <p:cNvSpPr/>
            <p:nvPr/>
          </p:nvSpPr>
          <p:spPr>
            <a:xfrm>
              <a:off x="5345561" y="375822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63" name="자유형: 도형 262">
              <a:extLst>
                <a:ext uri="{FF2B5EF4-FFF2-40B4-BE49-F238E27FC236}">
                  <a16:creationId xmlns:a16="http://schemas.microsoft.com/office/drawing/2014/main" id="{433EC555-C039-4A17-ADA3-5A3485E7B2AC}"/>
                </a:ext>
              </a:extLst>
            </p:cNvPr>
            <p:cNvSpPr/>
            <p:nvPr/>
          </p:nvSpPr>
          <p:spPr>
            <a:xfrm>
              <a:off x="5964802" y="1026291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64" name="자유형: 도형 263">
              <a:extLst>
                <a:ext uri="{FF2B5EF4-FFF2-40B4-BE49-F238E27FC236}">
                  <a16:creationId xmlns:a16="http://schemas.microsoft.com/office/drawing/2014/main" id="{01CCF48B-67A3-4604-96DA-67225A042DA3}"/>
                </a:ext>
              </a:extLst>
            </p:cNvPr>
            <p:cNvSpPr/>
            <p:nvPr/>
          </p:nvSpPr>
          <p:spPr>
            <a:xfrm>
              <a:off x="5813895" y="9063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65" name="자유형: 도형 264">
              <a:extLst>
                <a:ext uri="{FF2B5EF4-FFF2-40B4-BE49-F238E27FC236}">
                  <a16:creationId xmlns:a16="http://schemas.microsoft.com/office/drawing/2014/main" id="{E06AAA13-FFF2-4533-B6DB-6064F8680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075" y="1568367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266" name="Graphic 5">
              <a:extLst>
                <a:ext uri="{FF2B5EF4-FFF2-40B4-BE49-F238E27FC236}">
                  <a16:creationId xmlns:a16="http://schemas.microsoft.com/office/drawing/2014/main" id="{A9CF8E62-AC7A-47EA-89E6-72E2B8EF81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401982" y="66555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67" name="Freeform: Shape 42">
              <a:extLst>
                <a:ext uri="{FF2B5EF4-FFF2-40B4-BE49-F238E27FC236}">
                  <a16:creationId xmlns:a16="http://schemas.microsoft.com/office/drawing/2014/main" id="{DB90D124-6331-423A-82B8-E603D03C41B3}"/>
                </a:ext>
              </a:extLst>
            </p:cNvPr>
            <p:cNvSpPr/>
            <p:nvPr/>
          </p:nvSpPr>
          <p:spPr>
            <a:xfrm>
              <a:off x="5125334" y="2855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44">
              <a:extLst>
                <a:ext uri="{FF2B5EF4-FFF2-40B4-BE49-F238E27FC236}">
                  <a16:creationId xmlns:a16="http://schemas.microsoft.com/office/drawing/2014/main" id="{22BF0E2E-D1DC-4022-B904-3606E8E90A93}"/>
                </a:ext>
              </a:extLst>
            </p:cNvPr>
            <p:cNvSpPr/>
            <p:nvPr/>
          </p:nvSpPr>
          <p:spPr>
            <a:xfrm>
              <a:off x="4670435" y="263875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자유형: 도형 268">
              <a:extLst>
                <a:ext uri="{FF2B5EF4-FFF2-40B4-BE49-F238E27FC236}">
                  <a16:creationId xmlns:a16="http://schemas.microsoft.com/office/drawing/2014/main" id="{FDFD5701-AB8B-495A-BB4C-F59D799066D7}"/>
                </a:ext>
              </a:extLst>
            </p:cNvPr>
            <p:cNvSpPr/>
            <p:nvPr/>
          </p:nvSpPr>
          <p:spPr>
            <a:xfrm>
              <a:off x="4559686" y="1251498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70" name="Freeform: Shape 361">
              <a:extLst>
                <a:ext uri="{FF2B5EF4-FFF2-40B4-BE49-F238E27FC236}">
                  <a16:creationId xmlns:a16="http://schemas.microsoft.com/office/drawing/2014/main" id="{892791B8-C04C-411F-9619-2F1FA0CD5B94}"/>
                </a:ext>
              </a:extLst>
            </p:cNvPr>
            <p:cNvSpPr/>
            <p:nvPr/>
          </p:nvSpPr>
          <p:spPr>
            <a:xfrm>
              <a:off x="5062116" y="894834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accent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자유형: 도형 319">
              <a:extLst>
                <a:ext uri="{FF2B5EF4-FFF2-40B4-BE49-F238E27FC236}">
                  <a16:creationId xmlns:a16="http://schemas.microsoft.com/office/drawing/2014/main" id="{A9B7BF91-F830-4B52-B11F-2BDD8513AF92}"/>
                </a:ext>
              </a:extLst>
            </p:cNvPr>
            <p:cNvSpPr/>
            <p:nvPr/>
          </p:nvSpPr>
          <p:spPr>
            <a:xfrm>
              <a:off x="8371529" y="-5694"/>
              <a:ext cx="393472" cy="283058"/>
            </a:xfrm>
            <a:custGeom>
              <a:avLst/>
              <a:gdLst>
                <a:gd name="connsiteX0" fmla="*/ 196220 w 393472"/>
                <a:gd name="connsiteY0" fmla="*/ 95089 h 283058"/>
                <a:gd name="connsiteX1" fmla="*/ 196478 w 393472"/>
                <a:gd name="connsiteY1" fmla="*/ 283058 h 283058"/>
                <a:gd name="connsiteX2" fmla="*/ 196220 w 393472"/>
                <a:gd name="connsiteY2" fmla="*/ 95089 h 283058"/>
                <a:gd name="connsiteX3" fmla="*/ 186938 w 393472"/>
                <a:gd name="connsiteY3" fmla="*/ 91736 h 283058"/>
                <a:gd name="connsiteX4" fmla="*/ 58531 w 393472"/>
                <a:gd name="connsiteY4" fmla="*/ 223238 h 283058"/>
                <a:gd name="connsiteX5" fmla="*/ 186938 w 393472"/>
                <a:gd name="connsiteY5" fmla="*/ 91736 h 283058"/>
                <a:gd name="connsiteX6" fmla="*/ 207566 w 393472"/>
                <a:gd name="connsiteY6" fmla="*/ 90705 h 283058"/>
                <a:gd name="connsiteX7" fmla="*/ 335715 w 393472"/>
                <a:gd name="connsiteY7" fmla="*/ 222207 h 283058"/>
                <a:gd name="connsiteX8" fmla="*/ 207566 w 393472"/>
                <a:gd name="connsiteY8" fmla="*/ 90705 h 283058"/>
                <a:gd name="connsiteX9" fmla="*/ 91148 w 393472"/>
                <a:gd name="connsiteY9" fmla="*/ 57217 h 283058"/>
                <a:gd name="connsiteX10" fmla="*/ 183844 w 393472"/>
                <a:gd name="connsiteY10" fmla="*/ 81681 h 283058"/>
                <a:gd name="connsiteX11" fmla="*/ 0 w 393472"/>
                <a:gd name="connsiteY11" fmla="*/ 81681 h 283058"/>
                <a:gd name="connsiteX12" fmla="*/ 91148 w 393472"/>
                <a:gd name="connsiteY12" fmla="*/ 57217 h 283058"/>
                <a:gd name="connsiteX13" fmla="*/ 302292 w 393472"/>
                <a:gd name="connsiteY13" fmla="*/ 56831 h 283058"/>
                <a:gd name="connsiteX14" fmla="*/ 393472 w 393472"/>
                <a:gd name="connsiteY14" fmla="*/ 79360 h 283058"/>
                <a:gd name="connsiteX15" fmla="*/ 210144 w 393472"/>
                <a:gd name="connsiteY15" fmla="*/ 80134 h 283058"/>
                <a:gd name="connsiteX16" fmla="*/ 302292 w 393472"/>
                <a:gd name="connsiteY16" fmla="*/ 56831 h 283058"/>
                <a:gd name="connsiteX17" fmla="*/ 245481 w 393472"/>
                <a:gd name="connsiteY17" fmla="*/ 0 h 283058"/>
                <a:gd name="connsiteX18" fmla="*/ 304312 w 393472"/>
                <a:gd name="connsiteY18" fmla="*/ 0 h 283058"/>
                <a:gd name="connsiteX19" fmla="*/ 288465 w 393472"/>
                <a:gd name="connsiteY19" fmla="*/ 20894 h 283058"/>
                <a:gd name="connsiteX20" fmla="*/ 208339 w 393472"/>
                <a:gd name="connsiteY20" fmla="*/ 71367 h 283058"/>
                <a:gd name="connsiteX21" fmla="*/ 219745 w 393472"/>
                <a:gd name="connsiteY21" fmla="*/ 33790 h 283058"/>
                <a:gd name="connsiteX22" fmla="*/ 176963 w 393472"/>
                <a:gd name="connsiteY22" fmla="*/ 0 h 283058"/>
                <a:gd name="connsiteX23" fmla="*/ 216819 w 393472"/>
                <a:gd name="connsiteY23" fmla="*/ 0 h 283058"/>
                <a:gd name="connsiteX24" fmla="*/ 214249 w 393472"/>
                <a:gd name="connsiteY24" fmla="*/ 24036 h 283058"/>
                <a:gd name="connsiteX25" fmla="*/ 196994 w 393472"/>
                <a:gd name="connsiteY25" fmla="*/ 65694 h 283058"/>
                <a:gd name="connsiteX26" fmla="*/ 180057 w 393472"/>
                <a:gd name="connsiteY26" fmla="*/ 24072 h 283058"/>
                <a:gd name="connsiteX27" fmla="*/ 90255 w 393472"/>
                <a:gd name="connsiteY27" fmla="*/ 0 h 283058"/>
                <a:gd name="connsiteX28" fmla="*/ 148472 w 393472"/>
                <a:gd name="connsiteY28" fmla="*/ 0 h 283058"/>
                <a:gd name="connsiteX29" fmla="*/ 167588 w 393472"/>
                <a:gd name="connsiteY29" fmla="*/ 25108 h 283058"/>
                <a:gd name="connsiteX30" fmla="*/ 187970 w 393472"/>
                <a:gd name="connsiteY30" fmla="*/ 69820 h 283058"/>
                <a:gd name="connsiteX31" fmla="*/ 109810 w 393472"/>
                <a:gd name="connsiteY31" fmla="*/ 24632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93472" h="283058">
                  <a:moveTo>
                    <a:pt x="196220" y="95089"/>
                  </a:moveTo>
                  <a:cubicBezTo>
                    <a:pt x="227162" y="143306"/>
                    <a:pt x="229225" y="228653"/>
                    <a:pt x="196478" y="283058"/>
                  </a:cubicBezTo>
                  <a:cubicBezTo>
                    <a:pt x="166310" y="219628"/>
                    <a:pt x="166568" y="158003"/>
                    <a:pt x="196220" y="95089"/>
                  </a:cubicBezTo>
                  <a:close/>
                  <a:moveTo>
                    <a:pt x="186938" y="91736"/>
                  </a:moveTo>
                  <a:cubicBezTo>
                    <a:pt x="180492" y="142017"/>
                    <a:pt x="113194" y="211377"/>
                    <a:pt x="58531" y="223238"/>
                  </a:cubicBezTo>
                  <a:cubicBezTo>
                    <a:pt x="68329" y="168832"/>
                    <a:pt x="135111" y="100503"/>
                    <a:pt x="186938" y="91736"/>
                  </a:cubicBezTo>
                  <a:close/>
                  <a:moveTo>
                    <a:pt x="207566" y="90705"/>
                  </a:moveTo>
                  <a:cubicBezTo>
                    <a:pt x="276410" y="110817"/>
                    <a:pt x="324885" y="173474"/>
                    <a:pt x="335715" y="222207"/>
                  </a:cubicBezTo>
                  <a:cubicBezTo>
                    <a:pt x="288529" y="218081"/>
                    <a:pt x="216848" y="145111"/>
                    <a:pt x="207566" y="90705"/>
                  </a:cubicBezTo>
                  <a:close/>
                  <a:moveTo>
                    <a:pt x="91148" y="57217"/>
                  </a:moveTo>
                  <a:cubicBezTo>
                    <a:pt x="124539" y="57185"/>
                    <a:pt x="158188" y="65307"/>
                    <a:pt x="183844" y="81681"/>
                  </a:cubicBezTo>
                  <a:cubicBezTo>
                    <a:pt x="121703" y="112364"/>
                    <a:pt x="61367" y="112364"/>
                    <a:pt x="0" y="81681"/>
                  </a:cubicBezTo>
                  <a:cubicBezTo>
                    <a:pt x="24624" y="65436"/>
                    <a:pt x="57757" y="57250"/>
                    <a:pt x="91148" y="57217"/>
                  </a:cubicBezTo>
                  <a:close/>
                  <a:moveTo>
                    <a:pt x="302292" y="56831"/>
                  </a:moveTo>
                  <a:cubicBezTo>
                    <a:pt x="332750" y="56734"/>
                    <a:pt x="363047" y="64276"/>
                    <a:pt x="393472" y="79360"/>
                  </a:cubicBezTo>
                  <a:cubicBezTo>
                    <a:pt x="353248" y="109528"/>
                    <a:pt x="267901" y="115458"/>
                    <a:pt x="210144" y="80134"/>
                  </a:cubicBezTo>
                  <a:cubicBezTo>
                    <a:pt x="241214" y="64663"/>
                    <a:pt x="271834" y="56927"/>
                    <a:pt x="302292" y="56831"/>
                  </a:cubicBezTo>
                  <a:close/>
                  <a:moveTo>
                    <a:pt x="245481" y="0"/>
                  </a:moveTo>
                  <a:lnTo>
                    <a:pt x="304312" y="0"/>
                  </a:lnTo>
                  <a:lnTo>
                    <a:pt x="288465" y="20894"/>
                  </a:lnTo>
                  <a:cubicBezTo>
                    <a:pt x="267064" y="43004"/>
                    <a:pt x="240441" y="59764"/>
                    <a:pt x="208339" y="71367"/>
                  </a:cubicBezTo>
                  <a:cubicBezTo>
                    <a:pt x="207888" y="60408"/>
                    <a:pt x="212174" y="47371"/>
                    <a:pt x="219745" y="33790"/>
                  </a:cubicBezTo>
                  <a:close/>
                  <a:moveTo>
                    <a:pt x="176963" y="0"/>
                  </a:moveTo>
                  <a:lnTo>
                    <a:pt x="216819" y="0"/>
                  </a:lnTo>
                  <a:lnTo>
                    <a:pt x="214249" y="24036"/>
                  </a:lnTo>
                  <a:cubicBezTo>
                    <a:pt x="210418" y="40635"/>
                    <a:pt x="204665" y="55251"/>
                    <a:pt x="196994" y="65694"/>
                  </a:cubicBezTo>
                  <a:cubicBezTo>
                    <a:pt x="189646" y="53511"/>
                    <a:pt x="183957" y="39345"/>
                    <a:pt x="180057" y="24072"/>
                  </a:cubicBezTo>
                  <a:close/>
                  <a:moveTo>
                    <a:pt x="90255" y="0"/>
                  </a:moveTo>
                  <a:lnTo>
                    <a:pt x="148472" y="0"/>
                  </a:lnTo>
                  <a:lnTo>
                    <a:pt x="167588" y="25108"/>
                  </a:lnTo>
                  <a:cubicBezTo>
                    <a:pt x="175658" y="38733"/>
                    <a:pt x="182426" y="53640"/>
                    <a:pt x="187970" y="69820"/>
                  </a:cubicBezTo>
                  <a:cubicBezTo>
                    <a:pt x="162185" y="64921"/>
                    <a:pt x="133822" y="48290"/>
                    <a:pt x="109810" y="2463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21" name="자유형: 도형 320">
              <a:extLst>
                <a:ext uri="{FF2B5EF4-FFF2-40B4-BE49-F238E27FC236}">
                  <a16:creationId xmlns:a16="http://schemas.microsoft.com/office/drawing/2014/main" id="{BBCD2033-9778-40ED-9DF5-CE3514ABD04F}"/>
                </a:ext>
              </a:extLst>
            </p:cNvPr>
            <p:cNvSpPr/>
            <p:nvPr/>
          </p:nvSpPr>
          <p:spPr>
            <a:xfrm>
              <a:off x="11816699" y="-5694"/>
              <a:ext cx="393472" cy="320465"/>
            </a:xfrm>
            <a:custGeom>
              <a:avLst/>
              <a:gdLst>
                <a:gd name="connsiteX0" fmla="*/ 196220 w 393472"/>
                <a:gd name="connsiteY0" fmla="*/ 132496 h 320465"/>
                <a:gd name="connsiteX1" fmla="*/ 196478 w 393472"/>
                <a:gd name="connsiteY1" fmla="*/ 320465 h 320465"/>
                <a:gd name="connsiteX2" fmla="*/ 196220 w 393472"/>
                <a:gd name="connsiteY2" fmla="*/ 132496 h 320465"/>
                <a:gd name="connsiteX3" fmla="*/ 186938 w 393472"/>
                <a:gd name="connsiteY3" fmla="*/ 129143 h 320465"/>
                <a:gd name="connsiteX4" fmla="*/ 58531 w 393472"/>
                <a:gd name="connsiteY4" fmla="*/ 260645 h 320465"/>
                <a:gd name="connsiteX5" fmla="*/ 186938 w 393472"/>
                <a:gd name="connsiteY5" fmla="*/ 129143 h 320465"/>
                <a:gd name="connsiteX6" fmla="*/ 207566 w 393472"/>
                <a:gd name="connsiteY6" fmla="*/ 128112 h 320465"/>
                <a:gd name="connsiteX7" fmla="*/ 335715 w 393472"/>
                <a:gd name="connsiteY7" fmla="*/ 259614 h 320465"/>
                <a:gd name="connsiteX8" fmla="*/ 207566 w 393472"/>
                <a:gd name="connsiteY8" fmla="*/ 128112 h 320465"/>
                <a:gd name="connsiteX9" fmla="*/ 91148 w 393472"/>
                <a:gd name="connsiteY9" fmla="*/ 94624 h 320465"/>
                <a:gd name="connsiteX10" fmla="*/ 183844 w 393472"/>
                <a:gd name="connsiteY10" fmla="*/ 119088 h 320465"/>
                <a:gd name="connsiteX11" fmla="*/ 0 w 393472"/>
                <a:gd name="connsiteY11" fmla="*/ 119088 h 320465"/>
                <a:gd name="connsiteX12" fmla="*/ 91148 w 393472"/>
                <a:gd name="connsiteY12" fmla="*/ 94624 h 320465"/>
                <a:gd name="connsiteX13" fmla="*/ 302292 w 393472"/>
                <a:gd name="connsiteY13" fmla="*/ 94238 h 320465"/>
                <a:gd name="connsiteX14" fmla="*/ 393472 w 393472"/>
                <a:gd name="connsiteY14" fmla="*/ 116767 h 320465"/>
                <a:gd name="connsiteX15" fmla="*/ 210144 w 393472"/>
                <a:gd name="connsiteY15" fmla="*/ 117541 h 320465"/>
                <a:gd name="connsiteX16" fmla="*/ 302292 w 393472"/>
                <a:gd name="connsiteY16" fmla="*/ 94238 h 320465"/>
                <a:gd name="connsiteX17" fmla="*/ 287461 w 393472"/>
                <a:gd name="connsiteY17" fmla="*/ 0 h 320465"/>
                <a:gd name="connsiteX18" fmla="*/ 326252 w 393472"/>
                <a:gd name="connsiteY18" fmla="*/ 0 h 320465"/>
                <a:gd name="connsiteX19" fmla="*/ 316682 w 393472"/>
                <a:gd name="connsiteY19" fmla="*/ 21098 h 320465"/>
                <a:gd name="connsiteX20" fmla="*/ 208339 w 393472"/>
                <a:gd name="connsiteY20" fmla="*/ 108774 h 320465"/>
                <a:gd name="connsiteX21" fmla="*/ 250851 w 393472"/>
                <a:gd name="connsiteY21" fmla="*/ 30357 h 320465"/>
                <a:gd name="connsiteX22" fmla="*/ 175262 w 393472"/>
                <a:gd name="connsiteY22" fmla="*/ 0 h 320465"/>
                <a:gd name="connsiteX23" fmla="*/ 219094 w 393472"/>
                <a:gd name="connsiteY23" fmla="*/ 0 h 320465"/>
                <a:gd name="connsiteX24" fmla="*/ 219974 w 393472"/>
                <a:gd name="connsiteY24" fmla="*/ 7892 h 320465"/>
                <a:gd name="connsiteX25" fmla="*/ 196994 w 393472"/>
                <a:gd name="connsiteY25" fmla="*/ 103101 h 320465"/>
                <a:gd name="connsiteX26" fmla="*/ 173852 w 393472"/>
                <a:gd name="connsiteY26" fmla="*/ 13210 h 320465"/>
                <a:gd name="connsiteX27" fmla="*/ 68573 w 393472"/>
                <a:gd name="connsiteY27" fmla="*/ 0 h 320465"/>
                <a:gd name="connsiteX28" fmla="*/ 107671 w 393472"/>
                <a:gd name="connsiteY28" fmla="*/ 0 h 320465"/>
                <a:gd name="connsiteX29" fmla="*/ 139398 w 393472"/>
                <a:gd name="connsiteY29" fmla="*/ 25490 h 320465"/>
                <a:gd name="connsiteX30" fmla="*/ 187970 w 393472"/>
                <a:gd name="connsiteY30" fmla="*/ 107227 h 320465"/>
                <a:gd name="connsiteX31" fmla="*/ 77921 w 393472"/>
                <a:gd name="connsiteY31" fmla="*/ 21872 h 32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93472" h="320465">
                  <a:moveTo>
                    <a:pt x="196220" y="132496"/>
                  </a:moveTo>
                  <a:cubicBezTo>
                    <a:pt x="227162" y="180713"/>
                    <a:pt x="229225" y="266060"/>
                    <a:pt x="196478" y="320465"/>
                  </a:cubicBezTo>
                  <a:cubicBezTo>
                    <a:pt x="166310" y="257035"/>
                    <a:pt x="166568" y="195410"/>
                    <a:pt x="196220" y="132496"/>
                  </a:cubicBezTo>
                  <a:close/>
                  <a:moveTo>
                    <a:pt x="186938" y="129143"/>
                  </a:moveTo>
                  <a:cubicBezTo>
                    <a:pt x="180492" y="179424"/>
                    <a:pt x="113194" y="248784"/>
                    <a:pt x="58531" y="260645"/>
                  </a:cubicBezTo>
                  <a:cubicBezTo>
                    <a:pt x="68329" y="206239"/>
                    <a:pt x="135111" y="137910"/>
                    <a:pt x="186938" y="129143"/>
                  </a:cubicBezTo>
                  <a:close/>
                  <a:moveTo>
                    <a:pt x="207566" y="128112"/>
                  </a:moveTo>
                  <a:cubicBezTo>
                    <a:pt x="276410" y="148224"/>
                    <a:pt x="324885" y="210881"/>
                    <a:pt x="335715" y="259614"/>
                  </a:cubicBezTo>
                  <a:cubicBezTo>
                    <a:pt x="288529" y="255488"/>
                    <a:pt x="216848" y="182518"/>
                    <a:pt x="207566" y="128112"/>
                  </a:cubicBezTo>
                  <a:close/>
                  <a:moveTo>
                    <a:pt x="91148" y="94624"/>
                  </a:moveTo>
                  <a:cubicBezTo>
                    <a:pt x="124539" y="94592"/>
                    <a:pt x="158188" y="102714"/>
                    <a:pt x="183844" y="119088"/>
                  </a:cubicBezTo>
                  <a:cubicBezTo>
                    <a:pt x="121703" y="149771"/>
                    <a:pt x="61367" y="149771"/>
                    <a:pt x="0" y="119088"/>
                  </a:cubicBezTo>
                  <a:cubicBezTo>
                    <a:pt x="24624" y="102843"/>
                    <a:pt x="57757" y="94657"/>
                    <a:pt x="91148" y="94624"/>
                  </a:cubicBezTo>
                  <a:close/>
                  <a:moveTo>
                    <a:pt x="302292" y="94238"/>
                  </a:moveTo>
                  <a:cubicBezTo>
                    <a:pt x="332750" y="94141"/>
                    <a:pt x="363047" y="101683"/>
                    <a:pt x="393472" y="116767"/>
                  </a:cubicBezTo>
                  <a:cubicBezTo>
                    <a:pt x="353248" y="146935"/>
                    <a:pt x="267901" y="152865"/>
                    <a:pt x="210144" y="117541"/>
                  </a:cubicBezTo>
                  <a:cubicBezTo>
                    <a:pt x="241214" y="102070"/>
                    <a:pt x="271834" y="94334"/>
                    <a:pt x="302292" y="94238"/>
                  </a:cubicBezTo>
                  <a:close/>
                  <a:moveTo>
                    <a:pt x="287461" y="0"/>
                  </a:moveTo>
                  <a:lnTo>
                    <a:pt x="326252" y="0"/>
                  </a:lnTo>
                  <a:lnTo>
                    <a:pt x="316682" y="21098"/>
                  </a:lnTo>
                  <a:cubicBezTo>
                    <a:pt x="292316" y="62362"/>
                    <a:pt x="256492" y="91369"/>
                    <a:pt x="208339" y="108774"/>
                  </a:cubicBezTo>
                  <a:cubicBezTo>
                    <a:pt x="207436" y="86857"/>
                    <a:pt x="225486" y="56625"/>
                    <a:pt x="250851" y="30357"/>
                  </a:cubicBezTo>
                  <a:close/>
                  <a:moveTo>
                    <a:pt x="175262" y="0"/>
                  </a:moveTo>
                  <a:lnTo>
                    <a:pt x="219094" y="0"/>
                  </a:lnTo>
                  <a:lnTo>
                    <a:pt x="219974" y="7892"/>
                  </a:lnTo>
                  <a:cubicBezTo>
                    <a:pt x="220006" y="44635"/>
                    <a:pt x="212335" y="82216"/>
                    <a:pt x="196994" y="103101"/>
                  </a:cubicBezTo>
                  <a:cubicBezTo>
                    <a:pt x="182297" y="78735"/>
                    <a:pt x="174239" y="46439"/>
                    <a:pt x="173852" y="13210"/>
                  </a:cubicBezTo>
                  <a:close/>
                  <a:moveTo>
                    <a:pt x="68573" y="0"/>
                  </a:moveTo>
                  <a:lnTo>
                    <a:pt x="107671" y="0"/>
                  </a:lnTo>
                  <a:lnTo>
                    <a:pt x="139398" y="25490"/>
                  </a:lnTo>
                  <a:cubicBezTo>
                    <a:pt x="160896" y="47600"/>
                    <a:pt x="176882" y="74867"/>
                    <a:pt x="187970" y="107227"/>
                  </a:cubicBezTo>
                  <a:cubicBezTo>
                    <a:pt x="149293" y="99878"/>
                    <a:pt x="104814" y="66133"/>
                    <a:pt x="77921" y="218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73" name="자유형: 도형 272">
              <a:extLst>
                <a:ext uri="{FF2B5EF4-FFF2-40B4-BE49-F238E27FC236}">
                  <a16:creationId xmlns:a16="http://schemas.microsoft.com/office/drawing/2014/main" id="{D6568FDA-E3F7-456F-B922-C7979C2E0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0523" y="2735811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274" name="Graphic 5">
              <a:extLst>
                <a:ext uri="{FF2B5EF4-FFF2-40B4-BE49-F238E27FC236}">
                  <a16:creationId xmlns:a16="http://schemas.microsoft.com/office/drawing/2014/main" id="{1474A990-F5E9-49B2-AA33-92ED9A0C682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1620986" y="2185316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75" name="Freeform: Shape 17">
              <a:extLst>
                <a:ext uri="{FF2B5EF4-FFF2-40B4-BE49-F238E27FC236}">
                  <a16:creationId xmlns:a16="http://schemas.microsoft.com/office/drawing/2014/main" id="{15D86025-F4F4-4CDD-8727-22A6268FD09E}"/>
                </a:ext>
              </a:extLst>
            </p:cNvPr>
            <p:cNvSpPr/>
            <p:nvPr/>
          </p:nvSpPr>
          <p:spPr>
            <a:xfrm>
              <a:off x="11174654" y="213854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6" name="Graphic 47">
              <a:extLst>
                <a:ext uri="{FF2B5EF4-FFF2-40B4-BE49-F238E27FC236}">
                  <a16:creationId xmlns:a16="http://schemas.microsoft.com/office/drawing/2014/main" id="{6F31C07A-7AE2-4813-8E44-D114895E05C9}"/>
                </a:ext>
              </a:extLst>
            </p:cNvPr>
            <p:cNvGrpSpPr/>
            <p:nvPr/>
          </p:nvGrpSpPr>
          <p:grpSpPr>
            <a:xfrm>
              <a:off x="11744236" y="2756086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77" name="Freeform: Shape 1145">
                <a:extLst>
                  <a:ext uri="{FF2B5EF4-FFF2-40B4-BE49-F238E27FC236}">
                    <a16:creationId xmlns:a16="http://schemas.microsoft.com/office/drawing/2014/main" id="{0C624DDF-669F-4DC9-9EA3-23390C05574B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1146">
                <a:extLst>
                  <a:ext uri="{FF2B5EF4-FFF2-40B4-BE49-F238E27FC236}">
                    <a16:creationId xmlns:a16="http://schemas.microsoft.com/office/drawing/2014/main" id="{385DB4A7-5070-416D-897F-3256C43B1E7B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1147">
                <a:extLst>
                  <a:ext uri="{FF2B5EF4-FFF2-40B4-BE49-F238E27FC236}">
                    <a16:creationId xmlns:a16="http://schemas.microsoft.com/office/drawing/2014/main" id="{2BD8A5D8-871C-4978-AA79-2B74330ECE52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80" name="자유형: 도형 279">
              <a:extLst>
                <a:ext uri="{FF2B5EF4-FFF2-40B4-BE49-F238E27FC236}">
                  <a16:creationId xmlns:a16="http://schemas.microsoft.com/office/drawing/2014/main" id="{C10B9865-2F33-4325-8913-0FF1DB1E55A7}"/>
                </a:ext>
              </a:extLst>
            </p:cNvPr>
            <p:cNvSpPr/>
            <p:nvPr/>
          </p:nvSpPr>
          <p:spPr>
            <a:xfrm>
              <a:off x="10720083" y="239965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83" name="자유형: 도형 282">
              <a:extLst>
                <a:ext uri="{FF2B5EF4-FFF2-40B4-BE49-F238E27FC236}">
                  <a16:creationId xmlns:a16="http://schemas.microsoft.com/office/drawing/2014/main" id="{DC6A2C8A-E865-4813-8402-0E17B69DD0CF}"/>
                </a:ext>
              </a:extLst>
            </p:cNvPr>
            <p:cNvSpPr/>
            <p:nvPr/>
          </p:nvSpPr>
          <p:spPr>
            <a:xfrm>
              <a:off x="9720975" y="2512079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84" name="자유형: 도형 283">
              <a:extLst>
                <a:ext uri="{FF2B5EF4-FFF2-40B4-BE49-F238E27FC236}">
                  <a16:creationId xmlns:a16="http://schemas.microsoft.com/office/drawing/2014/main" id="{3D543399-7700-49AF-A2A3-4ADD5C722EEC}"/>
                </a:ext>
              </a:extLst>
            </p:cNvPr>
            <p:cNvSpPr/>
            <p:nvPr/>
          </p:nvSpPr>
          <p:spPr>
            <a:xfrm>
              <a:off x="10243989" y="2472808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285" name="Graphic 47">
              <a:extLst>
                <a:ext uri="{FF2B5EF4-FFF2-40B4-BE49-F238E27FC236}">
                  <a16:creationId xmlns:a16="http://schemas.microsoft.com/office/drawing/2014/main" id="{180DDF3E-C5F5-4ED0-A1CD-E3CAB1275A40}"/>
                </a:ext>
              </a:extLst>
            </p:cNvPr>
            <p:cNvGrpSpPr/>
            <p:nvPr/>
          </p:nvGrpSpPr>
          <p:grpSpPr>
            <a:xfrm>
              <a:off x="9402656" y="2164723"/>
              <a:ext cx="350976" cy="254793"/>
              <a:chOff x="8760856" y="1002161"/>
              <a:chExt cx="1223617" cy="888296"/>
            </a:xfrm>
            <a:solidFill>
              <a:schemeClr val="accent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86" name="Freeform: Shape 1145">
                <a:extLst>
                  <a:ext uri="{FF2B5EF4-FFF2-40B4-BE49-F238E27FC236}">
                    <a16:creationId xmlns:a16="http://schemas.microsoft.com/office/drawing/2014/main" id="{A13E98EE-9E1D-4299-B3B0-668C6D0E1E64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1146">
                <a:extLst>
                  <a:ext uri="{FF2B5EF4-FFF2-40B4-BE49-F238E27FC236}">
                    <a16:creationId xmlns:a16="http://schemas.microsoft.com/office/drawing/2014/main" id="{0692D226-521A-4141-AD72-8DAF6947689B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1147">
                <a:extLst>
                  <a:ext uri="{FF2B5EF4-FFF2-40B4-BE49-F238E27FC236}">
                    <a16:creationId xmlns:a16="http://schemas.microsoft.com/office/drawing/2014/main" id="{21DE4127-2698-4407-967D-067FB771C601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89" name="자유형: 도형 288">
              <a:extLst>
                <a:ext uri="{FF2B5EF4-FFF2-40B4-BE49-F238E27FC236}">
                  <a16:creationId xmlns:a16="http://schemas.microsoft.com/office/drawing/2014/main" id="{DBE86D67-175B-426E-B426-09F5DC23B5C3}"/>
                </a:ext>
              </a:extLst>
            </p:cNvPr>
            <p:cNvSpPr/>
            <p:nvPr/>
          </p:nvSpPr>
          <p:spPr>
            <a:xfrm>
              <a:off x="9947613" y="1964645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pic>
          <p:nvPicPr>
            <p:cNvPr id="291" name="Graphic 5">
              <a:extLst>
                <a:ext uri="{FF2B5EF4-FFF2-40B4-BE49-F238E27FC236}">
                  <a16:creationId xmlns:a16="http://schemas.microsoft.com/office/drawing/2014/main" id="{F7E47947-17EC-428B-B51A-424AFB5A6E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089747" y="986693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92" name="Freeform: Shape 17">
              <a:extLst>
                <a:ext uri="{FF2B5EF4-FFF2-40B4-BE49-F238E27FC236}">
                  <a16:creationId xmlns:a16="http://schemas.microsoft.com/office/drawing/2014/main" id="{7320C624-D520-4E4A-B223-0CF8A1D5AEB6}"/>
                </a:ext>
              </a:extLst>
            </p:cNvPr>
            <p:cNvSpPr/>
            <p:nvPr/>
          </p:nvSpPr>
          <p:spPr>
            <a:xfrm>
              <a:off x="2728207" y="1313598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자유형: 도형 292">
              <a:extLst>
                <a:ext uri="{FF2B5EF4-FFF2-40B4-BE49-F238E27FC236}">
                  <a16:creationId xmlns:a16="http://schemas.microsoft.com/office/drawing/2014/main" id="{C1C98A92-8619-4014-9FB8-65E4C10A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273" y="144459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294" name="Freeform: Shape 42">
              <a:extLst>
                <a:ext uri="{FF2B5EF4-FFF2-40B4-BE49-F238E27FC236}">
                  <a16:creationId xmlns:a16="http://schemas.microsoft.com/office/drawing/2014/main" id="{154B2C0D-AC0F-49B1-92EA-E73A04CB5997}"/>
                </a:ext>
              </a:extLst>
            </p:cNvPr>
            <p:cNvSpPr/>
            <p:nvPr/>
          </p:nvSpPr>
          <p:spPr>
            <a:xfrm>
              <a:off x="2719039" y="1741830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44">
              <a:extLst>
                <a:ext uri="{FF2B5EF4-FFF2-40B4-BE49-F238E27FC236}">
                  <a16:creationId xmlns:a16="http://schemas.microsoft.com/office/drawing/2014/main" id="{02030B3A-F96E-476A-9D8C-805697E78745}"/>
                </a:ext>
              </a:extLst>
            </p:cNvPr>
            <p:cNvSpPr/>
            <p:nvPr/>
          </p:nvSpPr>
          <p:spPr>
            <a:xfrm>
              <a:off x="3112455" y="1861455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자유형: 도형 296">
              <a:extLst>
                <a:ext uri="{FF2B5EF4-FFF2-40B4-BE49-F238E27FC236}">
                  <a16:creationId xmlns:a16="http://schemas.microsoft.com/office/drawing/2014/main" id="{A751E5D5-3133-40C1-B916-E8CC2F69CBF4}"/>
                </a:ext>
              </a:extLst>
            </p:cNvPr>
            <p:cNvSpPr/>
            <p:nvPr/>
          </p:nvSpPr>
          <p:spPr>
            <a:xfrm flipH="1">
              <a:off x="2461122" y="1369330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accent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22" name="자유형: 도형 321">
              <a:extLst>
                <a:ext uri="{FF2B5EF4-FFF2-40B4-BE49-F238E27FC236}">
                  <a16:creationId xmlns:a16="http://schemas.microsoft.com/office/drawing/2014/main" id="{E5375989-B044-4AAB-9CF1-C326566AD948}"/>
                </a:ext>
              </a:extLst>
            </p:cNvPr>
            <p:cNvSpPr/>
            <p:nvPr/>
          </p:nvSpPr>
          <p:spPr>
            <a:xfrm rot="5243724">
              <a:off x="8366108" y="1401248"/>
              <a:ext cx="303630" cy="1390896"/>
            </a:xfrm>
            <a:custGeom>
              <a:avLst/>
              <a:gdLst>
                <a:gd name="connsiteX0" fmla="*/ 285750 w 285750"/>
                <a:gd name="connsiteY0" fmla="*/ 0 h 1438275"/>
                <a:gd name="connsiteX1" fmla="*/ 0 w 285750"/>
                <a:gd name="connsiteY1" fmla="*/ 581025 h 1438275"/>
                <a:gd name="connsiteX2" fmla="*/ 123825 w 285750"/>
                <a:gd name="connsiteY2" fmla="*/ 1438275 h 1438275"/>
                <a:gd name="connsiteX3" fmla="*/ 285750 w 285750"/>
                <a:gd name="connsiteY3" fmla="*/ 0 h 1438275"/>
                <a:gd name="connsiteX0" fmla="*/ 257323 w 257323"/>
                <a:gd name="connsiteY0" fmla="*/ 0 h 1499866"/>
                <a:gd name="connsiteX1" fmla="*/ 0 w 257323"/>
                <a:gd name="connsiteY1" fmla="*/ 642616 h 1499866"/>
                <a:gd name="connsiteX2" fmla="*/ 123825 w 257323"/>
                <a:gd name="connsiteY2" fmla="*/ 1499866 h 1499866"/>
                <a:gd name="connsiteX3" fmla="*/ 257323 w 257323"/>
                <a:gd name="connsiteY3" fmla="*/ 0 h 1499866"/>
                <a:gd name="connsiteX0" fmla="*/ 257323 w 257323"/>
                <a:gd name="connsiteY0" fmla="*/ 0 h 1499866"/>
                <a:gd name="connsiteX1" fmla="*/ 0 w 257323"/>
                <a:gd name="connsiteY1" fmla="*/ 642616 h 1499866"/>
                <a:gd name="connsiteX2" fmla="*/ 123825 w 257323"/>
                <a:gd name="connsiteY2" fmla="*/ 1499866 h 1499866"/>
                <a:gd name="connsiteX3" fmla="*/ 257323 w 257323"/>
                <a:gd name="connsiteY3" fmla="*/ 0 h 1499866"/>
                <a:gd name="connsiteX0" fmla="*/ 257323 w 257323"/>
                <a:gd name="connsiteY0" fmla="*/ 0 h 1499866"/>
                <a:gd name="connsiteX1" fmla="*/ 0 w 257323"/>
                <a:gd name="connsiteY1" fmla="*/ 642616 h 1499866"/>
                <a:gd name="connsiteX2" fmla="*/ 123825 w 257323"/>
                <a:gd name="connsiteY2" fmla="*/ 1499866 h 1499866"/>
                <a:gd name="connsiteX3" fmla="*/ 257323 w 257323"/>
                <a:gd name="connsiteY3" fmla="*/ 0 h 1499866"/>
                <a:gd name="connsiteX0" fmla="*/ 257323 w 257323"/>
                <a:gd name="connsiteY0" fmla="*/ 0 h 1499866"/>
                <a:gd name="connsiteX1" fmla="*/ 0 w 257323"/>
                <a:gd name="connsiteY1" fmla="*/ 642616 h 1499866"/>
                <a:gd name="connsiteX2" fmla="*/ 123825 w 257323"/>
                <a:gd name="connsiteY2" fmla="*/ 1499866 h 1499866"/>
                <a:gd name="connsiteX3" fmla="*/ 257323 w 257323"/>
                <a:gd name="connsiteY3" fmla="*/ 0 h 1499866"/>
                <a:gd name="connsiteX0" fmla="*/ 258192 w 258192"/>
                <a:gd name="connsiteY0" fmla="*/ 0 h 1499866"/>
                <a:gd name="connsiteX1" fmla="*/ 869 w 258192"/>
                <a:gd name="connsiteY1" fmla="*/ 642616 h 1499866"/>
                <a:gd name="connsiteX2" fmla="*/ 124694 w 258192"/>
                <a:gd name="connsiteY2" fmla="*/ 1499866 h 1499866"/>
                <a:gd name="connsiteX3" fmla="*/ 258192 w 258192"/>
                <a:gd name="connsiteY3" fmla="*/ 0 h 1499866"/>
                <a:gd name="connsiteX0" fmla="*/ 286429 w 286429"/>
                <a:gd name="connsiteY0" fmla="*/ 0 h 1499866"/>
                <a:gd name="connsiteX1" fmla="*/ 679 w 286429"/>
                <a:gd name="connsiteY1" fmla="*/ 713683 h 1499866"/>
                <a:gd name="connsiteX2" fmla="*/ 152931 w 286429"/>
                <a:gd name="connsiteY2" fmla="*/ 1499866 h 1499866"/>
                <a:gd name="connsiteX3" fmla="*/ 286429 w 286429"/>
                <a:gd name="connsiteY3" fmla="*/ 0 h 1499866"/>
                <a:gd name="connsiteX0" fmla="*/ 292229 w 292229"/>
                <a:gd name="connsiteY0" fmla="*/ 0 h 1376682"/>
                <a:gd name="connsiteX1" fmla="*/ 6479 w 292229"/>
                <a:gd name="connsiteY1" fmla="*/ 713683 h 1376682"/>
                <a:gd name="connsiteX2" fmla="*/ 35547 w 292229"/>
                <a:gd name="connsiteY2" fmla="*/ 1376682 h 1376682"/>
                <a:gd name="connsiteX3" fmla="*/ 292229 w 292229"/>
                <a:gd name="connsiteY3" fmla="*/ 0 h 1376682"/>
                <a:gd name="connsiteX0" fmla="*/ 292229 w 292229"/>
                <a:gd name="connsiteY0" fmla="*/ 0 h 1376682"/>
                <a:gd name="connsiteX1" fmla="*/ 6479 w 292229"/>
                <a:gd name="connsiteY1" fmla="*/ 713683 h 1376682"/>
                <a:gd name="connsiteX2" fmla="*/ 35547 w 292229"/>
                <a:gd name="connsiteY2" fmla="*/ 1376682 h 1376682"/>
                <a:gd name="connsiteX3" fmla="*/ 292229 w 292229"/>
                <a:gd name="connsiteY3" fmla="*/ 0 h 1376682"/>
                <a:gd name="connsiteX0" fmla="*/ 292229 w 292229"/>
                <a:gd name="connsiteY0" fmla="*/ 0 h 1376682"/>
                <a:gd name="connsiteX1" fmla="*/ 6479 w 292229"/>
                <a:gd name="connsiteY1" fmla="*/ 713683 h 1376682"/>
                <a:gd name="connsiteX2" fmla="*/ 35547 w 292229"/>
                <a:gd name="connsiteY2" fmla="*/ 1376682 h 1376682"/>
                <a:gd name="connsiteX3" fmla="*/ 292229 w 292229"/>
                <a:gd name="connsiteY3" fmla="*/ 0 h 1376682"/>
                <a:gd name="connsiteX0" fmla="*/ 303630 w 303630"/>
                <a:gd name="connsiteY0" fmla="*/ 0 h 1376682"/>
                <a:gd name="connsiteX1" fmla="*/ 3666 w 303630"/>
                <a:gd name="connsiteY1" fmla="*/ 732634 h 1376682"/>
                <a:gd name="connsiteX2" fmla="*/ 46948 w 303630"/>
                <a:gd name="connsiteY2" fmla="*/ 1376682 h 1376682"/>
                <a:gd name="connsiteX3" fmla="*/ 303630 w 303630"/>
                <a:gd name="connsiteY3" fmla="*/ 0 h 1376682"/>
                <a:gd name="connsiteX0" fmla="*/ 303630 w 303630"/>
                <a:gd name="connsiteY0" fmla="*/ 0 h 1390896"/>
                <a:gd name="connsiteX1" fmla="*/ 3666 w 303630"/>
                <a:gd name="connsiteY1" fmla="*/ 746848 h 1390896"/>
                <a:gd name="connsiteX2" fmla="*/ 46948 w 303630"/>
                <a:gd name="connsiteY2" fmla="*/ 1390896 h 1390896"/>
                <a:gd name="connsiteX3" fmla="*/ 303630 w 303630"/>
                <a:gd name="connsiteY3" fmla="*/ 0 h 139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30" h="1390896">
                  <a:moveTo>
                    <a:pt x="303630" y="0"/>
                  </a:moveTo>
                  <a:cubicBezTo>
                    <a:pt x="99411" y="152614"/>
                    <a:pt x="13635" y="556332"/>
                    <a:pt x="3666" y="746848"/>
                  </a:cubicBezTo>
                  <a:cubicBezTo>
                    <a:pt x="-7175" y="1084714"/>
                    <a:pt x="5673" y="1105146"/>
                    <a:pt x="46948" y="1390896"/>
                  </a:cubicBezTo>
                  <a:cubicBezTo>
                    <a:pt x="33015" y="718800"/>
                    <a:pt x="38032" y="444680"/>
                    <a:pt x="3036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2" name="Freeform: Shape 361">
            <a:extLst>
              <a:ext uri="{FF2B5EF4-FFF2-40B4-BE49-F238E27FC236}">
                <a16:creationId xmlns:a16="http://schemas.microsoft.com/office/drawing/2014/main" id="{2EC94B4A-ADE7-4471-A551-C282C462C08B}"/>
              </a:ext>
            </a:extLst>
          </p:cNvPr>
          <p:cNvSpPr/>
          <p:nvPr/>
        </p:nvSpPr>
        <p:spPr>
          <a:xfrm>
            <a:off x="11646348" y="3249392"/>
            <a:ext cx="344261" cy="219075"/>
          </a:xfrm>
          <a:custGeom>
            <a:avLst/>
            <a:gdLst>
              <a:gd name="connsiteX0" fmla="*/ 638659 w 637371"/>
              <a:gd name="connsiteY0" fmla="*/ 20878 h 405600"/>
              <a:gd name="connsiteX1" fmla="*/ 469338 w 637371"/>
              <a:gd name="connsiteY1" fmla="*/ 158653 h 405600"/>
              <a:gd name="connsiteX2" fmla="*/ 380170 w 637371"/>
              <a:gd name="connsiteY2" fmla="*/ 269066 h 405600"/>
              <a:gd name="connsiteX3" fmla="*/ 283276 w 637371"/>
              <a:gd name="connsiteY3" fmla="*/ 359522 h 405600"/>
              <a:gd name="connsiteX4" fmla="*/ 136810 w 637371"/>
              <a:gd name="connsiteY4" fmla="*/ 406520 h 405600"/>
              <a:gd name="connsiteX5" fmla="*/ 24143 w 637371"/>
              <a:gd name="connsiteY5" fmla="*/ 387849 h 405600"/>
              <a:gd name="connsiteX6" fmla="*/ 9657 w 637371"/>
              <a:gd name="connsiteY6" fmla="*/ 377227 h 405600"/>
              <a:gd name="connsiteX7" fmla="*/ 114598 w 637371"/>
              <a:gd name="connsiteY7" fmla="*/ 296107 h 405600"/>
              <a:gd name="connsiteX8" fmla="*/ 176404 w 637371"/>
              <a:gd name="connsiteY8" fmla="*/ 224966 h 405600"/>
              <a:gd name="connsiteX9" fmla="*/ 219861 w 637371"/>
              <a:gd name="connsiteY9" fmla="*/ 163160 h 405600"/>
              <a:gd name="connsiteX10" fmla="*/ 286817 w 637371"/>
              <a:gd name="connsiteY10" fmla="*/ 122278 h 405600"/>
              <a:gd name="connsiteX11" fmla="*/ 300337 w 637371"/>
              <a:gd name="connsiteY11" fmla="*/ 117771 h 405600"/>
              <a:gd name="connsiteX12" fmla="*/ 214711 w 637371"/>
              <a:gd name="connsiteY12" fmla="*/ 145133 h 405600"/>
              <a:gd name="connsiteX13" fmla="*/ 168034 w 637371"/>
              <a:gd name="connsiteY13" fmla="*/ 204364 h 405600"/>
              <a:gd name="connsiteX14" fmla="*/ 0 w 637371"/>
              <a:gd name="connsiteY14" fmla="*/ 352118 h 405600"/>
              <a:gd name="connsiteX15" fmla="*/ 21889 w 637371"/>
              <a:gd name="connsiteY15" fmla="*/ 253293 h 405600"/>
              <a:gd name="connsiteX16" fmla="*/ 161274 w 637371"/>
              <a:gd name="connsiteY16" fmla="*/ 46308 h 405600"/>
              <a:gd name="connsiteX17" fmla="*/ 264928 w 637371"/>
              <a:gd name="connsiteY17" fmla="*/ 5104 h 405600"/>
              <a:gd name="connsiteX18" fmla="*/ 426846 w 637371"/>
              <a:gd name="connsiteY18" fmla="*/ 10577 h 405600"/>
              <a:gd name="connsiteX19" fmla="*/ 602606 w 637371"/>
              <a:gd name="connsiteY19" fmla="*/ 21522 h 405600"/>
              <a:gd name="connsiteX20" fmla="*/ 638659 w 637371"/>
              <a:gd name="connsiteY20" fmla="*/ 20878 h 40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7371" h="405600">
                <a:moveTo>
                  <a:pt x="638659" y="20878"/>
                </a:moveTo>
                <a:cubicBezTo>
                  <a:pt x="576854" y="64657"/>
                  <a:pt x="521486" y="109723"/>
                  <a:pt x="469338" y="158653"/>
                </a:cubicBezTo>
                <a:cubicBezTo>
                  <a:pt x="434572" y="191166"/>
                  <a:pt x="402703" y="226253"/>
                  <a:pt x="380170" y="269066"/>
                </a:cubicBezTo>
                <a:cubicBezTo>
                  <a:pt x="358602" y="310592"/>
                  <a:pt x="322549" y="336989"/>
                  <a:pt x="283276" y="359522"/>
                </a:cubicBezTo>
                <a:cubicBezTo>
                  <a:pt x="237888" y="385596"/>
                  <a:pt x="188958" y="400726"/>
                  <a:pt x="136810" y="406520"/>
                </a:cubicBezTo>
                <a:cubicBezTo>
                  <a:pt x="97215" y="410705"/>
                  <a:pt x="59552" y="406520"/>
                  <a:pt x="24143" y="387849"/>
                </a:cubicBezTo>
                <a:cubicBezTo>
                  <a:pt x="18670" y="384952"/>
                  <a:pt x="15129" y="381411"/>
                  <a:pt x="9657" y="377227"/>
                </a:cubicBezTo>
                <a:cubicBezTo>
                  <a:pt x="46998" y="351796"/>
                  <a:pt x="81442" y="324756"/>
                  <a:pt x="114598" y="296107"/>
                </a:cubicBezTo>
                <a:cubicBezTo>
                  <a:pt x="138741" y="275183"/>
                  <a:pt x="160631" y="253293"/>
                  <a:pt x="176404" y="224966"/>
                </a:cubicBezTo>
                <a:cubicBezTo>
                  <a:pt x="188636" y="203076"/>
                  <a:pt x="203766" y="182796"/>
                  <a:pt x="219861" y="163160"/>
                </a:cubicBezTo>
                <a:cubicBezTo>
                  <a:pt x="237566" y="141914"/>
                  <a:pt x="258812" y="126463"/>
                  <a:pt x="286817" y="122278"/>
                </a:cubicBezTo>
                <a:cubicBezTo>
                  <a:pt x="291002" y="121634"/>
                  <a:pt x="296475" y="122600"/>
                  <a:pt x="300337" y="117771"/>
                </a:cubicBezTo>
                <a:cubicBezTo>
                  <a:pt x="267181" y="113265"/>
                  <a:pt x="238853" y="122278"/>
                  <a:pt x="214711" y="145133"/>
                </a:cubicBezTo>
                <a:cubicBezTo>
                  <a:pt x="196362" y="162516"/>
                  <a:pt x="181876" y="183118"/>
                  <a:pt x="168034" y="204364"/>
                </a:cubicBezTo>
                <a:cubicBezTo>
                  <a:pt x="126187" y="268101"/>
                  <a:pt x="67922" y="313811"/>
                  <a:pt x="0" y="352118"/>
                </a:cubicBezTo>
                <a:cubicBezTo>
                  <a:pt x="3863" y="316709"/>
                  <a:pt x="11910" y="284518"/>
                  <a:pt x="21889" y="253293"/>
                </a:cubicBezTo>
                <a:cubicBezTo>
                  <a:pt x="47964" y="170564"/>
                  <a:pt x="89811" y="98457"/>
                  <a:pt x="161274" y="46308"/>
                </a:cubicBezTo>
                <a:cubicBezTo>
                  <a:pt x="192177" y="23775"/>
                  <a:pt x="227909" y="12186"/>
                  <a:pt x="264928" y="5104"/>
                </a:cubicBezTo>
                <a:cubicBezTo>
                  <a:pt x="319330" y="-5197"/>
                  <a:pt x="372766" y="1885"/>
                  <a:pt x="426846" y="10577"/>
                </a:cubicBezTo>
                <a:cubicBezTo>
                  <a:pt x="484789" y="19590"/>
                  <a:pt x="543697" y="23131"/>
                  <a:pt x="602606" y="21522"/>
                </a:cubicBezTo>
                <a:cubicBezTo>
                  <a:pt x="613229" y="20556"/>
                  <a:pt x="623852" y="20878"/>
                  <a:pt x="638659" y="20878"/>
                </a:cubicBezTo>
                <a:close/>
              </a:path>
            </a:pathLst>
          </a:custGeom>
          <a:solidFill>
            <a:schemeClr val="accent1"/>
          </a:solidFill>
          <a:ln w="3208" cap="flat">
            <a:noFill/>
            <a:prstDash val="solid"/>
            <a:miter/>
          </a:ln>
          <a:effectLst>
            <a:outerShdw blurRad="50800" dist="127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자유형: 도형 323">
            <a:extLst>
              <a:ext uri="{FF2B5EF4-FFF2-40B4-BE49-F238E27FC236}">
                <a16:creationId xmlns:a16="http://schemas.microsoft.com/office/drawing/2014/main" id="{3E4580E3-0C2F-4E46-8EEB-4A6990EAB275}"/>
              </a:ext>
            </a:extLst>
          </p:cNvPr>
          <p:cNvSpPr/>
          <p:nvPr/>
        </p:nvSpPr>
        <p:spPr>
          <a:xfrm>
            <a:off x="1785936" y="253370"/>
            <a:ext cx="10420085" cy="6613850"/>
          </a:xfrm>
          <a:custGeom>
            <a:avLst/>
            <a:gdLst>
              <a:gd name="connsiteX0" fmla="*/ 1172163 w 10420085"/>
              <a:gd name="connsiteY0" fmla="*/ 140 h 6604631"/>
              <a:gd name="connsiteX1" fmla="*/ 2017526 w 10420085"/>
              <a:gd name="connsiteY1" fmla="*/ 321692 h 6604631"/>
              <a:gd name="connsiteX2" fmla="*/ 3016708 w 10420085"/>
              <a:gd name="connsiteY2" fmla="*/ 1413861 h 6604631"/>
              <a:gd name="connsiteX3" fmla="*/ 6917808 w 10420085"/>
              <a:gd name="connsiteY3" fmla="*/ 1604077 h 6604631"/>
              <a:gd name="connsiteX4" fmla="*/ 10420085 w 10420085"/>
              <a:gd name="connsiteY4" fmla="*/ 2712090 h 6604631"/>
              <a:gd name="connsiteX5" fmla="*/ 10401036 w 10420085"/>
              <a:gd name="connsiteY5" fmla="*/ 6595743 h 6604631"/>
              <a:gd name="connsiteX6" fmla="*/ 1692003 w 10420085"/>
              <a:gd name="connsiteY6" fmla="*/ 6604631 h 6604631"/>
              <a:gd name="connsiteX7" fmla="*/ 1693133 w 10420085"/>
              <a:gd name="connsiteY7" fmla="*/ 6584754 h 6604631"/>
              <a:gd name="connsiteX8" fmla="*/ 1687259 w 10420085"/>
              <a:gd name="connsiteY8" fmla="*/ 6465248 h 6604631"/>
              <a:gd name="connsiteX9" fmla="*/ 1677177 w 10420085"/>
              <a:gd name="connsiteY9" fmla="*/ 6316361 h 6604631"/>
              <a:gd name="connsiteX10" fmla="*/ 1765028 w 10420085"/>
              <a:gd name="connsiteY10" fmla="*/ 6164113 h 6604631"/>
              <a:gd name="connsiteX11" fmla="*/ 2506310 w 10420085"/>
              <a:gd name="connsiteY11" fmla="*/ 4960123 h 6604631"/>
              <a:gd name="connsiteX12" fmla="*/ 2341786 w 10420085"/>
              <a:gd name="connsiteY12" fmla="*/ 4407642 h 6604631"/>
              <a:gd name="connsiteX13" fmla="*/ 2317528 w 10420085"/>
              <a:gd name="connsiteY13" fmla="*/ 4369249 h 6604631"/>
              <a:gd name="connsiteX14" fmla="*/ 2298690 w 10420085"/>
              <a:gd name="connsiteY14" fmla="*/ 4342563 h 6604631"/>
              <a:gd name="connsiteX15" fmla="*/ 2299121 w 10420085"/>
              <a:gd name="connsiteY15" fmla="*/ 4342334 h 6604631"/>
              <a:gd name="connsiteX16" fmla="*/ 2405392 w 10420085"/>
              <a:gd name="connsiteY16" fmla="*/ 4285884 h 6604631"/>
              <a:gd name="connsiteX17" fmla="*/ 2514061 w 10420085"/>
              <a:gd name="connsiteY17" fmla="*/ 4261157 h 6604631"/>
              <a:gd name="connsiteX18" fmla="*/ 2764894 w 10420085"/>
              <a:gd name="connsiteY18" fmla="*/ 4170018 h 6604631"/>
              <a:gd name="connsiteX19" fmla="*/ 2908785 w 10420085"/>
              <a:gd name="connsiteY19" fmla="*/ 4076614 h 6604631"/>
              <a:gd name="connsiteX20" fmla="*/ 3027808 w 10420085"/>
              <a:gd name="connsiteY20" fmla="*/ 3908133 h 6604631"/>
              <a:gd name="connsiteX21" fmla="*/ 3016844 w 10420085"/>
              <a:gd name="connsiteY21" fmla="*/ 3840663 h 6604631"/>
              <a:gd name="connsiteX22" fmla="*/ 3018684 w 10420085"/>
              <a:gd name="connsiteY22" fmla="*/ 3829423 h 6604631"/>
              <a:gd name="connsiteX23" fmla="*/ 3071718 w 10420085"/>
              <a:gd name="connsiteY23" fmla="*/ 3714249 h 6604631"/>
              <a:gd name="connsiteX24" fmla="*/ 3035261 w 10420085"/>
              <a:gd name="connsiteY24" fmla="*/ 3676322 h 6604631"/>
              <a:gd name="connsiteX25" fmla="*/ 3016029 w 10420085"/>
              <a:gd name="connsiteY25" fmla="*/ 3679292 h 6604631"/>
              <a:gd name="connsiteX26" fmla="*/ 3028496 w 10420085"/>
              <a:gd name="connsiteY26" fmla="*/ 3617961 h 6604631"/>
              <a:gd name="connsiteX27" fmla="*/ 3012059 w 10420085"/>
              <a:gd name="connsiteY27" fmla="*/ 3591217 h 6604631"/>
              <a:gd name="connsiteX28" fmla="*/ 2962588 w 10420085"/>
              <a:gd name="connsiteY28" fmla="*/ 3558545 h 6604631"/>
              <a:gd name="connsiteX29" fmla="*/ 2927605 w 10420085"/>
              <a:gd name="connsiteY29" fmla="*/ 3540229 h 6604631"/>
              <a:gd name="connsiteX30" fmla="*/ 2891899 w 10420085"/>
              <a:gd name="connsiteY30" fmla="*/ 3557968 h 6604631"/>
              <a:gd name="connsiteX31" fmla="*/ 2808210 w 10420085"/>
              <a:gd name="connsiteY31" fmla="*/ 3668520 h 6604631"/>
              <a:gd name="connsiteX32" fmla="*/ 2738198 w 10420085"/>
              <a:gd name="connsiteY32" fmla="*/ 3712211 h 6604631"/>
              <a:gd name="connsiteX33" fmla="*/ 2727717 w 10420085"/>
              <a:gd name="connsiteY33" fmla="*/ 3711447 h 6604631"/>
              <a:gd name="connsiteX34" fmla="*/ 2773412 w 10420085"/>
              <a:gd name="connsiteY34" fmla="*/ 3689543 h 6604631"/>
              <a:gd name="connsiteX35" fmla="*/ 2800546 w 10420085"/>
              <a:gd name="connsiteY35" fmla="*/ 3658382 h 6604631"/>
              <a:gd name="connsiteX36" fmla="*/ 2812781 w 10420085"/>
              <a:gd name="connsiteY36" fmla="*/ 3571403 h 6604631"/>
              <a:gd name="connsiteX37" fmla="*/ 2772256 w 10420085"/>
              <a:gd name="connsiteY37" fmla="*/ 3544823 h 6604631"/>
              <a:gd name="connsiteX38" fmla="*/ 2694648 w 10420085"/>
              <a:gd name="connsiteY38" fmla="*/ 3586417 h 6604631"/>
              <a:gd name="connsiteX39" fmla="*/ 2403876 w 10420085"/>
              <a:gd name="connsiteY39" fmla="*/ 3820376 h 6604631"/>
              <a:gd name="connsiteX40" fmla="*/ 2345524 w 10420085"/>
              <a:gd name="connsiteY40" fmla="*/ 3924495 h 6604631"/>
              <a:gd name="connsiteX41" fmla="*/ 2319420 w 10420085"/>
              <a:gd name="connsiteY41" fmla="*/ 3982344 h 6604631"/>
              <a:gd name="connsiteX42" fmla="*/ 2254130 w 10420085"/>
              <a:gd name="connsiteY42" fmla="*/ 4031427 h 6604631"/>
              <a:gd name="connsiteX43" fmla="*/ 2128708 w 10420085"/>
              <a:gd name="connsiteY43" fmla="*/ 4076728 h 6604631"/>
              <a:gd name="connsiteX44" fmla="*/ 2124852 w 10420085"/>
              <a:gd name="connsiteY44" fmla="*/ 4077647 h 6604631"/>
              <a:gd name="connsiteX45" fmla="*/ 2108940 w 10420085"/>
              <a:gd name="connsiteY45" fmla="*/ 4046106 h 6604631"/>
              <a:gd name="connsiteX46" fmla="*/ 2106763 w 10420085"/>
              <a:gd name="connsiteY46" fmla="*/ 3965027 h 6604631"/>
              <a:gd name="connsiteX47" fmla="*/ 2160323 w 10420085"/>
              <a:gd name="connsiteY47" fmla="*/ 3936841 h 6604631"/>
              <a:gd name="connsiteX48" fmla="*/ 2271903 w 10420085"/>
              <a:gd name="connsiteY48" fmla="*/ 3791176 h 6604631"/>
              <a:gd name="connsiteX49" fmla="*/ 2282945 w 10420085"/>
              <a:gd name="connsiteY49" fmla="*/ 3560336 h 6604631"/>
              <a:gd name="connsiteX50" fmla="*/ 1685270 w 10420085"/>
              <a:gd name="connsiteY50" fmla="*/ 2910541 h 6604631"/>
              <a:gd name="connsiteX51" fmla="*/ 1422951 w 10420085"/>
              <a:gd name="connsiteY51" fmla="*/ 2630940 h 6604631"/>
              <a:gd name="connsiteX52" fmla="*/ 1218583 w 10420085"/>
              <a:gd name="connsiteY52" fmla="*/ 2361009 h 6604631"/>
              <a:gd name="connsiteX53" fmla="*/ 1159604 w 10420085"/>
              <a:gd name="connsiteY53" fmla="*/ 2268426 h 6604631"/>
              <a:gd name="connsiteX54" fmla="*/ 1252187 w 10420085"/>
              <a:gd name="connsiteY54" fmla="*/ 2000758 h 6604631"/>
              <a:gd name="connsiteX55" fmla="*/ 1321933 w 10420085"/>
              <a:gd name="connsiteY55" fmla="*/ 1965851 h 6604631"/>
              <a:gd name="connsiteX56" fmla="*/ 1504356 w 10420085"/>
              <a:gd name="connsiteY56" fmla="*/ 1985945 h 6604631"/>
              <a:gd name="connsiteX57" fmla="*/ 1634159 w 10420085"/>
              <a:gd name="connsiteY57" fmla="*/ 1954364 h 6604631"/>
              <a:gd name="connsiteX58" fmla="*/ 1684790 w 10420085"/>
              <a:gd name="connsiteY58" fmla="*/ 1829651 h 6604631"/>
              <a:gd name="connsiteX59" fmla="*/ 1690679 w 10420085"/>
              <a:gd name="connsiteY59" fmla="*/ 1792224 h 6604631"/>
              <a:gd name="connsiteX60" fmla="*/ 1692485 w 10420085"/>
              <a:gd name="connsiteY60" fmla="*/ 1791185 h 6604631"/>
              <a:gd name="connsiteX61" fmla="*/ 1688658 w 10420085"/>
              <a:gd name="connsiteY61" fmla="*/ 1786585 h 6604631"/>
              <a:gd name="connsiteX62" fmla="*/ 1719498 w 10420085"/>
              <a:gd name="connsiteY62" fmla="*/ 1758158 h 6604631"/>
              <a:gd name="connsiteX63" fmla="*/ 1723833 w 10420085"/>
              <a:gd name="connsiteY63" fmla="*/ 1733129 h 6604631"/>
              <a:gd name="connsiteX64" fmla="*/ 1710433 w 10420085"/>
              <a:gd name="connsiteY64" fmla="*/ 1713625 h 6604631"/>
              <a:gd name="connsiteX65" fmla="*/ 1717134 w 10420085"/>
              <a:gd name="connsiteY65" fmla="*/ 1689572 h 6604631"/>
              <a:gd name="connsiteX66" fmla="*/ 1754180 w 10420085"/>
              <a:gd name="connsiteY66" fmla="*/ 1670719 h 6604631"/>
              <a:gd name="connsiteX67" fmla="*/ 1760486 w 10420085"/>
              <a:gd name="connsiteY67" fmla="*/ 1646015 h 6604631"/>
              <a:gd name="connsiteX68" fmla="*/ 1733686 w 10420085"/>
              <a:gd name="connsiteY68" fmla="*/ 1598233 h 6604631"/>
              <a:gd name="connsiteX69" fmla="*/ 1771521 w 10420085"/>
              <a:gd name="connsiteY69" fmla="*/ 1541025 h 6604631"/>
              <a:gd name="connsiteX70" fmla="*/ 1907491 w 10420085"/>
              <a:gd name="connsiteY70" fmla="*/ 1488692 h 6604631"/>
              <a:gd name="connsiteX71" fmla="*/ 1891726 w 10420085"/>
              <a:gd name="connsiteY71" fmla="*/ 1393778 h 6604631"/>
              <a:gd name="connsiteX72" fmla="*/ 1783738 w 10420085"/>
              <a:gd name="connsiteY72" fmla="*/ 1295288 h 6604631"/>
              <a:gd name="connsiteX73" fmla="*/ 1738070 w 10420085"/>
              <a:gd name="connsiteY73" fmla="*/ 1217439 h 6604631"/>
              <a:gd name="connsiteX74" fmla="*/ 1724722 w 10420085"/>
              <a:gd name="connsiteY74" fmla="*/ 1192973 h 6604631"/>
              <a:gd name="connsiteX75" fmla="*/ 1721694 w 10420085"/>
              <a:gd name="connsiteY75" fmla="*/ 1156505 h 6604631"/>
              <a:gd name="connsiteX76" fmla="*/ 1729641 w 10420085"/>
              <a:gd name="connsiteY76" fmla="*/ 1107984 h 6604631"/>
              <a:gd name="connsiteX77" fmla="*/ 1697477 w 10420085"/>
              <a:gd name="connsiteY77" fmla="*/ 750476 h 6604631"/>
              <a:gd name="connsiteX78" fmla="*/ 1662853 w 10420085"/>
              <a:gd name="connsiteY78" fmla="*/ 685163 h 6604631"/>
              <a:gd name="connsiteX79" fmla="*/ 1612521 w 10420085"/>
              <a:gd name="connsiteY79" fmla="*/ 631361 h 6604631"/>
              <a:gd name="connsiteX80" fmla="*/ 942948 w 10420085"/>
              <a:gd name="connsiteY80" fmla="*/ 1061164 h 6604631"/>
              <a:gd name="connsiteX81" fmla="*/ 895596 w 10420085"/>
              <a:gd name="connsiteY81" fmla="*/ 1275341 h 6604631"/>
              <a:gd name="connsiteX82" fmla="*/ 717407 w 10420085"/>
              <a:gd name="connsiteY82" fmla="*/ 1014270 h 6604631"/>
              <a:gd name="connsiteX83" fmla="*/ 632346 w 10420085"/>
              <a:gd name="connsiteY83" fmla="*/ 1190825 h 6604631"/>
              <a:gd name="connsiteX84" fmla="*/ 736940 w 10420085"/>
              <a:gd name="connsiteY84" fmla="*/ 1405228 h 6604631"/>
              <a:gd name="connsiteX85" fmla="*/ 734320 w 10420085"/>
              <a:gd name="connsiteY85" fmla="*/ 1591538 h 6604631"/>
              <a:gd name="connsiteX86" fmla="*/ 360742 w 10420085"/>
              <a:gd name="connsiteY86" fmla="*/ 1978476 h 6604631"/>
              <a:gd name="connsiteX87" fmla="*/ 52924 w 10420085"/>
              <a:gd name="connsiteY87" fmla="*/ 1272306 h 6604631"/>
              <a:gd name="connsiteX88" fmla="*/ 152513 w 10420085"/>
              <a:gd name="connsiteY88" fmla="*/ 448441 h 6604631"/>
              <a:gd name="connsiteX89" fmla="*/ 1030699 w 10420085"/>
              <a:gd name="connsiteY89" fmla="*/ 4821 h 6604631"/>
              <a:gd name="connsiteX90" fmla="*/ 1172163 w 10420085"/>
              <a:gd name="connsiteY90" fmla="*/ 140 h 6604631"/>
              <a:gd name="connsiteX0" fmla="*/ 1172163 w 10420085"/>
              <a:gd name="connsiteY0" fmla="*/ 140 h 6613850"/>
              <a:gd name="connsiteX1" fmla="*/ 2017526 w 10420085"/>
              <a:gd name="connsiteY1" fmla="*/ 321692 h 6613850"/>
              <a:gd name="connsiteX2" fmla="*/ 3016708 w 10420085"/>
              <a:gd name="connsiteY2" fmla="*/ 1413861 h 6613850"/>
              <a:gd name="connsiteX3" fmla="*/ 6917808 w 10420085"/>
              <a:gd name="connsiteY3" fmla="*/ 1604077 h 6613850"/>
              <a:gd name="connsiteX4" fmla="*/ 10420085 w 10420085"/>
              <a:gd name="connsiteY4" fmla="*/ 2712090 h 6613850"/>
              <a:gd name="connsiteX5" fmla="*/ 10410089 w 10420085"/>
              <a:gd name="connsiteY5" fmla="*/ 6613850 h 6613850"/>
              <a:gd name="connsiteX6" fmla="*/ 1692003 w 10420085"/>
              <a:gd name="connsiteY6" fmla="*/ 6604631 h 6613850"/>
              <a:gd name="connsiteX7" fmla="*/ 1693133 w 10420085"/>
              <a:gd name="connsiteY7" fmla="*/ 6584754 h 6613850"/>
              <a:gd name="connsiteX8" fmla="*/ 1687259 w 10420085"/>
              <a:gd name="connsiteY8" fmla="*/ 6465248 h 6613850"/>
              <a:gd name="connsiteX9" fmla="*/ 1677177 w 10420085"/>
              <a:gd name="connsiteY9" fmla="*/ 6316361 h 6613850"/>
              <a:gd name="connsiteX10" fmla="*/ 1765028 w 10420085"/>
              <a:gd name="connsiteY10" fmla="*/ 6164113 h 6613850"/>
              <a:gd name="connsiteX11" fmla="*/ 2506310 w 10420085"/>
              <a:gd name="connsiteY11" fmla="*/ 4960123 h 6613850"/>
              <a:gd name="connsiteX12" fmla="*/ 2341786 w 10420085"/>
              <a:gd name="connsiteY12" fmla="*/ 4407642 h 6613850"/>
              <a:gd name="connsiteX13" fmla="*/ 2317528 w 10420085"/>
              <a:gd name="connsiteY13" fmla="*/ 4369249 h 6613850"/>
              <a:gd name="connsiteX14" fmla="*/ 2298690 w 10420085"/>
              <a:gd name="connsiteY14" fmla="*/ 4342563 h 6613850"/>
              <a:gd name="connsiteX15" fmla="*/ 2299121 w 10420085"/>
              <a:gd name="connsiteY15" fmla="*/ 4342334 h 6613850"/>
              <a:gd name="connsiteX16" fmla="*/ 2405392 w 10420085"/>
              <a:gd name="connsiteY16" fmla="*/ 4285884 h 6613850"/>
              <a:gd name="connsiteX17" fmla="*/ 2514061 w 10420085"/>
              <a:gd name="connsiteY17" fmla="*/ 4261157 h 6613850"/>
              <a:gd name="connsiteX18" fmla="*/ 2764894 w 10420085"/>
              <a:gd name="connsiteY18" fmla="*/ 4170018 h 6613850"/>
              <a:gd name="connsiteX19" fmla="*/ 2908785 w 10420085"/>
              <a:gd name="connsiteY19" fmla="*/ 4076614 h 6613850"/>
              <a:gd name="connsiteX20" fmla="*/ 3027808 w 10420085"/>
              <a:gd name="connsiteY20" fmla="*/ 3908133 h 6613850"/>
              <a:gd name="connsiteX21" fmla="*/ 3016844 w 10420085"/>
              <a:gd name="connsiteY21" fmla="*/ 3840663 h 6613850"/>
              <a:gd name="connsiteX22" fmla="*/ 3018684 w 10420085"/>
              <a:gd name="connsiteY22" fmla="*/ 3829423 h 6613850"/>
              <a:gd name="connsiteX23" fmla="*/ 3071718 w 10420085"/>
              <a:gd name="connsiteY23" fmla="*/ 3714249 h 6613850"/>
              <a:gd name="connsiteX24" fmla="*/ 3035261 w 10420085"/>
              <a:gd name="connsiteY24" fmla="*/ 3676322 h 6613850"/>
              <a:gd name="connsiteX25" fmla="*/ 3016029 w 10420085"/>
              <a:gd name="connsiteY25" fmla="*/ 3679292 h 6613850"/>
              <a:gd name="connsiteX26" fmla="*/ 3028496 w 10420085"/>
              <a:gd name="connsiteY26" fmla="*/ 3617961 h 6613850"/>
              <a:gd name="connsiteX27" fmla="*/ 3012059 w 10420085"/>
              <a:gd name="connsiteY27" fmla="*/ 3591217 h 6613850"/>
              <a:gd name="connsiteX28" fmla="*/ 2962588 w 10420085"/>
              <a:gd name="connsiteY28" fmla="*/ 3558545 h 6613850"/>
              <a:gd name="connsiteX29" fmla="*/ 2927605 w 10420085"/>
              <a:gd name="connsiteY29" fmla="*/ 3540229 h 6613850"/>
              <a:gd name="connsiteX30" fmla="*/ 2891899 w 10420085"/>
              <a:gd name="connsiteY30" fmla="*/ 3557968 h 6613850"/>
              <a:gd name="connsiteX31" fmla="*/ 2808210 w 10420085"/>
              <a:gd name="connsiteY31" fmla="*/ 3668520 h 6613850"/>
              <a:gd name="connsiteX32" fmla="*/ 2738198 w 10420085"/>
              <a:gd name="connsiteY32" fmla="*/ 3712211 h 6613850"/>
              <a:gd name="connsiteX33" fmla="*/ 2727717 w 10420085"/>
              <a:gd name="connsiteY33" fmla="*/ 3711447 h 6613850"/>
              <a:gd name="connsiteX34" fmla="*/ 2773412 w 10420085"/>
              <a:gd name="connsiteY34" fmla="*/ 3689543 h 6613850"/>
              <a:gd name="connsiteX35" fmla="*/ 2800546 w 10420085"/>
              <a:gd name="connsiteY35" fmla="*/ 3658382 h 6613850"/>
              <a:gd name="connsiteX36" fmla="*/ 2812781 w 10420085"/>
              <a:gd name="connsiteY36" fmla="*/ 3571403 h 6613850"/>
              <a:gd name="connsiteX37" fmla="*/ 2772256 w 10420085"/>
              <a:gd name="connsiteY37" fmla="*/ 3544823 h 6613850"/>
              <a:gd name="connsiteX38" fmla="*/ 2694648 w 10420085"/>
              <a:gd name="connsiteY38" fmla="*/ 3586417 h 6613850"/>
              <a:gd name="connsiteX39" fmla="*/ 2403876 w 10420085"/>
              <a:gd name="connsiteY39" fmla="*/ 3820376 h 6613850"/>
              <a:gd name="connsiteX40" fmla="*/ 2345524 w 10420085"/>
              <a:gd name="connsiteY40" fmla="*/ 3924495 h 6613850"/>
              <a:gd name="connsiteX41" fmla="*/ 2319420 w 10420085"/>
              <a:gd name="connsiteY41" fmla="*/ 3982344 h 6613850"/>
              <a:gd name="connsiteX42" fmla="*/ 2254130 w 10420085"/>
              <a:gd name="connsiteY42" fmla="*/ 4031427 h 6613850"/>
              <a:gd name="connsiteX43" fmla="*/ 2128708 w 10420085"/>
              <a:gd name="connsiteY43" fmla="*/ 4076728 h 6613850"/>
              <a:gd name="connsiteX44" fmla="*/ 2124852 w 10420085"/>
              <a:gd name="connsiteY44" fmla="*/ 4077647 h 6613850"/>
              <a:gd name="connsiteX45" fmla="*/ 2108940 w 10420085"/>
              <a:gd name="connsiteY45" fmla="*/ 4046106 h 6613850"/>
              <a:gd name="connsiteX46" fmla="*/ 2106763 w 10420085"/>
              <a:gd name="connsiteY46" fmla="*/ 3965027 h 6613850"/>
              <a:gd name="connsiteX47" fmla="*/ 2160323 w 10420085"/>
              <a:gd name="connsiteY47" fmla="*/ 3936841 h 6613850"/>
              <a:gd name="connsiteX48" fmla="*/ 2271903 w 10420085"/>
              <a:gd name="connsiteY48" fmla="*/ 3791176 h 6613850"/>
              <a:gd name="connsiteX49" fmla="*/ 2282945 w 10420085"/>
              <a:gd name="connsiteY49" fmla="*/ 3560336 h 6613850"/>
              <a:gd name="connsiteX50" fmla="*/ 1685270 w 10420085"/>
              <a:gd name="connsiteY50" fmla="*/ 2910541 h 6613850"/>
              <a:gd name="connsiteX51" fmla="*/ 1422951 w 10420085"/>
              <a:gd name="connsiteY51" fmla="*/ 2630940 h 6613850"/>
              <a:gd name="connsiteX52" fmla="*/ 1218583 w 10420085"/>
              <a:gd name="connsiteY52" fmla="*/ 2361009 h 6613850"/>
              <a:gd name="connsiteX53" fmla="*/ 1159604 w 10420085"/>
              <a:gd name="connsiteY53" fmla="*/ 2268426 h 6613850"/>
              <a:gd name="connsiteX54" fmla="*/ 1252187 w 10420085"/>
              <a:gd name="connsiteY54" fmla="*/ 2000758 h 6613850"/>
              <a:gd name="connsiteX55" fmla="*/ 1321933 w 10420085"/>
              <a:gd name="connsiteY55" fmla="*/ 1965851 h 6613850"/>
              <a:gd name="connsiteX56" fmla="*/ 1504356 w 10420085"/>
              <a:gd name="connsiteY56" fmla="*/ 1985945 h 6613850"/>
              <a:gd name="connsiteX57" fmla="*/ 1634159 w 10420085"/>
              <a:gd name="connsiteY57" fmla="*/ 1954364 h 6613850"/>
              <a:gd name="connsiteX58" fmla="*/ 1684790 w 10420085"/>
              <a:gd name="connsiteY58" fmla="*/ 1829651 h 6613850"/>
              <a:gd name="connsiteX59" fmla="*/ 1690679 w 10420085"/>
              <a:gd name="connsiteY59" fmla="*/ 1792224 h 6613850"/>
              <a:gd name="connsiteX60" fmla="*/ 1692485 w 10420085"/>
              <a:gd name="connsiteY60" fmla="*/ 1791185 h 6613850"/>
              <a:gd name="connsiteX61" fmla="*/ 1688658 w 10420085"/>
              <a:gd name="connsiteY61" fmla="*/ 1786585 h 6613850"/>
              <a:gd name="connsiteX62" fmla="*/ 1719498 w 10420085"/>
              <a:gd name="connsiteY62" fmla="*/ 1758158 h 6613850"/>
              <a:gd name="connsiteX63" fmla="*/ 1723833 w 10420085"/>
              <a:gd name="connsiteY63" fmla="*/ 1733129 h 6613850"/>
              <a:gd name="connsiteX64" fmla="*/ 1710433 w 10420085"/>
              <a:gd name="connsiteY64" fmla="*/ 1713625 h 6613850"/>
              <a:gd name="connsiteX65" fmla="*/ 1717134 w 10420085"/>
              <a:gd name="connsiteY65" fmla="*/ 1689572 h 6613850"/>
              <a:gd name="connsiteX66" fmla="*/ 1754180 w 10420085"/>
              <a:gd name="connsiteY66" fmla="*/ 1670719 h 6613850"/>
              <a:gd name="connsiteX67" fmla="*/ 1760486 w 10420085"/>
              <a:gd name="connsiteY67" fmla="*/ 1646015 h 6613850"/>
              <a:gd name="connsiteX68" fmla="*/ 1733686 w 10420085"/>
              <a:gd name="connsiteY68" fmla="*/ 1598233 h 6613850"/>
              <a:gd name="connsiteX69" fmla="*/ 1771521 w 10420085"/>
              <a:gd name="connsiteY69" fmla="*/ 1541025 h 6613850"/>
              <a:gd name="connsiteX70" fmla="*/ 1907491 w 10420085"/>
              <a:gd name="connsiteY70" fmla="*/ 1488692 h 6613850"/>
              <a:gd name="connsiteX71" fmla="*/ 1891726 w 10420085"/>
              <a:gd name="connsiteY71" fmla="*/ 1393778 h 6613850"/>
              <a:gd name="connsiteX72" fmla="*/ 1783738 w 10420085"/>
              <a:gd name="connsiteY72" fmla="*/ 1295288 h 6613850"/>
              <a:gd name="connsiteX73" fmla="*/ 1738070 w 10420085"/>
              <a:gd name="connsiteY73" fmla="*/ 1217439 h 6613850"/>
              <a:gd name="connsiteX74" fmla="*/ 1724722 w 10420085"/>
              <a:gd name="connsiteY74" fmla="*/ 1192973 h 6613850"/>
              <a:gd name="connsiteX75" fmla="*/ 1721694 w 10420085"/>
              <a:gd name="connsiteY75" fmla="*/ 1156505 h 6613850"/>
              <a:gd name="connsiteX76" fmla="*/ 1729641 w 10420085"/>
              <a:gd name="connsiteY76" fmla="*/ 1107984 h 6613850"/>
              <a:gd name="connsiteX77" fmla="*/ 1697477 w 10420085"/>
              <a:gd name="connsiteY77" fmla="*/ 750476 h 6613850"/>
              <a:gd name="connsiteX78" fmla="*/ 1662853 w 10420085"/>
              <a:gd name="connsiteY78" fmla="*/ 685163 h 6613850"/>
              <a:gd name="connsiteX79" fmla="*/ 1612521 w 10420085"/>
              <a:gd name="connsiteY79" fmla="*/ 631361 h 6613850"/>
              <a:gd name="connsiteX80" fmla="*/ 942948 w 10420085"/>
              <a:gd name="connsiteY80" fmla="*/ 1061164 h 6613850"/>
              <a:gd name="connsiteX81" fmla="*/ 895596 w 10420085"/>
              <a:gd name="connsiteY81" fmla="*/ 1275341 h 6613850"/>
              <a:gd name="connsiteX82" fmla="*/ 717407 w 10420085"/>
              <a:gd name="connsiteY82" fmla="*/ 1014270 h 6613850"/>
              <a:gd name="connsiteX83" fmla="*/ 632346 w 10420085"/>
              <a:gd name="connsiteY83" fmla="*/ 1190825 h 6613850"/>
              <a:gd name="connsiteX84" fmla="*/ 736940 w 10420085"/>
              <a:gd name="connsiteY84" fmla="*/ 1405228 h 6613850"/>
              <a:gd name="connsiteX85" fmla="*/ 734320 w 10420085"/>
              <a:gd name="connsiteY85" fmla="*/ 1591538 h 6613850"/>
              <a:gd name="connsiteX86" fmla="*/ 360742 w 10420085"/>
              <a:gd name="connsiteY86" fmla="*/ 1978476 h 6613850"/>
              <a:gd name="connsiteX87" fmla="*/ 52924 w 10420085"/>
              <a:gd name="connsiteY87" fmla="*/ 1272306 h 6613850"/>
              <a:gd name="connsiteX88" fmla="*/ 152513 w 10420085"/>
              <a:gd name="connsiteY88" fmla="*/ 448441 h 6613850"/>
              <a:gd name="connsiteX89" fmla="*/ 1030699 w 10420085"/>
              <a:gd name="connsiteY89" fmla="*/ 4821 h 6613850"/>
              <a:gd name="connsiteX90" fmla="*/ 1172163 w 10420085"/>
              <a:gd name="connsiteY90" fmla="*/ 140 h 661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420085" h="6613850">
                <a:moveTo>
                  <a:pt x="1172163" y="140"/>
                </a:moveTo>
                <a:cubicBezTo>
                  <a:pt x="1489947" y="4611"/>
                  <a:pt x="1727900" y="116207"/>
                  <a:pt x="2017526" y="321692"/>
                </a:cubicBezTo>
                <a:cubicBezTo>
                  <a:pt x="2348527" y="556532"/>
                  <a:pt x="2705872" y="1027580"/>
                  <a:pt x="3016708" y="1413861"/>
                </a:cubicBezTo>
                <a:cubicBezTo>
                  <a:pt x="4413960" y="2473116"/>
                  <a:pt x="5683912" y="1387705"/>
                  <a:pt x="6917808" y="1604077"/>
                </a:cubicBezTo>
                <a:cubicBezTo>
                  <a:pt x="8151704" y="1820449"/>
                  <a:pt x="8337787" y="3041032"/>
                  <a:pt x="10420085" y="2712090"/>
                </a:cubicBezTo>
                <a:cubicBezTo>
                  <a:pt x="10420085" y="3825666"/>
                  <a:pt x="10410089" y="5500274"/>
                  <a:pt x="10410089" y="6613850"/>
                </a:cubicBezTo>
                <a:lnTo>
                  <a:pt x="1692003" y="6604631"/>
                </a:lnTo>
                <a:cubicBezTo>
                  <a:pt x="1692380" y="6598005"/>
                  <a:pt x="1692756" y="6591380"/>
                  <a:pt x="1693133" y="6584754"/>
                </a:cubicBezTo>
                <a:cubicBezTo>
                  <a:pt x="1693260" y="6545165"/>
                  <a:pt x="1691288" y="6505333"/>
                  <a:pt x="1687259" y="6465248"/>
                </a:cubicBezTo>
                <a:cubicBezTo>
                  <a:pt x="1681841" y="6416282"/>
                  <a:pt x="1673817" y="6366013"/>
                  <a:pt x="1677177" y="6316361"/>
                </a:cubicBezTo>
                <a:cubicBezTo>
                  <a:pt x="1681224" y="6251964"/>
                  <a:pt x="1707353" y="6197649"/>
                  <a:pt x="1765028" y="6164113"/>
                </a:cubicBezTo>
                <a:cubicBezTo>
                  <a:pt x="2202432" y="5910710"/>
                  <a:pt x="2540257" y="5493401"/>
                  <a:pt x="2506310" y="4960123"/>
                </a:cubicBezTo>
                <a:cubicBezTo>
                  <a:pt x="2493965" y="4766179"/>
                  <a:pt x="2431626" y="4578887"/>
                  <a:pt x="2341786" y="4407642"/>
                </a:cubicBezTo>
                <a:cubicBezTo>
                  <a:pt x="2336849" y="4398255"/>
                  <a:pt x="2328399" y="4385132"/>
                  <a:pt x="2317528" y="4369249"/>
                </a:cubicBezTo>
                <a:lnTo>
                  <a:pt x="2298690" y="4342563"/>
                </a:lnTo>
                <a:lnTo>
                  <a:pt x="2299121" y="4342334"/>
                </a:lnTo>
                <a:cubicBezTo>
                  <a:pt x="2333441" y="4323361"/>
                  <a:pt x="2368381" y="4298124"/>
                  <a:pt x="2405392" y="4285884"/>
                </a:cubicBezTo>
                <a:cubicBezTo>
                  <a:pt x="2440329" y="4274315"/>
                  <a:pt x="2478558" y="4271474"/>
                  <a:pt x="2514061" y="4261157"/>
                </a:cubicBezTo>
                <a:cubicBezTo>
                  <a:pt x="2600152" y="4236080"/>
                  <a:pt x="2681096" y="4200919"/>
                  <a:pt x="2764894" y="4170018"/>
                </a:cubicBezTo>
                <a:cubicBezTo>
                  <a:pt x="2817775" y="4146707"/>
                  <a:pt x="2867376" y="4117336"/>
                  <a:pt x="2908785" y="4076614"/>
                </a:cubicBezTo>
                <a:cubicBezTo>
                  <a:pt x="2958429" y="4027761"/>
                  <a:pt x="2995671" y="3969450"/>
                  <a:pt x="3027808" y="3908133"/>
                </a:cubicBezTo>
                <a:cubicBezTo>
                  <a:pt x="3042720" y="3879750"/>
                  <a:pt x="3038649" y="3861017"/>
                  <a:pt x="3016844" y="3840663"/>
                </a:cubicBezTo>
                <a:cubicBezTo>
                  <a:pt x="3010200" y="3834467"/>
                  <a:pt x="3016121" y="3832440"/>
                  <a:pt x="3018684" y="3829423"/>
                </a:cubicBezTo>
                <a:cubicBezTo>
                  <a:pt x="3040391" y="3803650"/>
                  <a:pt x="3070669" y="3723790"/>
                  <a:pt x="3071718" y="3714249"/>
                </a:cubicBezTo>
                <a:cubicBezTo>
                  <a:pt x="3074474" y="3688868"/>
                  <a:pt x="3060864" y="3674791"/>
                  <a:pt x="3035261" y="3676322"/>
                </a:cubicBezTo>
                <a:cubicBezTo>
                  <a:pt x="3029576" y="3676658"/>
                  <a:pt x="3023946" y="3678072"/>
                  <a:pt x="3016029" y="3679292"/>
                </a:cubicBezTo>
                <a:cubicBezTo>
                  <a:pt x="3018830" y="3668101"/>
                  <a:pt x="3026904" y="3627991"/>
                  <a:pt x="3028496" y="3617961"/>
                </a:cubicBezTo>
                <a:cubicBezTo>
                  <a:pt x="3030683" y="3604292"/>
                  <a:pt x="3024700" y="3593908"/>
                  <a:pt x="3012059" y="3591217"/>
                </a:cubicBezTo>
                <a:cubicBezTo>
                  <a:pt x="2990810" y="3586638"/>
                  <a:pt x="2977107" y="3572927"/>
                  <a:pt x="2962588" y="3558545"/>
                </a:cubicBezTo>
                <a:cubicBezTo>
                  <a:pt x="2950325" y="3546353"/>
                  <a:pt x="2939026" y="3540287"/>
                  <a:pt x="2927605" y="3540229"/>
                </a:cubicBezTo>
                <a:cubicBezTo>
                  <a:pt x="2916185" y="3540172"/>
                  <a:pt x="2904643" y="3546123"/>
                  <a:pt x="2891899" y="3557968"/>
                </a:cubicBezTo>
                <a:cubicBezTo>
                  <a:pt x="2865556" y="3582427"/>
                  <a:pt x="2813462" y="3659345"/>
                  <a:pt x="2808210" y="3668520"/>
                </a:cubicBezTo>
                <a:cubicBezTo>
                  <a:pt x="2792583" y="3695645"/>
                  <a:pt x="2766402" y="3705517"/>
                  <a:pt x="2738198" y="3712211"/>
                </a:cubicBezTo>
                <a:cubicBezTo>
                  <a:pt x="2736099" y="3712695"/>
                  <a:pt x="2733655" y="3711939"/>
                  <a:pt x="2727717" y="3711447"/>
                </a:cubicBezTo>
                <a:cubicBezTo>
                  <a:pt x="2745041" y="3703080"/>
                  <a:pt x="2760144" y="3698268"/>
                  <a:pt x="2773412" y="3689543"/>
                </a:cubicBezTo>
                <a:cubicBezTo>
                  <a:pt x="2785565" y="3681613"/>
                  <a:pt x="2795888" y="3671811"/>
                  <a:pt x="2800546" y="3658382"/>
                </a:cubicBezTo>
                <a:cubicBezTo>
                  <a:pt x="2810290" y="3630361"/>
                  <a:pt x="2815724" y="3601228"/>
                  <a:pt x="2812781" y="3571403"/>
                </a:cubicBezTo>
                <a:cubicBezTo>
                  <a:pt x="2810161" y="3544671"/>
                  <a:pt x="2797833" y="3536624"/>
                  <a:pt x="2772256" y="3544823"/>
                </a:cubicBezTo>
                <a:cubicBezTo>
                  <a:pt x="2743931" y="3553880"/>
                  <a:pt x="2719233" y="3570164"/>
                  <a:pt x="2694648" y="3586417"/>
                </a:cubicBezTo>
                <a:cubicBezTo>
                  <a:pt x="2632548" y="3627551"/>
                  <a:pt x="2437329" y="3782318"/>
                  <a:pt x="2403876" y="3820376"/>
                </a:cubicBezTo>
                <a:cubicBezTo>
                  <a:pt x="2376835" y="3851170"/>
                  <a:pt x="2358724" y="3886242"/>
                  <a:pt x="2345524" y="3924495"/>
                </a:cubicBezTo>
                <a:cubicBezTo>
                  <a:pt x="2338597" y="3944548"/>
                  <a:pt x="2332107" y="3964774"/>
                  <a:pt x="2319420" y="3982344"/>
                </a:cubicBezTo>
                <a:cubicBezTo>
                  <a:pt x="2302661" y="4005557"/>
                  <a:pt x="2278879" y="4019184"/>
                  <a:pt x="2254130" y="4031427"/>
                </a:cubicBezTo>
                <a:cubicBezTo>
                  <a:pt x="2214882" y="4050793"/>
                  <a:pt x="2172188" y="4064952"/>
                  <a:pt x="2128708" y="4076728"/>
                </a:cubicBezTo>
                <a:lnTo>
                  <a:pt x="2124852" y="4077647"/>
                </a:lnTo>
                <a:lnTo>
                  <a:pt x="2108940" y="4046106"/>
                </a:lnTo>
                <a:cubicBezTo>
                  <a:pt x="2093214" y="4007979"/>
                  <a:pt x="2089584" y="3978349"/>
                  <a:pt x="2106763" y="3965027"/>
                </a:cubicBezTo>
                <a:cubicBezTo>
                  <a:pt x="2122810" y="3952614"/>
                  <a:pt x="2142424" y="3946167"/>
                  <a:pt x="2160323" y="3936841"/>
                </a:cubicBezTo>
                <a:cubicBezTo>
                  <a:pt x="2216010" y="3907831"/>
                  <a:pt x="2253044" y="3851047"/>
                  <a:pt x="2271903" y="3791176"/>
                </a:cubicBezTo>
                <a:cubicBezTo>
                  <a:pt x="2292340" y="3726505"/>
                  <a:pt x="2314903" y="3624184"/>
                  <a:pt x="2282945" y="3560336"/>
                </a:cubicBezTo>
                <a:cubicBezTo>
                  <a:pt x="2144482" y="3286565"/>
                  <a:pt x="1909732" y="3109423"/>
                  <a:pt x="1685270" y="2910541"/>
                </a:cubicBezTo>
                <a:cubicBezTo>
                  <a:pt x="1589601" y="2825776"/>
                  <a:pt x="1496332" y="2736210"/>
                  <a:pt x="1422951" y="2630940"/>
                </a:cubicBezTo>
                <a:cubicBezTo>
                  <a:pt x="1362738" y="2544529"/>
                  <a:pt x="1333866" y="2386109"/>
                  <a:pt x="1218583" y="2361009"/>
                </a:cubicBezTo>
                <a:cubicBezTo>
                  <a:pt x="1150894" y="2346196"/>
                  <a:pt x="1144174" y="2334126"/>
                  <a:pt x="1159604" y="2268426"/>
                </a:cubicBezTo>
                <a:cubicBezTo>
                  <a:pt x="1181755" y="2176529"/>
                  <a:pt x="1211245" y="2086620"/>
                  <a:pt x="1252187" y="2000758"/>
                </a:cubicBezTo>
                <a:cubicBezTo>
                  <a:pt x="1268921" y="1965165"/>
                  <a:pt x="1282362" y="1960502"/>
                  <a:pt x="1321933" y="1965851"/>
                </a:cubicBezTo>
                <a:cubicBezTo>
                  <a:pt x="1382741" y="1972549"/>
                  <a:pt x="1452318" y="1987859"/>
                  <a:pt x="1504356" y="1985945"/>
                </a:cubicBezTo>
                <a:cubicBezTo>
                  <a:pt x="1556394" y="1984031"/>
                  <a:pt x="1604087" y="1980413"/>
                  <a:pt x="1634159" y="1954364"/>
                </a:cubicBezTo>
                <a:cubicBezTo>
                  <a:pt x="1671741" y="1930223"/>
                  <a:pt x="1684104" y="1873268"/>
                  <a:pt x="1684790" y="1829651"/>
                </a:cubicBezTo>
                <a:cubicBezTo>
                  <a:pt x="1685133" y="1808837"/>
                  <a:pt x="1685476" y="1798430"/>
                  <a:pt x="1690679" y="1792224"/>
                </a:cubicBezTo>
                <a:lnTo>
                  <a:pt x="1692485" y="1791185"/>
                </a:lnTo>
                <a:lnTo>
                  <a:pt x="1688658" y="1786585"/>
                </a:lnTo>
                <a:lnTo>
                  <a:pt x="1719498" y="1758158"/>
                </a:lnTo>
                <a:cubicBezTo>
                  <a:pt x="1732503" y="1747105"/>
                  <a:pt x="1732503" y="1746130"/>
                  <a:pt x="1723833" y="1733129"/>
                </a:cubicBezTo>
                <a:cubicBezTo>
                  <a:pt x="1719498" y="1726628"/>
                  <a:pt x="1714768" y="1720127"/>
                  <a:pt x="1710433" y="1713625"/>
                </a:cubicBezTo>
                <a:cubicBezTo>
                  <a:pt x="1701762" y="1700949"/>
                  <a:pt x="1702945" y="1697698"/>
                  <a:pt x="1717134" y="1689572"/>
                </a:cubicBezTo>
                <a:cubicBezTo>
                  <a:pt x="1729350" y="1682746"/>
                  <a:pt x="1742356" y="1677545"/>
                  <a:pt x="1754180" y="1670719"/>
                </a:cubicBezTo>
                <a:cubicBezTo>
                  <a:pt x="1769550" y="1661943"/>
                  <a:pt x="1769944" y="1659343"/>
                  <a:pt x="1760486" y="1646015"/>
                </a:cubicBezTo>
                <a:cubicBezTo>
                  <a:pt x="1749451" y="1631063"/>
                  <a:pt x="1738415" y="1615786"/>
                  <a:pt x="1733686" y="1598233"/>
                </a:cubicBezTo>
                <a:cubicBezTo>
                  <a:pt x="1726986" y="1574180"/>
                  <a:pt x="1742554" y="1559282"/>
                  <a:pt x="1771521" y="1541025"/>
                </a:cubicBezTo>
                <a:cubicBezTo>
                  <a:pt x="1800488" y="1522768"/>
                  <a:pt x="1873169" y="1510852"/>
                  <a:pt x="1907491" y="1488692"/>
                </a:cubicBezTo>
                <a:cubicBezTo>
                  <a:pt x="1924291" y="1475360"/>
                  <a:pt x="1946037" y="1453075"/>
                  <a:pt x="1891726" y="1393778"/>
                </a:cubicBezTo>
                <a:cubicBezTo>
                  <a:pt x="1859631" y="1358737"/>
                  <a:pt x="1811721" y="1334293"/>
                  <a:pt x="1783738" y="1295288"/>
                </a:cubicBezTo>
                <a:cubicBezTo>
                  <a:pt x="1766003" y="1270259"/>
                  <a:pt x="1751815" y="1243930"/>
                  <a:pt x="1738070" y="1217439"/>
                </a:cubicBezTo>
                <a:lnTo>
                  <a:pt x="1724722" y="1192973"/>
                </a:lnTo>
                <a:lnTo>
                  <a:pt x="1721694" y="1156505"/>
                </a:lnTo>
                <a:cubicBezTo>
                  <a:pt x="1722521" y="1141066"/>
                  <a:pt x="1725286" y="1124924"/>
                  <a:pt x="1729641" y="1107984"/>
                </a:cubicBezTo>
                <a:cubicBezTo>
                  <a:pt x="1761188" y="985911"/>
                  <a:pt x="1743083" y="865828"/>
                  <a:pt x="1697477" y="750476"/>
                </a:cubicBezTo>
                <a:cubicBezTo>
                  <a:pt x="1688425" y="727674"/>
                  <a:pt x="1677023" y="705539"/>
                  <a:pt x="1662853" y="685163"/>
                </a:cubicBezTo>
                <a:lnTo>
                  <a:pt x="1612521" y="631361"/>
                </a:lnTo>
                <a:cubicBezTo>
                  <a:pt x="1405923" y="518736"/>
                  <a:pt x="1367011" y="1011346"/>
                  <a:pt x="942948" y="1061164"/>
                </a:cubicBezTo>
                <a:cubicBezTo>
                  <a:pt x="859916" y="1057448"/>
                  <a:pt x="947186" y="1221416"/>
                  <a:pt x="895596" y="1275341"/>
                </a:cubicBezTo>
                <a:cubicBezTo>
                  <a:pt x="925282" y="1163863"/>
                  <a:pt x="779423" y="989504"/>
                  <a:pt x="717407" y="1014270"/>
                </a:cubicBezTo>
                <a:cubicBezTo>
                  <a:pt x="623551" y="1063516"/>
                  <a:pt x="631879" y="1112759"/>
                  <a:pt x="632346" y="1190825"/>
                </a:cubicBezTo>
                <a:cubicBezTo>
                  <a:pt x="650617" y="1317313"/>
                  <a:pt x="681988" y="1396644"/>
                  <a:pt x="736940" y="1405228"/>
                </a:cubicBezTo>
                <a:cubicBezTo>
                  <a:pt x="833883" y="1423663"/>
                  <a:pt x="765760" y="1528562"/>
                  <a:pt x="734320" y="1591538"/>
                </a:cubicBezTo>
                <a:cubicBezTo>
                  <a:pt x="638615" y="1796499"/>
                  <a:pt x="482648" y="2022421"/>
                  <a:pt x="360742" y="1978476"/>
                </a:cubicBezTo>
                <a:cubicBezTo>
                  <a:pt x="305297" y="1952690"/>
                  <a:pt x="146477" y="1616337"/>
                  <a:pt x="52924" y="1272306"/>
                </a:cubicBezTo>
                <a:cubicBezTo>
                  <a:pt x="-46664" y="955434"/>
                  <a:pt x="-1396" y="638564"/>
                  <a:pt x="152513" y="448441"/>
                </a:cubicBezTo>
                <a:cubicBezTo>
                  <a:pt x="454295" y="131570"/>
                  <a:pt x="502581" y="41035"/>
                  <a:pt x="1030699" y="4821"/>
                </a:cubicBezTo>
                <a:cubicBezTo>
                  <a:pt x="1079739" y="1049"/>
                  <a:pt x="1126766" y="-499"/>
                  <a:pt x="1172163" y="1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25" name="하트 324">
            <a:extLst>
              <a:ext uri="{FF2B5EF4-FFF2-40B4-BE49-F238E27FC236}">
                <a16:creationId xmlns:a16="http://schemas.microsoft.com/office/drawing/2014/main" id="{5BF22108-A5AA-4AFB-AD21-4238B40DF9CE}"/>
              </a:ext>
            </a:extLst>
          </p:cNvPr>
          <p:cNvSpPr/>
          <p:nvPr/>
        </p:nvSpPr>
        <p:spPr>
          <a:xfrm>
            <a:off x="4224352" y="3074148"/>
            <a:ext cx="595828" cy="595828"/>
          </a:xfrm>
          <a:prstGeom prst="heart">
            <a:avLst/>
          </a:prstGeom>
          <a:solidFill>
            <a:schemeClr val="accent1"/>
          </a:solidFill>
          <a:ln>
            <a:noFill/>
          </a:ln>
          <a:effectLst>
            <a:outerShdw blurRad="88900" dist="254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" name="Graphic 1">
            <a:extLst>
              <a:ext uri="{FF2B5EF4-FFF2-40B4-BE49-F238E27FC236}">
                <a16:creationId xmlns:a16="http://schemas.microsoft.com/office/drawing/2014/main" id="{0FC361BA-8F7B-47CA-9534-C0993D3A1273}"/>
              </a:ext>
            </a:extLst>
          </p:cNvPr>
          <p:cNvGrpSpPr/>
          <p:nvPr/>
        </p:nvGrpSpPr>
        <p:grpSpPr>
          <a:xfrm>
            <a:off x="9539671" y="337971"/>
            <a:ext cx="1684599" cy="432917"/>
            <a:chOff x="28575" y="1871662"/>
            <a:chExt cx="12134850" cy="311848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" name="Freeform: Shape 24">
              <a:extLst>
                <a:ext uri="{FF2B5EF4-FFF2-40B4-BE49-F238E27FC236}">
                  <a16:creationId xmlns:a16="http://schemas.microsoft.com/office/drawing/2014/main" id="{D107C97B-605E-4DD2-8CF5-48F95B71591F}"/>
                </a:ext>
              </a:extLst>
            </p:cNvPr>
            <p:cNvSpPr/>
            <p:nvPr/>
          </p:nvSpPr>
          <p:spPr>
            <a:xfrm>
              <a:off x="28575" y="1871662"/>
              <a:ext cx="12134850" cy="3118484"/>
            </a:xfrm>
            <a:custGeom>
              <a:avLst/>
              <a:gdLst>
                <a:gd name="connsiteX0" fmla="*/ 10575608 w 12134850"/>
                <a:gd name="connsiteY0" fmla="*/ 3118485 h 3118484"/>
                <a:gd name="connsiteX1" fmla="*/ 1559243 w 12134850"/>
                <a:gd name="connsiteY1" fmla="*/ 3118485 h 3118484"/>
                <a:gd name="connsiteX2" fmla="*/ 0 w 12134850"/>
                <a:gd name="connsiteY2" fmla="*/ 1559243 h 3118484"/>
                <a:gd name="connsiteX3" fmla="*/ 1559243 w 12134850"/>
                <a:gd name="connsiteY3" fmla="*/ 0 h 3118484"/>
                <a:gd name="connsiteX4" fmla="*/ 10575608 w 12134850"/>
                <a:gd name="connsiteY4" fmla="*/ 0 h 3118484"/>
                <a:gd name="connsiteX5" fmla="*/ 12134850 w 12134850"/>
                <a:gd name="connsiteY5" fmla="*/ 1559243 h 3118484"/>
                <a:gd name="connsiteX6" fmla="*/ 10575608 w 12134850"/>
                <a:gd name="connsiteY6" fmla="*/ 3118485 h 3118484"/>
                <a:gd name="connsiteX7" fmla="*/ 1559243 w 12134850"/>
                <a:gd name="connsiteY7" fmla="*/ 135255 h 3118484"/>
                <a:gd name="connsiteX8" fmla="*/ 135255 w 12134850"/>
                <a:gd name="connsiteY8" fmla="*/ 1559243 h 3118484"/>
                <a:gd name="connsiteX9" fmla="*/ 1559243 w 12134850"/>
                <a:gd name="connsiteY9" fmla="*/ 2983230 h 3118484"/>
                <a:gd name="connsiteX10" fmla="*/ 10575608 w 12134850"/>
                <a:gd name="connsiteY10" fmla="*/ 2983230 h 3118484"/>
                <a:gd name="connsiteX11" fmla="*/ 11999595 w 12134850"/>
                <a:gd name="connsiteY11" fmla="*/ 1559243 h 3118484"/>
                <a:gd name="connsiteX12" fmla="*/ 10575608 w 12134850"/>
                <a:gd name="connsiteY12" fmla="*/ 135255 h 3118484"/>
                <a:gd name="connsiteX13" fmla="*/ 1559243 w 12134850"/>
                <a:gd name="connsiteY13" fmla="*/ 135255 h 31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34850" h="3118484">
                  <a:moveTo>
                    <a:pt x="10575608" y="3118485"/>
                  </a:moveTo>
                  <a:lnTo>
                    <a:pt x="1559243" y="3118485"/>
                  </a:lnTo>
                  <a:cubicBezTo>
                    <a:pt x="699135" y="3118485"/>
                    <a:pt x="0" y="2419350"/>
                    <a:pt x="0" y="1559243"/>
                  </a:cubicBezTo>
                  <a:cubicBezTo>
                    <a:pt x="0" y="699135"/>
                    <a:pt x="699135" y="0"/>
                    <a:pt x="1559243" y="0"/>
                  </a:cubicBezTo>
                  <a:lnTo>
                    <a:pt x="10575608" y="0"/>
                  </a:lnTo>
                  <a:cubicBezTo>
                    <a:pt x="11435715" y="0"/>
                    <a:pt x="12134850" y="699135"/>
                    <a:pt x="12134850" y="1559243"/>
                  </a:cubicBezTo>
                  <a:cubicBezTo>
                    <a:pt x="12134850" y="2419350"/>
                    <a:pt x="11435715" y="3118485"/>
                    <a:pt x="10575608" y="3118485"/>
                  </a:cubicBezTo>
                  <a:close/>
                  <a:moveTo>
                    <a:pt x="1559243" y="135255"/>
                  </a:moveTo>
                  <a:cubicBezTo>
                    <a:pt x="774383" y="135255"/>
                    <a:pt x="135255" y="774383"/>
                    <a:pt x="135255" y="1559243"/>
                  </a:cubicBezTo>
                  <a:cubicBezTo>
                    <a:pt x="135255" y="2344103"/>
                    <a:pt x="773430" y="2983230"/>
                    <a:pt x="1559243" y="2983230"/>
                  </a:cubicBezTo>
                  <a:lnTo>
                    <a:pt x="10575608" y="2983230"/>
                  </a:lnTo>
                  <a:cubicBezTo>
                    <a:pt x="11360467" y="2983230"/>
                    <a:pt x="11999595" y="2344103"/>
                    <a:pt x="11999595" y="1559243"/>
                  </a:cubicBezTo>
                  <a:cubicBezTo>
                    <a:pt x="11999595" y="774383"/>
                    <a:pt x="11361420" y="135255"/>
                    <a:pt x="10575608" y="135255"/>
                  </a:cubicBezTo>
                  <a:lnTo>
                    <a:pt x="1559243" y="13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id="{A5185663-2F3E-4395-9D7F-5141219ACB28}"/>
                </a:ext>
              </a:extLst>
            </p:cNvPr>
            <p:cNvGrpSpPr/>
            <p:nvPr/>
          </p:nvGrpSpPr>
          <p:grpSpPr>
            <a:xfrm>
              <a:off x="1795462" y="2549841"/>
              <a:ext cx="8943975" cy="1763077"/>
              <a:chOff x="1795462" y="2549841"/>
              <a:chExt cx="8943975" cy="1763077"/>
            </a:xfrm>
            <a:grpFill/>
          </p:grpSpPr>
          <p:sp>
            <p:nvSpPr>
              <p:cNvPr id="23" name="Freeform: Shape 26">
                <a:extLst>
                  <a:ext uri="{FF2B5EF4-FFF2-40B4-BE49-F238E27FC236}">
                    <a16:creationId xmlns:a16="http://schemas.microsoft.com/office/drawing/2014/main" id="{332425A9-6D29-4FB4-ADA9-87FF6E0A61BD}"/>
                  </a:ext>
                </a:extLst>
              </p:cNvPr>
              <p:cNvSpPr/>
              <p:nvPr/>
            </p:nvSpPr>
            <p:spPr>
              <a:xfrm>
                <a:off x="5654992" y="2549841"/>
                <a:ext cx="3864292" cy="1695450"/>
              </a:xfrm>
              <a:custGeom>
                <a:avLst/>
                <a:gdLst>
                  <a:gd name="connsiteX0" fmla="*/ 1693545 w 3864292"/>
                  <a:gd name="connsiteY0" fmla="*/ 286703 h 1695450"/>
                  <a:gd name="connsiteX1" fmla="*/ 1693545 w 3864292"/>
                  <a:gd name="connsiteY1" fmla="*/ 767715 h 1695450"/>
                  <a:gd name="connsiteX2" fmla="*/ 1858327 w 3864292"/>
                  <a:gd name="connsiteY2" fmla="*/ 767715 h 1695450"/>
                  <a:gd name="connsiteX3" fmla="*/ 2096452 w 3864292"/>
                  <a:gd name="connsiteY3" fmla="*/ 741045 h 1695450"/>
                  <a:gd name="connsiteX4" fmla="*/ 2190750 w 3864292"/>
                  <a:gd name="connsiteY4" fmla="*/ 658178 h 1695450"/>
                  <a:gd name="connsiteX5" fmla="*/ 2225040 w 3864292"/>
                  <a:gd name="connsiteY5" fmla="*/ 526733 h 1695450"/>
                  <a:gd name="connsiteX6" fmla="*/ 2177415 w 3864292"/>
                  <a:gd name="connsiteY6" fmla="*/ 374333 h 1695450"/>
                  <a:gd name="connsiteX7" fmla="*/ 2056447 w 3864292"/>
                  <a:gd name="connsiteY7" fmla="*/ 299085 h 1695450"/>
                  <a:gd name="connsiteX8" fmla="*/ 1839277 w 3864292"/>
                  <a:gd name="connsiteY8" fmla="*/ 287655 h 1695450"/>
                  <a:gd name="connsiteX9" fmla="*/ 1693545 w 3864292"/>
                  <a:gd name="connsiteY9" fmla="*/ 287655 h 1695450"/>
                  <a:gd name="connsiteX10" fmla="*/ 301943 w 3864292"/>
                  <a:gd name="connsiteY10" fmla="*/ 286703 h 1695450"/>
                  <a:gd name="connsiteX11" fmla="*/ 301943 w 3864292"/>
                  <a:gd name="connsiteY11" fmla="*/ 767715 h 1695450"/>
                  <a:gd name="connsiteX12" fmla="*/ 466725 w 3864292"/>
                  <a:gd name="connsiteY12" fmla="*/ 767715 h 1695450"/>
                  <a:gd name="connsiteX13" fmla="*/ 704850 w 3864292"/>
                  <a:gd name="connsiteY13" fmla="*/ 741045 h 1695450"/>
                  <a:gd name="connsiteX14" fmla="*/ 799147 w 3864292"/>
                  <a:gd name="connsiteY14" fmla="*/ 658178 h 1695450"/>
                  <a:gd name="connsiteX15" fmla="*/ 833438 w 3864292"/>
                  <a:gd name="connsiteY15" fmla="*/ 526733 h 1695450"/>
                  <a:gd name="connsiteX16" fmla="*/ 785813 w 3864292"/>
                  <a:gd name="connsiteY16" fmla="*/ 374333 h 1695450"/>
                  <a:gd name="connsiteX17" fmla="*/ 664845 w 3864292"/>
                  <a:gd name="connsiteY17" fmla="*/ 299085 h 1695450"/>
                  <a:gd name="connsiteX18" fmla="*/ 447675 w 3864292"/>
                  <a:gd name="connsiteY18" fmla="*/ 287655 h 1695450"/>
                  <a:gd name="connsiteX19" fmla="*/ 301943 w 3864292"/>
                  <a:gd name="connsiteY19" fmla="*/ 287655 h 1695450"/>
                  <a:gd name="connsiteX20" fmla="*/ 2676525 w 3864292"/>
                  <a:gd name="connsiteY20" fmla="*/ 0 h 1695450"/>
                  <a:gd name="connsiteX21" fmla="*/ 3864293 w 3864292"/>
                  <a:gd name="connsiteY21" fmla="*/ 0 h 1695450"/>
                  <a:gd name="connsiteX22" fmla="*/ 3864293 w 3864292"/>
                  <a:gd name="connsiteY22" fmla="*/ 286703 h 1695450"/>
                  <a:gd name="connsiteX23" fmla="*/ 3422333 w 3864292"/>
                  <a:gd name="connsiteY23" fmla="*/ 286703 h 1695450"/>
                  <a:gd name="connsiteX24" fmla="*/ 3422333 w 3864292"/>
                  <a:gd name="connsiteY24" fmla="*/ 1695450 h 1695450"/>
                  <a:gd name="connsiteX25" fmla="*/ 3120390 w 3864292"/>
                  <a:gd name="connsiteY25" fmla="*/ 1695450 h 1695450"/>
                  <a:gd name="connsiteX26" fmla="*/ 3120390 w 3864292"/>
                  <a:gd name="connsiteY26" fmla="*/ 286703 h 1695450"/>
                  <a:gd name="connsiteX27" fmla="*/ 2676525 w 3864292"/>
                  <a:gd name="connsiteY27" fmla="*/ 286703 h 1695450"/>
                  <a:gd name="connsiteX28" fmla="*/ 2676525 w 3864292"/>
                  <a:gd name="connsiteY28" fmla="*/ 0 h 1695450"/>
                  <a:gd name="connsiteX29" fmla="*/ 2676525 w 3864292"/>
                  <a:gd name="connsiteY29" fmla="*/ 0 h 1695450"/>
                  <a:gd name="connsiteX30" fmla="*/ 1392555 w 3864292"/>
                  <a:gd name="connsiteY30" fmla="*/ 0 h 1695450"/>
                  <a:gd name="connsiteX31" fmla="*/ 1876425 w 3864292"/>
                  <a:gd name="connsiteY31" fmla="*/ 0 h 1695450"/>
                  <a:gd name="connsiteX32" fmla="*/ 2235518 w 3864292"/>
                  <a:gd name="connsiteY32" fmla="*/ 25718 h 1695450"/>
                  <a:gd name="connsiteX33" fmla="*/ 2450783 w 3864292"/>
                  <a:gd name="connsiteY33" fmla="*/ 191453 h 1695450"/>
                  <a:gd name="connsiteX34" fmla="*/ 2537460 w 3864292"/>
                  <a:gd name="connsiteY34" fmla="*/ 521970 h 1695450"/>
                  <a:gd name="connsiteX35" fmla="*/ 2487930 w 3864292"/>
                  <a:gd name="connsiteY35" fmla="*/ 784860 h 1695450"/>
                  <a:gd name="connsiteX36" fmla="*/ 2361247 w 3864292"/>
                  <a:gd name="connsiteY36" fmla="*/ 951548 h 1695450"/>
                  <a:gd name="connsiteX37" fmla="*/ 2205038 w 3864292"/>
                  <a:gd name="connsiteY37" fmla="*/ 1031558 h 1695450"/>
                  <a:gd name="connsiteX38" fmla="*/ 1891665 w 3864292"/>
                  <a:gd name="connsiteY38" fmla="*/ 1055370 h 1695450"/>
                  <a:gd name="connsiteX39" fmla="*/ 1694497 w 3864292"/>
                  <a:gd name="connsiteY39" fmla="*/ 1055370 h 1695450"/>
                  <a:gd name="connsiteX40" fmla="*/ 1694497 w 3864292"/>
                  <a:gd name="connsiteY40" fmla="*/ 1694498 h 1695450"/>
                  <a:gd name="connsiteX41" fmla="*/ 1392555 w 3864292"/>
                  <a:gd name="connsiteY41" fmla="*/ 1694498 h 1695450"/>
                  <a:gd name="connsiteX42" fmla="*/ 1392555 w 3864292"/>
                  <a:gd name="connsiteY42" fmla="*/ 0 h 1695450"/>
                  <a:gd name="connsiteX43" fmla="*/ 1392555 w 3864292"/>
                  <a:gd name="connsiteY43" fmla="*/ 0 h 1695450"/>
                  <a:gd name="connsiteX44" fmla="*/ 0 w 3864292"/>
                  <a:gd name="connsiteY44" fmla="*/ 0 h 1695450"/>
                  <a:gd name="connsiteX45" fmla="*/ 483870 w 3864292"/>
                  <a:gd name="connsiteY45" fmla="*/ 0 h 1695450"/>
                  <a:gd name="connsiteX46" fmla="*/ 842963 w 3864292"/>
                  <a:gd name="connsiteY46" fmla="*/ 25718 h 1695450"/>
                  <a:gd name="connsiteX47" fmla="*/ 1058227 w 3864292"/>
                  <a:gd name="connsiteY47" fmla="*/ 191453 h 1695450"/>
                  <a:gd name="connsiteX48" fmla="*/ 1144905 w 3864292"/>
                  <a:gd name="connsiteY48" fmla="*/ 521970 h 1695450"/>
                  <a:gd name="connsiteX49" fmla="*/ 1095375 w 3864292"/>
                  <a:gd name="connsiteY49" fmla="*/ 784860 h 1695450"/>
                  <a:gd name="connsiteX50" fmla="*/ 968693 w 3864292"/>
                  <a:gd name="connsiteY50" fmla="*/ 951548 h 1695450"/>
                  <a:gd name="connsiteX51" fmla="*/ 812482 w 3864292"/>
                  <a:gd name="connsiteY51" fmla="*/ 1031558 h 1695450"/>
                  <a:gd name="connsiteX52" fmla="*/ 499110 w 3864292"/>
                  <a:gd name="connsiteY52" fmla="*/ 1055370 h 1695450"/>
                  <a:gd name="connsiteX53" fmla="*/ 301943 w 3864292"/>
                  <a:gd name="connsiteY53" fmla="*/ 1055370 h 1695450"/>
                  <a:gd name="connsiteX54" fmla="*/ 301943 w 3864292"/>
                  <a:gd name="connsiteY54" fmla="*/ 1694498 h 1695450"/>
                  <a:gd name="connsiteX55" fmla="*/ 0 w 3864292"/>
                  <a:gd name="connsiteY55" fmla="*/ 1694498 h 1695450"/>
                  <a:gd name="connsiteX56" fmla="*/ 0 w 3864292"/>
                  <a:gd name="connsiteY56" fmla="*/ 0 h 1695450"/>
                  <a:gd name="connsiteX57" fmla="*/ 0 w 3864292"/>
                  <a:gd name="connsiteY57" fmla="*/ 0 h 169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3864292" h="1695450">
                    <a:moveTo>
                      <a:pt x="1693545" y="286703"/>
                    </a:moveTo>
                    <a:lnTo>
                      <a:pt x="1693545" y="767715"/>
                    </a:lnTo>
                    <a:lnTo>
                      <a:pt x="1858327" y="767715"/>
                    </a:lnTo>
                    <a:cubicBezTo>
                      <a:pt x="1977390" y="767715"/>
                      <a:pt x="2056447" y="759143"/>
                      <a:pt x="2096452" y="741045"/>
                    </a:cubicBezTo>
                    <a:cubicBezTo>
                      <a:pt x="2136458" y="722948"/>
                      <a:pt x="2167890" y="695325"/>
                      <a:pt x="2190750" y="658178"/>
                    </a:cubicBezTo>
                    <a:cubicBezTo>
                      <a:pt x="2213610" y="620078"/>
                      <a:pt x="2225040" y="576263"/>
                      <a:pt x="2225040" y="526733"/>
                    </a:cubicBezTo>
                    <a:cubicBezTo>
                      <a:pt x="2225040" y="464820"/>
                      <a:pt x="2208847" y="414338"/>
                      <a:pt x="2177415" y="374333"/>
                    </a:cubicBezTo>
                    <a:cubicBezTo>
                      <a:pt x="2145030" y="334328"/>
                      <a:pt x="2105025" y="309563"/>
                      <a:pt x="2056447" y="299085"/>
                    </a:cubicBezTo>
                    <a:cubicBezTo>
                      <a:pt x="2020252" y="291465"/>
                      <a:pt x="1947863" y="287655"/>
                      <a:pt x="1839277" y="287655"/>
                    </a:cubicBezTo>
                    <a:lnTo>
                      <a:pt x="1693545" y="287655"/>
                    </a:lnTo>
                    <a:close/>
                    <a:moveTo>
                      <a:pt x="301943" y="286703"/>
                    </a:moveTo>
                    <a:lnTo>
                      <a:pt x="301943" y="767715"/>
                    </a:lnTo>
                    <a:lnTo>
                      <a:pt x="466725" y="767715"/>
                    </a:lnTo>
                    <a:cubicBezTo>
                      <a:pt x="585788" y="767715"/>
                      <a:pt x="664845" y="759143"/>
                      <a:pt x="704850" y="741045"/>
                    </a:cubicBezTo>
                    <a:cubicBezTo>
                      <a:pt x="744855" y="722948"/>
                      <a:pt x="776288" y="695325"/>
                      <a:pt x="799147" y="658178"/>
                    </a:cubicBezTo>
                    <a:cubicBezTo>
                      <a:pt x="822007" y="620078"/>
                      <a:pt x="833438" y="576263"/>
                      <a:pt x="833438" y="526733"/>
                    </a:cubicBezTo>
                    <a:cubicBezTo>
                      <a:pt x="833438" y="464820"/>
                      <a:pt x="817245" y="414338"/>
                      <a:pt x="785813" y="374333"/>
                    </a:cubicBezTo>
                    <a:cubicBezTo>
                      <a:pt x="753427" y="334328"/>
                      <a:pt x="713422" y="309563"/>
                      <a:pt x="664845" y="299085"/>
                    </a:cubicBezTo>
                    <a:cubicBezTo>
                      <a:pt x="628650" y="291465"/>
                      <a:pt x="556260" y="287655"/>
                      <a:pt x="447675" y="287655"/>
                    </a:cubicBezTo>
                    <a:lnTo>
                      <a:pt x="301943" y="287655"/>
                    </a:lnTo>
                    <a:close/>
                    <a:moveTo>
                      <a:pt x="2676525" y="0"/>
                    </a:moveTo>
                    <a:lnTo>
                      <a:pt x="3864293" y="0"/>
                    </a:lnTo>
                    <a:lnTo>
                      <a:pt x="3864293" y="286703"/>
                    </a:lnTo>
                    <a:lnTo>
                      <a:pt x="3422333" y="286703"/>
                    </a:lnTo>
                    <a:lnTo>
                      <a:pt x="3422333" y="1695450"/>
                    </a:lnTo>
                    <a:lnTo>
                      <a:pt x="3120390" y="1695450"/>
                    </a:lnTo>
                    <a:lnTo>
                      <a:pt x="3120390" y="286703"/>
                    </a:lnTo>
                    <a:lnTo>
                      <a:pt x="2676525" y="286703"/>
                    </a:lnTo>
                    <a:lnTo>
                      <a:pt x="2676525" y="0"/>
                    </a:lnTo>
                    <a:lnTo>
                      <a:pt x="2676525" y="0"/>
                    </a:lnTo>
                    <a:close/>
                    <a:moveTo>
                      <a:pt x="1392555" y="0"/>
                    </a:moveTo>
                    <a:lnTo>
                      <a:pt x="1876425" y="0"/>
                    </a:lnTo>
                    <a:cubicBezTo>
                      <a:pt x="2060257" y="0"/>
                      <a:pt x="2179320" y="8573"/>
                      <a:pt x="2235518" y="25718"/>
                    </a:cubicBezTo>
                    <a:cubicBezTo>
                      <a:pt x="2321243" y="51435"/>
                      <a:pt x="2392680" y="106680"/>
                      <a:pt x="2450783" y="191453"/>
                    </a:cubicBezTo>
                    <a:cubicBezTo>
                      <a:pt x="2508885" y="276225"/>
                      <a:pt x="2537460" y="386715"/>
                      <a:pt x="2537460" y="521970"/>
                    </a:cubicBezTo>
                    <a:cubicBezTo>
                      <a:pt x="2537460" y="625793"/>
                      <a:pt x="2521268" y="713423"/>
                      <a:pt x="2487930" y="784860"/>
                    </a:cubicBezTo>
                    <a:cubicBezTo>
                      <a:pt x="2454593" y="855345"/>
                      <a:pt x="2412683" y="911543"/>
                      <a:pt x="2361247" y="951548"/>
                    </a:cubicBezTo>
                    <a:cubicBezTo>
                      <a:pt x="2309813" y="991553"/>
                      <a:pt x="2257425" y="1019175"/>
                      <a:pt x="2205038" y="1031558"/>
                    </a:cubicBezTo>
                    <a:cubicBezTo>
                      <a:pt x="2132647" y="1047750"/>
                      <a:pt x="2028825" y="1055370"/>
                      <a:pt x="1891665" y="1055370"/>
                    </a:cubicBezTo>
                    <a:lnTo>
                      <a:pt x="1694497" y="1055370"/>
                    </a:lnTo>
                    <a:lnTo>
                      <a:pt x="1694497" y="1694498"/>
                    </a:lnTo>
                    <a:lnTo>
                      <a:pt x="1392555" y="1694498"/>
                    </a:lnTo>
                    <a:lnTo>
                      <a:pt x="1392555" y="0"/>
                    </a:lnTo>
                    <a:lnTo>
                      <a:pt x="1392555" y="0"/>
                    </a:lnTo>
                    <a:close/>
                    <a:moveTo>
                      <a:pt x="0" y="0"/>
                    </a:moveTo>
                    <a:lnTo>
                      <a:pt x="483870" y="0"/>
                    </a:lnTo>
                    <a:cubicBezTo>
                      <a:pt x="667702" y="0"/>
                      <a:pt x="786765" y="8573"/>
                      <a:pt x="842963" y="25718"/>
                    </a:cubicBezTo>
                    <a:cubicBezTo>
                      <a:pt x="928688" y="51435"/>
                      <a:pt x="1000125" y="106680"/>
                      <a:pt x="1058227" y="191453"/>
                    </a:cubicBezTo>
                    <a:cubicBezTo>
                      <a:pt x="1116330" y="276225"/>
                      <a:pt x="1144905" y="386715"/>
                      <a:pt x="1144905" y="521970"/>
                    </a:cubicBezTo>
                    <a:cubicBezTo>
                      <a:pt x="1144905" y="625793"/>
                      <a:pt x="1128713" y="713423"/>
                      <a:pt x="1095375" y="784860"/>
                    </a:cubicBezTo>
                    <a:cubicBezTo>
                      <a:pt x="1062038" y="855345"/>
                      <a:pt x="1020127" y="911543"/>
                      <a:pt x="968693" y="951548"/>
                    </a:cubicBezTo>
                    <a:cubicBezTo>
                      <a:pt x="917257" y="991553"/>
                      <a:pt x="864870" y="1019175"/>
                      <a:pt x="812482" y="1031558"/>
                    </a:cubicBezTo>
                    <a:cubicBezTo>
                      <a:pt x="740093" y="1047750"/>
                      <a:pt x="636270" y="1055370"/>
                      <a:pt x="499110" y="1055370"/>
                    </a:cubicBezTo>
                    <a:lnTo>
                      <a:pt x="301943" y="1055370"/>
                    </a:lnTo>
                    <a:lnTo>
                      <a:pt x="301943" y="1694498"/>
                    </a:lnTo>
                    <a:lnTo>
                      <a:pt x="0" y="169449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4" name="Graphic 1">
                <a:extLst>
                  <a:ext uri="{FF2B5EF4-FFF2-40B4-BE49-F238E27FC236}">
                    <a16:creationId xmlns:a16="http://schemas.microsoft.com/office/drawing/2014/main" id="{68675A43-FDB0-4BD8-9FAC-596F3246756E}"/>
                  </a:ext>
                </a:extLst>
              </p:cNvPr>
              <p:cNvGrpSpPr/>
              <p:nvPr/>
            </p:nvGrpSpPr>
            <p:grpSpPr>
              <a:xfrm>
                <a:off x="1795462" y="2615564"/>
                <a:ext cx="8943975" cy="1697354"/>
                <a:chOff x="1795462" y="2615564"/>
                <a:chExt cx="8943975" cy="1697354"/>
              </a:xfrm>
              <a:grpFill/>
            </p:grpSpPr>
            <p:sp>
              <p:nvSpPr>
                <p:cNvPr id="35" name="Freeform: Shape 28">
                  <a:extLst>
                    <a:ext uri="{FF2B5EF4-FFF2-40B4-BE49-F238E27FC236}">
                      <a16:creationId xmlns:a16="http://schemas.microsoft.com/office/drawing/2014/main" id="{34E348F3-B957-4FDB-A1CA-31A4AADB12C8}"/>
                    </a:ext>
                  </a:extLst>
                </p:cNvPr>
                <p:cNvSpPr/>
                <p:nvPr/>
              </p:nvSpPr>
              <p:spPr>
                <a:xfrm>
                  <a:off x="1795462" y="2615564"/>
                  <a:ext cx="1414462" cy="1697354"/>
                </a:xfrm>
                <a:custGeom>
                  <a:avLst/>
                  <a:gdLst>
                    <a:gd name="connsiteX0" fmla="*/ 1288732 w 1414462"/>
                    <a:gd name="connsiteY0" fmla="*/ 1835468 h 1835467"/>
                    <a:gd name="connsiteX1" fmla="*/ 689610 w 1414462"/>
                    <a:gd name="connsiteY1" fmla="*/ 365760 h 1835467"/>
                    <a:gd name="connsiteX2" fmla="*/ 126683 w 1414462"/>
                    <a:gd name="connsiteY2" fmla="*/ 1798320 h 1835467"/>
                    <a:gd name="connsiteX3" fmla="*/ 0 w 1414462"/>
                    <a:gd name="connsiteY3" fmla="*/ 1747838 h 1835467"/>
                    <a:gd name="connsiteX4" fmla="*/ 687705 w 1414462"/>
                    <a:gd name="connsiteY4" fmla="*/ 0 h 1835467"/>
                    <a:gd name="connsiteX5" fmla="*/ 1414463 w 1414462"/>
                    <a:gd name="connsiteY5" fmla="*/ 1784985 h 183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4462" h="1835467">
                      <a:moveTo>
                        <a:pt x="1288732" y="1835468"/>
                      </a:moveTo>
                      <a:lnTo>
                        <a:pt x="689610" y="365760"/>
                      </a:lnTo>
                      <a:lnTo>
                        <a:pt x="126683" y="1798320"/>
                      </a:lnTo>
                      <a:lnTo>
                        <a:pt x="0" y="1747838"/>
                      </a:lnTo>
                      <a:lnTo>
                        <a:pt x="687705" y="0"/>
                      </a:lnTo>
                      <a:lnTo>
                        <a:pt x="1414463" y="178498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/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36" name="Graphic 1">
                  <a:extLst>
                    <a:ext uri="{FF2B5EF4-FFF2-40B4-BE49-F238E27FC236}">
                      <a16:creationId xmlns:a16="http://schemas.microsoft.com/office/drawing/2014/main" id="{FC39394A-5A30-49AF-AEDF-9E4D511F1EA0}"/>
                    </a:ext>
                  </a:extLst>
                </p:cNvPr>
                <p:cNvGrpSpPr/>
                <p:nvPr/>
              </p:nvGrpSpPr>
              <p:grpSpPr>
                <a:xfrm>
                  <a:off x="3416617" y="2615564"/>
                  <a:ext cx="7322820" cy="1697354"/>
                  <a:chOff x="3416617" y="2615564"/>
                  <a:chExt cx="7322820" cy="1697354"/>
                </a:xfrm>
                <a:grpFill/>
              </p:grpSpPr>
              <p:sp>
                <p:nvSpPr>
                  <p:cNvPr id="37" name="Freeform: Shape 30">
                    <a:extLst>
                      <a:ext uri="{FF2B5EF4-FFF2-40B4-BE49-F238E27FC236}">
                        <a16:creationId xmlns:a16="http://schemas.microsoft.com/office/drawing/2014/main" id="{2EA39E77-4D5D-463C-8162-D71E9047AE53}"/>
                      </a:ext>
                    </a:extLst>
                  </p:cNvPr>
                  <p:cNvSpPr/>
                  <p:nvPr/>
                </p:nvSpPr>
                <p:spPr>
                  <a:xfrm>
                    <a:off x="3416617" y="2615564"/>
                    <a:ext cx="815339" cy="1697354"/>
                  </a:xfrm>
                  <a:custGeom>
                    <a:avLst/>
                    <a:gdLst>
                      <a:gd name="connsiteX0" fmla="*/ 815340 w 815339"/>
                      <a:gd name="connsiteY0" fmla="*/ 1697355 h 1697354"/>
                      <a:gd name="connsiteX1" fmla="*/ 0 w 815339"/>
                      <a:gd name="connsiteY1" fmla="*/ 1697355 h 1697354"/>
                      <a:gd name="connsiteX2" fmla="*/ 37147 w 815339"/>
                      <a:gd name="connsiteY2" fmla="*/ 0 h 1697354"/>
                      <a:gd name="connsiteX3" fmla="*/ 172402 w 815339"/>
                      <a:gd name="connsiteY3" fmla="*/ 3810 h 1697354"/>
                      <a:gd name="connsiteX4" fmla="*/ 139065 w 815339"/>
                      <a:gd name="connsiteY4" fmla="*/ 1561148 h 1697354"/>
                      <a:gd name="connsiteX5" fmla="*/ 815340 w 815339"/>
                      <a:gd name="connsiteY5" fmla="*/ 1561148 h 1697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5339" h="1697354">
                        <a:moveTo>
                          <a:pt x="815340" y="1697355"/>
                        </a:moveTo>
                        <a:lnTo>
                          <a:pt x="0" y="1697355"/>
                        </a:lnTo>
                        <a:lnTo>
                          <a:pt x="37147" y="0"/>
                        </a:lnTo>
                        <a:lnTo>
                          <a:pt x="172402" y="3810"/>
                        </a:lnTo>
                        <a:lnTo>
                          <a:pt x="139065" y="1561148"/>
                        </a:lnTo>
                        <a:lnTo>
                          <a:pt x="815340" y="156114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algn="r"/>
                    <a:endParaRPr lang="en-US">
                      <a:solidFill>
                        <a:schemeClr val="bg1"/>
                      </a:solidFill>
                    </a:endParaRPr>
                  </a:p>
                </p:txBody>
              </p:sp>
              <p:grpSp>
                <p:nvGrpSpPr>
                  <p:cNvPr id="38" name="Graphic 1">
                    <a:extLst>
                      <a:ext uri="{FF2B5EF4-FFF2-40B4-BE49-F238E27FC236}">
                        <a16:creationId xmlns:a16="http://schemas.microsoft.com/office/drawing/2014/main" id="{D6C5D298-A4BB-4159-9C6D-120A1E26C896}"/>
                      </a:ext>
                    </a:extLst>
                  </p:cNvPr>
                  <p:cNvGrpSpPr/>
                  <p:nvPr/>
                </p:nvGrpSpPr>
                <p:grpSpPr>
                  <a:xfrm>
                    <a:off x="4501515" y="2615564"/>
                    <a:ext cx="6237922" cy="1697354"/>
                    <a:chOff x="4501515" y="2615564"/>
                    <a:chExt cx="6237922" cy="1697354"/>
                  </a:xfrm>
                  <a:grpFill/>
                </p:grpSpPr>
                <p:sp>
                  <p:nvSpPr>
                    <p:cNvPr id="39" name="Freeform: Shape 32">
                      <a:extLst>
                        <a:ext uri="{FF2B5EF4-FFF2-40B4-BE49-F238E27FC236}">
                          <a16:creationId xmlns:a16="http://schemas.microsoft.com/office/drawing/2014/main" id="{ED7E3F13-0095-4FBC-8873-7B55E6847B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1515" y="2615564"/>
                      <a:ext cx="882967" cy="1697354"/>
                    </a:xfrm>
                    <a:custGeom>
                      <a:avLst/>
                      <a:gdLst>
                        <a:gd name="connsiteX0" fmla="*/ 882967 w 882967"/>
                        <a:gd name="connsiteY0" fmla="*/ 1697355 h 1697354"/>
                        <a:gd name="connsiteX1" fmla="*/ 0 w 882967"/>
                        <a:gd name="connsiteY1" fmla="*/ 1697355 h 1697354"/>
                        <a:gd name="connsiteX2" fmla="*/ 40005 w 882967"/>
                        <a:gd name="connsiteY2" fmla="*/ 0 h 1697354"/>
                        <a:gd name="connsiteX3" fmla="*/ 175260 w 882967"/>
                        <a:gd name="connsiteY3" fmla="*/ 3810 h 1697354"/>
                        <a:gd name="connsiteX4" fmla="*/ 138113 w 882967"/>
                        <a:gd name="connsiteY4" fmla="*/ 1561148 h 1697354"/>
                        <a:gd name="connsiteX5" fmla="*/ 882967 w 882967"/>
                        <a:gd name="connsiteY5" fmla="*/ 1561148 h 1697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82967" h="1697354">
                          <a:moveTo>
                            <a:pt x="882967" y="1697355"/>
                          </a:moveTo>
                          <a:lnTo>
                            <a:pt x="0" y="1697355"/>
                          </a:lnTo>
                          <a:lnTo>
                            <a:pt x="40005" y="0"/>
                          </a:lnTo>
                          <a:lnTo>
                            <a:pt x="175260" y="3810"/>
                          </a:lnTo>
                          <a:lnTo>
                            <a:pt x="138113" y="1561148"/>
                          </a:lnTo>
                          <a:lnTo>
                            <a:pt x="882967" y="156114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algn="r"/>
                      <a:endParaRPr lang="en-US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0" name="Freeform: Shape 33">
                      <a:extLst>
                        <a:ext uri="{FF2B5EF4-FFF2-40B4-BE49-F238E27FC236}">
                          <a16:creationId xmlns:a16="http://schemas.microsoft.com/office/drawing/2014/main" id="{6FBB2137-6C44-498C-B314-EDDAE367ED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194" y="3837621"/>
                      <a:ext cx="1559242" cy="407670"/>
                    </a:xfrm>
                    <a:custGeom>
                      <a:avLst/>
                      <a:gdLst>
                        <a:gd name="connsiteX0" fmla="*/ 0 w 1559242"/>
                        <a:gd name="connsiteY0" fmla="*/ 324803 h 407670"/>
                        <a:gd name="connsiteX1" fmla="*/ 88582 w 1559242"/>
                        <a:gd name="connsiteY1" fmla="*/ 324803 h 407670"/>
                        <a:gd name="connsiteX2" fmla="*/ 88582 w 1559242"/>
                        <a:gd name="connsiteY2" fmla="*/ 400050 h 407670"/>
                        <a:gd name="connsiteX3" fmla="*/ 0 w 1559242"/>
                        <a:gd name="connsiteY3" fmla="*/ 400050 h 407670"/>
                        <a:gd name="connsiteX4" fmla="*/ 0 w 1559242"/>
                        <a:gd name="connsiteY4" fmla="*/ 324803 h 407670"/>
                        <a:gd name="connsiteX5" fmla="*/ 0 w 1559242"/>
                        <a:gd name="connsiteY5" fmla="*/ 324803 h 407670"/>
                        <a:gd name="connsiteX6" fmla="*/ 851535 w 1559242"/>
                        <a:gd name="connsiteY6" fmla="*/ 68580 h 407670"/>
                        <a:gd name="connsiteX7" fmla="*/ 758190 w 1559242"/>
                        <a:gd name="connsiteY7" fmla="*/ 101918 h 407670"/>
                        <a:gd name="connsiteX8" fmla="*/ 722947 w 1559242"/>
                        <a:gd name="connsiteY8" fmla="*/ 203835 h 407670"/>
                        <a:gd name="connsiteX9" fmla="*/ 759143 w 1559242"/>
                        <a:gd name="connsiteY9" fmla="*/ 304800 h 407670"/>
                        <a:gd name="connsiteX10" fmla="*/ 851535 w 1559242"/>
                        <a:gd name="connsiteY10" fmla="*/ 339090 h 407670"/>
                        <a:gd name="connsiteX11" fmla="*/ 942976 w 1559242"/>
                        <a:gd name="connsiteY11" fmla="*/ 304800 h 407670"/>
                        <a:gd name="connsiteX12" fmla="*/ 979170 w 1559242"/>
                        <a:gd name="connsiteY12" fmla="*/ 201930 h 407670"/>
                        <a:gd name="connsiteX13" fmla="*/ 943928 w 1559242"/>
                        <a:gd name="connsiteY13" fmla="*/ 100965 h 407670"/>
                        <a:gd name="connsiteX14" fmla="*/ 851535 w 1559242"/>
                        <a:gd name="connsiteY14" fmla="*/ 68580 h 407670"/>
                        <a:gd name="connsiteX15" fmla="*/ 851535 w 1559242"/>
                        <a:gd name="connsiteY15" fmla="*/ 68580 h 407670"/>
                        <a:gd name="connsiteX16" fmla="*/ 1113472 w 1559242"/>
                        <a:gd name="connsiteY16" fmla="*/ 6668 h 407670"/>
                        <a:gd name="connsiteX17" fmla="*/ 1252538 w 1559242"/>
                        <a:gd name="connsiteY17" fmla="*/ 6668 h 407670"/>
                        <a:gd name="connsiteX18" fmla="*/ 1336357 w 1559242"/>
                        <a:gd name="connsiteY18" fmla="*/ 275273 h 407670"/>
                        <a:gd name="connsiteX19" fmla="*/ 1419226 w 1559242"/>
                        <a:gd name="connsiteY19" fmla="*/ 6668 h 407670"/>
                        <a:gd name="connsiteX20" fmla="*/ 1559243 w 1559242"/>
                        <a:gd name="connsiteY20" fmla="*/ 6668 h 407670"/>
                        <a:gd name="connsiteX21" fmla="*/ 1559243 w 1559242"/>
                        <a:gd name="connsiteY21" fmla="*/ 400050 h 407670"/>
                        <a:gd name="connsiteX22" fmla="*/ 1472565 w 1559242"/>
                        <a:gd name="connsiteY22" fmla="*/ 400050 h 407670"/>
                        <a:gd name="connsiteX23" fmla="*/ 1472565 w 1559242"/>
                        <a:gd name="connsiteY23" fmla="*/ 90488 h 407670"/>
                        <a:gd name="connsiteX24" fmla="*/ 1381126 w 1559242"/>
                        <a:gd name="connsiteY24" fmla="*/ 400050 h 407670"/>
                        <a:gd name="connsiteX25" fmla="*/ 1291590 w 1559242"/>
                        <a:gd name="connsiteY25" fmla="*/ 400050 h 407670"/>
                        <a:gd name="connsiteX26" fmla="*/ 1200151 w 1559242"/>
                        <a:gd name="connsiteY26" fmla="*/ 90488 h 407670"/>
                        <a:gd name="connsiteX27" fmla="*/ 1200151 w 1559242"/>
                        <a:gd name="connsiteY27" fmla="*/ 400050 h 407670"/>
                        <a:gd name="connsiteX28" fmla="*/ 1113472 w 1559242"/>
                        <a:gd name="connsiteY28" fmla="*/ 400050 h 407670"/>
                        <a:gd name="connsiteX29" fmla="*/ 1113472 w 1559242"/>
                        <a:gd name="connsiteY29" fmla="*/ 6668 h 407670"/>
                        <a:gd name="connsiteX30" fmla="*/ 1113472 w 1559242"/>
                        <a:gd name="connsiteY30" fmla="*/ 6668 h 407670"/>
                        <a:gd name="connsiteX31" fmla="*/ 850582 w 1559242"/>
                        <a:gd name="connsiteY31" fmla="*/ 0 h 407670"/>
                        <a:gd name="connsiteX32" fmla="*/ 1013460 w 1559242"/>
                        <a:gd name="connsiteY32" fmla="*/ 54293 h 407670"/>
                        <a:gd name="connsiteX33" fmla="*/ 1074420 w 1559242"/>
                        <a:gd name="connsiteY33" fmla="*/ 203835 h 407670"/>
                        <a:gd name="connsiteX34" fmla="*/ 1013460 w 1559242"/>
                        <a:gd name="connsiteY34" fmla="*/ 352425 h 407670"/>
                        <a:gd name="connsiteX35" fmla="*/ 850582 w 1559242"/>
                        <a:gd name="connsiteY35" fmla="*/ 405765 h 407670"/>
                        <a:gd name="connsiteX36" fmla="*/ 686753 w 1559242"/>
                        <a:gd name="connsiteY36" fmla="*/ 352425 h 407670"/>
                        <a:gd name="connsiteX37" fmla="*/ 625793 w 1559242"/>
                        <a:gd name="connsiteY37" fmla="*/ 204788 h 407670"/>
                        <a:gd name="connsiteX38" fmla="*/ 646747 w 1559242"/>
                        <a:gd name="connsiteY38" fmla="*/ 103823 h 407670"/>
                        <a:gd name="connsiteX39" fmla="*/ 689610 w 1559242"/>
                        <a:gd name="connsiteY39" fmla="*/ 49530 h 407670"/>
                        <a:gd name="connsiteX40" fmla="*/ 749618 w 1559242"/>
                        <a:gd name="connsiteY40" fmla="*/ 14288 h 407670"/>
                        <a:gd name="connsiteX41" fmla="*/ 850582 w 1559242"/>
                        <a:gd name="connsiteY41" fmla="*/ 0 h 407670"/>
                        <a:gd name="connsiteX42" fmla="*/ 850582 w 1559242"/>
                        <a:gd name="connsiteY42" fmla="*/ 0 h 407670"/>
                        <a:gd name="connsiteX43" fmla="*/ 376238 w 1559242"/>
                        <a:gd name="connsiteY43" fmla="*/ 0 h 407670"/>
                        <a:gd name="connsiteX44" fmla="*/ 513398 w 1559242"/>
                        <a:gd name="connsiteY44" fmla="*/ 42863 h 407670"/>
                        <a:gd name="connsiteX45" fmla="*/ 561023 w 1559242"/>
                        <a:gd name="connsiteY45" fmla="*/ 115253 h 407670"/>
                        <a:gd name="connsiteX46" fmla="*/ 468630 w 1559242"/>
                        <a:gd name="connsiteY46" fmla="*/ 134303 h 407670"/>
                        <a:gd name="connsiteX47" fmla="*/ 434340 w 1559242"/>
                        <a:gd name="connsiteY47" fmla="*/ 85725 h 407670"/>
                        <a:gd name="connsiteX48" fmla="*/ 371475 w 1559242"/>
                        <a:gd name="connsiteY48" fmla="*/ 67628 h 407670"/>
                        <a:gd name="connsiteX49" fmla="*/ 288607 w 1559242"/>
                        <a:gd name="connsiteY49" fmla="*/ 99060 h 407670"/>
                        <a:gd name="connsiteX50" fmla="*/ 256223 w 1559242"/>
                        <a:gd name="connsiteY50" fmla="*/ 200978 h 407670"/>
                        <a:gd name="connsiteX51" fmla="*/ 287655 w 1559242"/>
                        <a:gd name="connsiteY51" fmla="*/ 307658 h 407670"/>
                        <a:gd name="connsiteX52" fmla="*/ 369570 w 1559242"/>
                        <a:gd name="connsiteY52" fmla="*/ 339090 h 407670"/>
                        <a:gd name="connsiteX53" fmla="*/ 433388 w 1559242"/>
                        <a:gd name="connsiteY53" fmla="*/ 319088 h 407670"/>
                        <a:gd name="connsiteX54" fmla="*/ 471488 w 1559242"/>
                        <a:gd name="connsiteY54" fmla="*/ 256223 h 407670"/>
                        <a:gd name="connsiteX55" fmla="*/ 561975 w 1559242"/>
                        <a:gd name="connsiteY55" fmla="*/ 280988 h 407670"/>
                        <a:gd name="connsiteX56" fmla="*/ 492443 w 1559242"/>
                        <a:gd name="connsiteY56" fmla="*/ 376238 h 407670"/>
                        <a:gd name="connsiteX57" fmla="*/ 369570 w 1559242"/>
                        <a:gd name="connsiteY57" fmla="*/ 407670 h 407670"/>
                        <a:gd name="connsiteX58" fmla="*/ 218123 w 1559242"/>
                        <a:gd name="connsiteY58" fmla="*/ 354330 h 407670"/>
                        <a:gd name="connsiteX59" fmla="*/ 159068 w 1559242"/>
                        <a:gd name="connsiteY59" fmla="*/ 207645 h 407670"/>
                        <a:gd name="connsiteX60" fmla="*/ 218123 w 1559242"/>
                        <a:gd name="connsiteY60" fmla="*/ 55245 h 407670"/>
                        <a:gd name="connsiteX61" fmla="*/ 376238 w 1559242"/>
                        <a:gd name="connsiteY61" fmla="*/ 0 h 407670"/>
                        <a:gd name="connsiteX62" fmla="*/ 376238 w 1559242"/>
                        <a:gd name="connsiteY62" fmla="*/ 0 h 407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1559242" h="407670">
                          <a:moveTo>
                            <a:pt x="0" y="324803"/>
                          </a:moveTo>
                          <a:lnTo>
                            <a:pt x="88582" y="324803"/>
                          </a:lnTo>
                          <a:lnTo>
                            <a:pt x="88582" y="400050"/>
                          </a:lnTo>
                          <a:lnTo>
                            <a:pt x="0" y="400050"/>
                          </a:lnTo>
                          <a:lnTo>
                            <a:pt x="0" y="324803"/>
                          </a:lnTo>
                          <a:lnTo>
                            <a:pt x="0" y="324803"/>
                          </a:lnTo>
                          <a:close/>
                          <a:moveTo>
                            <a:pt x="851535" y="68580"/>
                          </a:moveTo>
                          <a:cubicBezTo>
                            <a:pt x="813435" y="68580"/>
                            <a:pt x="782003" y="80010"/>
                            <a:pt x="758190" y="101918"/>
                          </a:cubicBezTo>
                          <a:cubicBezTo>
                            <a:pt x="734378" y="124778"/>
                            <a:pt x="722947" y="158115"/>
                            <a:pt x="722947" y="203835"/>
                          </a:cubicBezTo>
                          <a:cubicBezTo>
                            <a:pt x="722947" y="248603"/>
                            <a:pt x="735330" y="281940"/>
                            <a:pt x="759143" y="304800"/>
                          </a:cubicBezTo>
                          <a:cubicBezTo>
                            <a:pt x="782955" y="327660"/>
                            <a:pt x="814388" y="339090"/>
                            <a:pt x="851535" y="339090"/>
                          </a:cubicBezTo>
                          <a:cubicBezTo>
                            <a:pt x="888682" y="339090"/>
                            <a:pt x="919163" y="327660"/>
                            <a:pt x="942976" y="304800"/>
                          </a:cubicBezTo>
                          <a:cubicBezTo>
                            <a:pt x="966788" y="281940"/>
                            <a:pt x="979170" y="247650"/>
                            <a:pt x="979170" y="201930"/>
                          </a:cubicBezTo>
                          <a:cubicBezTo>
                            <a:pt x="979170" y="157163"/>
                            <a:pt x="967740" y="122873"/>
                            <a:pt x="943928" y="100965"/>
                          </a:cubicBezTo>
                          <a:cubicBezTo>
                            <a:pt x="920115" y="79058"/>
                            <a:pt x="889635" y="68580"/>
                            <a:pt x="851535" y="68580"/>
                          </a:cubicBezTo>
                          <a:lnTo>
                            <a:pt x="851535" y="68580"/>
                          </a:lnTo>
                          <a:close/>
                          <a:moveTo>
                            <a:pt x="1113472" y="6668"/>
                          </a:moveTo>
                          <a:lnTo>
                            <a:pt x="1252538" y="6668"/>
                          </a:lnTo>
                          <a:lnTo>
                            <a:pt x="1336357" y="275273"/>
                          </a:lnTo>
                          <a:lnTo>
                            <a:pt x="1419226" y="6668"/>
                          </a:lnTo>
                          <a:lnTo>
                            <a:pt x="1559243" y="6668"/>
                          </a:lnTo>
                          <a:lnTo>
                            <a:pt x="1559243" y="400050"/>
                          </a:lnTo>
                          <a:lnTo>
                            <a:pt x="1472565" y="400050"/>
                          </a:lnTo>
                          <a:lnTo>
                            <a:pt x="1472565" y="90488"/>
                          </a:lnTo>
                          <a:lnTo>
                            <a:pt x="1381126" y="400050"/>
                          </a:lnTo>
                          <a:lnTo>
                            <a:pt x="1291590" y="400050"/>
                          </a:lnTo>
                          <a:lnTo>
                            <a:pt x="1200151" y="90488"/>
                          </a:lnTo>
                          <a:lnTo>
                            <a:pt x="1200151" y="400050"/>
                          </a:lnTo>
                          <a:lnTo>
                            <a:pt x="1113472" y="400050"/>
                          </a:lnTo>
                          <a:lnTo>
                            <a:pt x="1113472" y="6668"/>
                          </a:lnTo>
                          <a:lnTo>
                            <a:pt x="1113472" y="6668"/>
                          </a:lnTo>
                          <a:close/>
                          <a:moveTo>
                            <a:pt x="850582" y="0"/>
                          </a:moveTo>
                          <a:cubicBezTo>
                            <a:pt x="918210" y="0"/>
                            <a:pt x="973455" y="18098"/>
                            <a:pt x="1013460" y="54293"/>
                          </a:cubicBezTo>
                          <a:cubicBezTo>
                            <a:pt x="1054418" y="90488"/>
                            <a:pt x="1074420" y="140018"/>
                            <a:pt x="1074420" y="203835"/>
                          </a:cubicBezTo>
                          <a:cubicBezTo>
                            <a:pt x="1074420" y="267653"/>
                            <a:pt x="1054418" y="317183"/>
                            <a:pt x="1013460" y="352425"/>
                          </a:cubicBezTo>
                          <a:cubicBezTo>
                            <a:pt x="972503" y="388620"/>
                            <a:pt x="919163" y="405765"/>
                            <a:pt x="850582" y="405765"/>
                          </a:cubicBezTo>
                          <a:cubicBezTo>
                            <a:pt x="782003" y="405765"/>
                            <a:pt x="727710" y="387668"/>
                            <a:pt x="686753" y="352425"/>
                          </a:cubicBezTo>
                          <a:cubicBezTo>
                            <a:pt x="645795" y="317183"/>
                            <a:pt x="625793" y="267653"/>
                            <a:pt x="625793" y="204788"/>
                          </a:cubicBezTo>
                          <a:cubicBezTo>
                            <a:pt x="625793" y="164783"/>
                            <a:pt x="632460" y="131445"/>
                            <a:pt x="646747" y="103823"/>
                          </a:cubicBezTo>
                          <a:cubicBezTo>
                            <a:pt x="657226" y="83820"/>
                            <a:pt x="671513" y="65723"/>
                            <a:pt x="689610" y="49530"/>
                          </a:cubicBezTo>
                          <a:cubicBezTo>
                            <a:pt x="707707" y="33338"/>
                            <a:pt x="727710" y="21908"/>
                            <a:pt x="749618" y="14288"/>
                          </a:cubicBezTo>
                          <a:cubicBezTo>
                            <a:pt x="779145" y="5715"/>
                            <a:pt x="812482" y="0"/>
                            <a:pt x="850582" y="0"/>
                          </a:cubicBezTo>
                          <a:lnTo>
                            <a:pt x="850582" y="0"/>
                          </a:lnTo>
                          <a:close/>
                          <a:moveTo>
                            <a:pt x="376238" y="0"/>
                          </a:moveTo>
                          <a:cubicBezTo>
                            <a:pt x="432435" y="0"/>
                            <a:pt x="478155" y="14288"/>
                            <a:pt x="513398" y="42863"/>
                          </a:cubicBezTo>
                          <a:cubicBezTo>
                            <a:pt x="534353" y="60008"/>
                            <a:pt x="550545" y="83820"/>
                            <a:pt x="561023" y="115253"/>
                          </a:cubicBezTo>
                          <a:lnTo>
                            <a:pt x="468630" y="134303"/>
                          </a:lnTo>
                          <a:cubicBezTo>
                            <a:pt x="462915" y="114300"/>
                            <a:pt x="451485" y="98108"/>
                            <a:pt x="434340" y="85725"/>
                          </a:cubicBezTo>
                          <a:cubicBezTo>
                            <a:pt x="417195" y="74295"/>
                            <a:pt x="396240" y="67628"/>
                            <a:pt x="371475" y="67628"/>
                          </a:cubicBezTo>
                          <a:cubicBezTo>
                            <a:pt x="337185" y="67628"/>
                            <a:pt x="309563" y="78105"/>
                            <a:pt x="288607" y="99060"/>
                          </a:cubicBezTo>
                          <a:cubicBezTo>
                            <a:pt x="267653" y="120015"/>
                            <a:pt x="256223" y="154305"/>
                            <a:pt x="256223" y="200978"/>
                          </a:cubicBezTo>
                          <a:cubicBezTo>
                            <a:pt x="256223" y="250508"/>
                            <a:pt x="266700" y="285750"/>
                            <a:pt x="287655" y="307658"/>
                          </a:cubicBezTo>
                          <a:cubicBezTo>
                            <a:pt x="308610" y="328613"/>
                            <a:pt x="336232" y="339090"/>
                            <a:pt x="369570" y="339090"/>
                          </a:cubicBezTo>
                          <a:cubicBezTo>
                            <a:pt x="394335" y="339090"/>
                            <a:pt x="415290" y="332423"/>
                            <a:pt x="433388" y="319088"/>
                          </a:cubicBezTo>
                          <a:cubicBezTo>
                            <a:pt x="451485" y="305753"/>
                            <a:pt x="463868" y="284798"/>
                            <a:pt x="471488" y="256223"/>
                          </a:cubicBezTo>
                          <a:lnTo>
                            <a:pt x="561975" y="280988"/>
                          </a:lnTo>
                          <a:cubicBezTo>
                            <a:pt x="547688" y="323850"/>
                            <a:pt x="524828" y="356235"/>
                            <a:pt x="492443" y="376238"/>
                          </a:cubicBezTo>
                          <a:cubicBezTo>
                            <a:pt x="460057" y="397193"/>
                            <a:pt x="419100" y="407670"/>
                            <a:pt x="369570" y="407670"/>
                          </a:cubicBezTo>
                          <a:cubicBezTo>
                            <a:pt x="308610" y="407670"/>
                            <a:pt x="258128" y="389573"/>
                            <a:pt x="218123" y="354330"/>
                          </a:cubicBezTo>
                          <a:cubicBezTo>
                            <a:pt x="179070" y="319088"/>
                            <a:pt x="159068" y="269558"/>
                            <a:pt x="159068" y="207645"/>
                          </a:cubicBezTo>
                          <a:cubicBezTo>
                            <a:pt x="159068" y="141923"/>
                            <a:pt x="179070" y="91440"/>
                            <a:pt x="218123" y="55245"/>
                          </a:cubicBezTo>
                          <a:cubicBezTo>
                            <a:pt x="257175" y="19050"/>
                            <a:pt x="311468" y="0"/>
                            <a:pt x="376238" y="0"/>
                          </a:cubicBezTo>
                          <a:lnTo>
                            <a:pt x="376238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algn="r"/>
                      <a:endParaRPr lang="en-US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295" name="Freeform: Shape 4">
            <a:extLst>
              <a:ext uri="{FF2B5EF4-FFF2-40B4-BE49-F238E27FC236}">
                <a16:creationId xmlns:a16="http://schemas.microsoft.com/office/drawing/2014/main" id="{F8709C23-07CF-466F-9A8D-229DFF66C77F}"/>
              </a:ext>
            </a:extLst>
          </p:cNvPr>
          <p:cNvSpPr/>
          <p:nvPr/>
        </p:nvSpPr>
        <p:spPr>
          <a:xfrm rot="16700285">
            <a:off x="10583944" y="5761877"/>
            <a:ext cx="1198606" cy="1006353"/>
          </a:xfrm>
          <a:custGeom>
            <a:avLst/>
            <a:gdLst>
              <a:gd name="connsiteX0" fmla="*/ 719396 w 1198606"/>
              <a:gd name="connsiteY0" fmla="*/ 669711 h 1006353"/>
              <a:gd name="connsiteX1" fmla="*/ 578334 w 1198606"/>
              <a:gd name="connsiteY1" fmla="*/ 712565 h 1006353"/>
              <a:gd name="connsiteX2" fmla="*/ 486120 w 1198606"/>
              <a:gd name="connsiteY2" fmla="*/ 776078 h 1006353"/>
              <a:gd name="connsiteX3" fmla="*/ 541078 w 1198606"/>
              <a:gd name="connsiteY3" fmla="*/ 800167 h 1006353"/>
              <a:gd name="connsiteX4" fmla="*/ 582316 w 1198606"/>
              <a:gd name="connsiteY4" fmla="*/ 801665 h 1006353"/>
              <a:gd name="connsiteX5" fmla="*/ 610741 w 1198606"/>
              <a:gd name="connsiteY5" fmla="*/ 849329 h 1006353"/>
              <a:gd name="connsiteX6" fmla="*/ 583381 w 1198606"/>
              <a:gd name="connsiteY6" fmla="*/ 887019 h 1006353"/>
              <a:gd name="connsiteX7" fmla="*/ 520498 w 1198606"/>
              <a:gd name="connsiteY7" fmla="*/ 852207 h 1006353"/>
              <a:gd name="connsiteX8" fmla="*/ 485371 w 1198606"/>
              <a:gd name="connsiteY8" fmla="*/ 820470 h 1006353"/>
              <a:gd name="connsiteX9" fmla="*/ 385942 w 1198606"/>
              <a:gd name="connsiteY9" fmla="*/ 833638 h 1006353"/>
              <a:gd name="connsiteX10" fmla="*/ 269048 w 1198606"/>
              <a:gd name="connsiteY10" fmla="*/ 893485 h 1006353"/>
              <a:gd name="connsiteX11" fmla="*/ 311351 w 1198606"/>
              <a:gd name="connsiteY11" fmla="*/ 922856 h 1006353"/>
              <a:gd name="connsiteX12" fmla="*/ 357399 w 1198606"/>
              <a:gd name="connsiteY12" fmla="*/ 962636 h 1006353"/>
              <a:gd name="connsiteX13" fmla="*/ 326726 w 1198606"/>
              <a:gd name="connsiteY13" fmla="*/ 1005214 h 1006353"/>
              <a:gd name="connsiteX14" fmla="*/ 271847 w 1198606"/>
              <a:gd name="connsiteY14" fmla="*/ 969850 h 1006353"/>
              <a:gd name="connsiteX15" fmla="*/ 151681 w 1198606"/>
              <a:gd name="connsiteY15" fmla="*/ 935788 h 1006353"/>
              <a:gd name="connsiteX16" fmla="*/ 93 w 1198606"/>
              <a:gd name="connsiteY16" fmla="*/ 969732 h 1006353"/>
              <a:gd name="connsiteX17" fmla="*/ 153849 w 1198606"/>
              <a:gd name="connsiteY17" fmla="*/ 909334 h 1006353"/>
              <a:gd name="connsiteX18" fmla="*/ 198991 w 1198606"/>
              <a:gd name="connsiteY18" fmla="*/ 857411 h 1006353"/>
              <a:gd name="connsiteX19" fmla="*/ 191579 w 1198606"/>
              <a:gd name="connsiteY19" fmla="*/ 756208 h 1006353"/>
              <a:gd name="connsiteX20" fmla="*/ 224301 w 1198606"/>
              <a:gd name="connsiteY20" fmla="*/ 680158 h 1006353"/>
              <a:gd name="connsiteX21" fmla="*/ 287538 w 1198606"/>
              <a:gd name="connsiteY21" fmla="*/ 709056 h 1006353"/>
              <a:gd name="connsiteX22" fmla="*/ 271966 w 1198606"/>
              <a:gd name="connsiteY22" fmla="*/ 771426 h 1006353"/>
              <a:gd name="connsiteX23" fmla="*/ 238179 w 1198606"/>
              <a:gd name="connsiteY23" fmla="*/ 800049 h 1006353"/>
              <a:gd name="connsiteX24" fmla="*/ 242791 w 1198606"/>
              <a:gd name="connsiteY24" fmla="*/ 858752 h 1006353"/>
              <a:gd name="connsiteX25" fmla="*/ 292979 w 1198606"/>
              <a:gd name="connsiteY25" fmla="*/ 847516 h 1006353"/>
              <a:gd name="connsiteX26" fmla="*/ 405260 w 1198606"/>
              <a:gd name="connsiteY26" fmla="*/ 680001 h 1006353"/>
              <a:gd name="connsiteX27" fmla="*/ 388544 w 1198606"/>
              <a:gd name="connsiteY27" fmla="*/ 612979 h 1006353"/>
              <a:gd name="connsiteX28" fmla="*/ 400135 w 1198606"/>
              <a:gd name="connsiteY28" fmla="*/ 534169 h 1006353"/>
              <a:gd name="connsiteX29" fmla="*/ 467866 w 1198606"/>
              <a:gd name="connsiteY29" fmla="*/ 548125 h 1006353"/>
              <a:gd name="connsiteX30" fmla="*/ 455014 w 1198606"/>
              <a:gd name="connsiteY30" fmla="*/ 621770 h 1006353"/>
              <a:gd name="connsiteX31" fmla="*/ 434829 w 1198606"/>
              <a:gd name="connsiteY31" fmla="*/ 742686 h 1006353"/>
              <a:gd name="connsiteX32" fmla="*/ 463924 w 1198606"/>
              <a:gd name="connsiteY32" fmla="*/ 751674 h 1006353"/>
              <a:gd name="connsiteX33" fmla="*/ 607272 w 1198606"/>
              <a:gd name="connsiteY33" fmla="*/ 647357 h 1006353"/>
              <a:gd name="connsiteX34" fmla="*/ 641847 w 1198606"/>
              <a:gd name="connsiteY34" fmla="*/ 611205 h 1006353"/>
              <a:gd name="connsiteX35" fmla="*/ 584169 w 1198606"/>
              <a:gd name="connsiteY35" fmla="*/ 485755 h 1006353"/>
              <a:gd name="connsiteX36" fmla="*/ 545178 w 1198606"/>
              <a:gd name="connsiteY36" fmla="*/ 423859 h 1006353"/>
              <a:gd name="connsiteX37" fmla="*/ 640467 w 1198606"/>
              <a:gd name="connsiteY37" fmla="*/ 389638 h 1006353"/>
              <a:gd name="connsiteX38" fmla="*/ 651940 w 1198606"/>
              <a:gd name="connsiteY38" fmla="*/ 463205 h 1006353"/>
              <a:gd name="connsiteX39" fmla="*/ 670667 w 1198606"/>
              <a:gd name="connsiteY39" fmla="*/ 589836 h 1006353"/>
              <a:gd name="connsiteX40" fmla="*/ 787482 w 1198606"/>
              <a:gd name="connsiteY40" fmla="*/ 436080 h 1006353"/>
              <a:gd name="connsiteX41" fmla="*/ 779439 w 1198606"/>
              <a:gd name="connsiteY41" fmla="*/ 340988 h 1006353"/>
              <a:gd name="connsiteX42" fmla="*/ 737965 w 1198606"/>
              <a:gd name="connsiteY42" fmla="*/ 305979 h 1006353"/>
              <a:gd name="connsiteX43" fmla="*/ 749122 w 1198606"/>
              <a:gd name="connsiteY43" fmla="*/ 227840 h 1006353"/>
              <a:gd name="connsiteX44" fmla="*/ 816656 w 1198606"/>
              <a:gd name="connsiteY44" fmla="*/ 220152 h 1006353"/>
              <a:gd name="connsiteX45" fmla="*/ 834042 w 1198606"/>
              <a:gd name="connsiteY45" fmla="*/ 308936 h 1006353"/>
              <a:gd name="connsiteX46" fmla="*/ 829233 w 1198606"/>
              <a:gd name="connsiteY46" fmla="*/ 425593 h 1006353"/>
              <a:gd name="connsiteX47" fmla="*/ 939661 w 1198606"/>
              <a:gd name="connsiteY47" fmla="*/ 291905 h 1006353"/>
              <a:gd name="connsiteX48" fmla="*/ 906505 w 1198606"/>
              <a:gd name="connsiteY48" fmla="*/ 161094 h 1006353"/>
              <a:gd name="connsiteX49" fmla="*/ 870707 w 1198606"/>
              <a:gd name="connsiteY49" fmla="*/ 89025 h 1006353"/>
              <a:gd name="connsiteX50" fmla="*/ 937966 w 1198606"/>
              <a:gd name="connsiteY50" fmla="*/ 62374 h 1006353"/>
              <a:gd name="connsiteX51" fmla="*/ 965642 w 1198606"/>
              <a:gd name="connsiteY51" fmla="*/ 137439 h 1006353"/>
              <a:gd name="connsiteX52" fmla="*/ 976720 w 1198606"/>
              <a:gd name="connsiteY52" fmla="*/ 231309 h 1006353"/>
              <a:gd name="connsiteX53" fmla="*/ 1049892 w 1198606"/>
              <a:gd name="connsiteY53" fmla="*/ 79012 h 1006353"/>
              <a:gd name="connsiteX54" fmla="*/ 1076504 w 1198606"/>
              <a:gd name="connsiteY54" fmla="*/ 2961 h 1006353"/>
              <a:gd name="connsiteX55" fmla="*/ 1135641 w 1198606"/>
              <a:gd name="connsiteY55" fmla="*/ 19875 h 1006353"/>
              <a:gd name="connsiteX56" fmla="*/ 1102642 w 1198606"/>
              <a:gd name="connsiteY56" fmla="*/ 101286 h 1006353"/>
              <a:gd name="connsiteX57" fmla="*/ 1002583 w 1198606"/>
              <a:gd name="connsiteY57" fmla="*/ 249760 h 1006353"/>
              <a:gd name="connsiteX58" fmla="*/ 1107531 w 1198606"/>
              <a:gd name="connsiteY58" fmla="*/ 240455 h 1006353"/>
              <a:gd name="connsiteX59" fmla="*/ 1192570 w 1198606"/>
              <a:gd name="connsiteY59" fmla="*/ 249760 h 1006353"/>
              <a:gd name="connsiteX60" fmla="*/ 1176051 w 1198606"/>
              <a:gd name="connsiteY60" fmla="*/ 314968 h 1006353"/>
              <a:gd name="connsiteX61" fmla="*/ 1103904 w 1198606"/>
              <a:gd name="connsiteY61" fmla="*/ 298173 h 1006353"/>
              <a:gd name="connsiteX62" fmla="*/ 982594 w 1198606"/>
              <a:gd name="connsiteY62" fmla="*/ 297227 h 1006353"/>
              <a:gd name="connsiteX63" fmla="*/ 875438 w 1198606"/>
              <a:gd name="connsiteY63" fmla="*/ 432335 h 1006353"/>
              <a:gd name="connsiteX64" fmla="*/ 966351 w 1198606"/>
              <a:gd name="connsiteY64" fmla="*/ 418300 h 1006353"/>
              <a:gd name="connsiteX65" fmla="*/ 1039445 w 1198606"/>
              <a:gd name="connsiteY65" fmla="*/ 439431 h 1006353"/>
              <a:gd name="connsiteX66" fmla="*/ 1028445 w 1198606"/>
              <a:gd name="connsiteY66" fmla="*/ 498135 h 1006353"/>
              <a:gd name="connsiteX67" fmla="*/ 949951 w 1198606"/>
              <a:gd name="connsiteY67" fmla="*/ 477121 h 1006353"/>
              <a:gd name="connsiteX68" fmla="*/ 821466 w 1198606"/>
              <a:gd name="connsiteY68" fmla="*/ 481852 h 1006353"/>
              <a:gd name="connsiteX69" fmla="*/ 717976 w 1198606"/>
              <a:gd name="connsiteY69" fmla="*/ 593464 h 1006353"/>
              <a:gd name="connsiteX70" fmla="*/ 766784 w 1198606"/>
              <a:gd name="connsiteY70" fmla="*/ 644479 h 1006353"/>
              <a:gd name="connsiteX71" fmla="*/ 811886 w 1198606"/>
              <a:gd name="connsiteY71" fmla="*/ 628197 h 1006353"/>
              <a:gd name="connsiteX72" fmla="*/ 865109 w 1198606"/>
              <a:gd name="connsiteY72" fmla="*/ 653350 h 1006353"/>
              <a:gd name="connsiteX73" fmla="*/ 848117 w 1198606"/>
              <a:gd name="connsiteY73" fmla="*/ 713985 h 1006353"/>
              <a:gd name="connsiteX74" fmla="*/ 783815 w 1198606"/>
              <a:gd name="connsiteY74" fmla="*/ 710279 h 1006353"/>
              <a:gd name="connsiteX75" fmla="*/ 755706 w 1198606"/>
              <a:gd name="connsiteY75" fmla="*/ 680710 h 1006353"/>
              <a:gd name="connsiteX76" fmla="*/ 719396 w 1198606"/>
              <a:gd name="connsiteY76" fmla="*/ 669711 h 1006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198606" h="1006353">
                <a:moveTo>
                  <a:pt x="719396" y="669711"/>
                </a:moveTo>
                <a:cubicBezTo>
                  <a:pt x="655804" y="635687"/>
                  <a:pt x="664674" y="652719"/>
                  <a:pt x="578334" y="712565"/>
                </a:cubicBezTo>
                <a:cubicBezTo>
                  <a:pt x="549239" y="732711"/>
                  <a:pt x="519710" y="753291"/>
                  <a:pt x="486120" y="776078"/>
                </a:cubicBezTo>
                <a:cubicBezTo>
                  <a:pt x="503861" y="791099"/>
                  <a:pt x="521011" y="798196"/>
                  <a:pt x="541078" y="800167"/>
                </a:cubicBezTo>
                <a:cubicBezTo>
                  <a:pt x="550382" y="800995"/>
                  <a:pt x="567098" y="794608"/>
                  <a:pt x="582316" y="801665"/>
                </a:cubicBezTo>
                <a:cubicBezTo>
                  <a:pt x="603014" y="811285"/>
                  <a:pt x="612358" y="823624"/>
                  <a:pt x="610741" y="849329"/>
                </a:cubicBezTo>
                <a:cubicBezTo>
                  <a:pt x="609913" y="863128"/>
                  <a:pt x="597455" y="883668"/>
                  <a:pt x="583381" y="887019"/>
                </a:cubicBezTo>
                <a:cubicBezTo>
                  <a:pt x="560475" y="892460"/>
                  <a:pt x="528659" y="892933"/>
                  <a:pt x="520498" y="852207"/>
                </a:cubicBezTo>
                <a:cubicBezTo>
                  <a:pt x="515137" y="825596"/>
                  <a:pt x="504965" y="830879"/>
                  <a:pt x="485371" y="820470"/>
                </a:cubicBezTo>
                <a:cubicBezTo>
                  <a:pt x="444212" y="798629"/>
                  <a:pt x="435578" y="801980"/>
                  <a:pt x="385942" y="833638"/>
                </a:cubicBezTo>
                <a:cubicBezTo>
                  <a:pt x="349711" y="856741"/>
                  <a:pt x="309301" y="873221"/>
                  <a:pt x="269048" y="893485"/>
                </a:cubicBezTo>
                <a:cubicBezTo>
                  <a:pt x="275869" y="910635"/>
                  <a:pt x="284148" y="927942"/>
                  <a:pt x="311351" y="922856"/>
                </a:cubicBezTo>
                <a:cubicBezTo>
                  <a:pt x="334059" y="918598"/>
                  <a:pt x="358897" y="938587"/>
                  <a:pt x="357399" y="962636"/>
                </a:cubicBezTo>
                <a:cubicBezTo>
                  <a:pt x="356177" y="981757"/>
                  <a:pt x="347818" y="999498"/>
                  <a:pt x="326726" y="1005214"/>
                </a:cubicBezTo>
                <a:cubicBezTo>
                  <a:pt x="303939" y="1011404"/>
                  <a:pt x="275159" y="991337"/>
                  <a:pt x="271847" y="969850"/>
                </a:cubicBezTo>
                <a:cubicBezTo>
                  <a:pt x="264790" y="923842"/>
                  <a:pt x="255920" y="899556"/>
                  <a:pt x="151681" y="935788"/>
                </a:cubicBezTo>
                <a:cubicBezTo>
                  <a:pt x="103938" y="952385"/>
                  <a:pt x="14" y="982348"/>
                  <a:pt x="93" y="969732"/>
                </a:cubicBezTo>
                <a:cubicBezTo>
                  <a:pt x="-3573" y="958693"/>
                  <a:pt x="101769" y="926956"/>
                  <a:pt x="153849" y="909334"/>
                </a:cubicBezTo>
                <a:cubicBezTo>
                  <a:pt x="183418" y="899280"/>
                  <a:pt x="203051" y="887335"/>
                  <a:pt x="198991" y="857411"/>
                </a:cubicBezTo>
                <a:cubicBezTo>
                  <a:pt x="193077" y="813808"/>
                  <a:pt x="217441" y="798353"/>
                  <a:pt x="191579" y="756208"/>
                </a:cubicBezTo>
                <a:cubicBezTo>
                  <a:pt x="178174" y="734367"/>
                  <a:pt x="196428" y="686427"/>
                  <a:pt x="224301" y="680158"/>
                </a:cubicBezTo>
                <a:cubicBezTo>
                  <a:pt x="252056" y="673890"/>
                  <a:pt x="274213" y="684929"/>
                  <a:pt x="287538" y="709056"/>
                </a:cubicBezTo>
                <a:cubicBezTo>
                  <a:pt x="300864" y="733263"/>
                  <a:pt x="290811" y="753330"/>
                  <a:pt x="271966" y="771426"/>
                </a:cubicBezTo>
                <a:cubicBezTo>
                  <a:pt x="261163" y="781755"/>
                  <a:pt x="240544" y="779903"/>
                  <a:pt x="238179" y="800049"/>
                </a:cubicBezTo>
                <a:cubicBezTo>
                  <a:pt x="235498" y="822915"/>
                  <a:pt x="228322" y="844322"/>
                  <a:pt x="242791" y="858752"/>
                </a:cubicBezTo>
                <a:cubicBezTo>
                  <a:pt x="259310" y="875271"/>
                  <a:pt x="277722" y="856110"/>
                  <a:pt x="292979" y="847516"/>
                </a:cubicBezTo>
                <a:cubicBezTo>
                  <a:pt x="422252" y="774620"/>
                  <a:pt x="412633" y="792361"/>
                  <a:pt x="405260" y="680001"/>
                </a:cubicBezTo>
                <a:cubicBezTo>
                  <a:pt x="402698" y="640812"/>
                  <a:pt x="413658" y="632218"/>
                  <a:pt x="388544" y="612979"/>
                </a:cubicBezTo>
                <a:cubicBezTo>
                  <a:pt x="368280" y="597485"/>
                  <a:pt x="372183" y="547692"/>
                  <a:pt x="400135" y="534169"/>
                </a:cubicBezTo>
                <a:cubicBezTo>
                  <a:pt x="424223" y="522539"/>
                  <a:pt x="448903" y="525732"/>
                  <a:pt x="467866" y="548125"/>
                </a:cubicBezTo>
                <a:cubicBezTo>
                  <a:pt x="487461" y="571386"/>
                  <a:pt x="480916" y="608681"/>
                  <a:pt x="455014" y="621770"/>
                </a:cubicBezTo>
                <a:cubicBezTo>
                  <a:pt x="418546" y="640221"/>
                  <a:pt x="435105" y="698215"/>
                  <a:pt x="434829" y="742686"/>
                </a:cubicBezTo>
                <a:cubicBezTo>
                  <a:pt x="434632" y="768193"/>
                  <a:pt x="452727" y="759559"/>
                  <a:pt x="463924" y="751674"/>
                </a:cubicBezTo>
                <a:cubicBezTo>
                  <a:pt x="512219" y="717612"/>
                  <a:pt x="559884" y="682642"/>
                  <a:pt x="607272" y="647357"/>
                </a:cubicBezTo>
                <a:cubicBezTo>
                  <a:pt x="612910" y="643217"/>
                  <a:pt x="643346" y="615778"/>
                  <a:pt x="641847" y="611205"/>
                </a:cubicBezTo>
                <a:cubicBezTo>
                  <a:pt x="624777" y="557824"/>
                  <a:pt x="621228" y="492852"/>
                  <a:pt x="584169" y="485755"/>
                </a:cubicBezTo>
                <a:cubicBezTo>
                  <a:pt x="556099" y="480354"/>
                  <a:pt x="543522" y="449682"/>
                  <a:pt x="545178" y="423859"/>
                </a:cubicBezTo>
                <a:cubicBezTo>
                  <a:pt x="548687" y="369492"/>
                  <a:pt x="601201" y="351041"/>
                  <a:pt x="640467" y="389638"/>
                </a:cubicBezTo>
                <a:cubicBezTo>
                  <a:pt x="654030" y="402964"/>
                  <a:pt x="664004" y="438288"/>
                  <a:pt x="651940" y="463205"/>
                </a:cubicBezTo>
                <a:cubicBezTo>
                  <a:pt x="631676" y="505113"/>
                  <a:pt x="656198" y="545760"/>
                  <a:pt x="670667" y="589836"/>
                </a:cubicBezTo>
                <a:cubicBezTo>
                  <a:pt x="777941" y="470853"/>
                  <a:pt x="779794" y="479526"/>
                  <a:pt x="787482" y="436080"/>
                </a:cubicBezTo>
                <a:cubicBezTo>
                  <a:pt x="791937" y="410927"/>
                  <a:pt x="786733" y="379900"/>
                  <a:pt x="779439" y="340988"/>
                </a:cubicBezTo>
                <a:cubicBezTo>
                  <a:pt x="775891" y="322104"/>
                  <a:pt x="749674" y="331960"/>
                  <a:pt x="737965" y="305979"/>
                </a:cubicBezTo>
                <a:cubicBezTo>
                  <a:pt x="724994" y="277278"/>
                  <a:pt x="727083" y="251889"/>
                  <a:pt x="749122" y="227840"/>
                </a:cubicBezTo>
                <a:cubicBezTo>
                  <a:pt x="768992" y="206156"/>
                  <a:pt x="792804" y="204540"/>
                  <a:pt x="816656" y="220152"/>
                </a:cubicBezTo>
                <a:cubicBezTo>
                  <a:pt x="849576" y="241638"/>
                  <a:pt x="855371" y="290643"/>
                  <a:pt x="834042" y="308936"/>
                </a:cubicBezTo>
                <a:cubicBezTo>
                  <a:pt x="802976" y="335548"/>
                  <a:pt x="821900" y="382029"/>
                  <a:pt x="829233" y="425593"/>
                </a:cubicBezTo>
                <a:cubicBezTo>
                  <a:pt x="874256" y="385262"/>
                  <a:pt x="908516" y="339687"/>
                  <a:pt x="939661" y="291905"/>
                </a:cubicBezTo>
                <a:cubicBezTo>
                  <a:pt x="955510" y="267619"/>
                  <a:pt x="944944" y="166258"/>
                  <a:pt x="906505" y="161094"/>
                </a:cubicBezTo>
                <a:cubicBezTo>
                  <a:pt x="875990" y="156993"/>
                  <a:pt x="855135" y="120250"/>
                  <a:pt x="870707" y="89025"/>
                </a:cubicBezTo>
                <a:cubicBezTo>
                  <a:pt x="884309" y="61744"/>
                  <a:pt x="910093" y="51414"/>
                  <a:pt x="937966" y="62374"/>
                </a:cubicBezTo>
                <a:cubicBezTo>
                  <a:pt x="967416" y="74005"/>
                  <a:pt x="984842" y="101957"/>
                  <a:pt x="965642" y="137439"/>
                </a:cubicBezTo>
                <a:cubicBezTo>
                  <a:pt x="949359" y="167480"/>
                  <a:pt x="972305" y="186247"/>
                  <a:pt x="976720" y="231309"/>
                </a:cubicBezTo>
                <a:cubicBezTo>
                  <a:pt x="1023793" y="160147"/>
                  <a:pt x="1072837" y="102666"/>
                  <a:pt x="1049892" y="79012"/>
                </a:cubicBezTo>
                <a:cubicBezTo>
                  <a:pt x="1033846" y="62453"/>
                  <a:pt x="1042323" y="11201"/>
                  <a:pt x="1076504" y="2961"/>
                </a:cubicBezTo>
                <a:cubicBezTo>
                  <a:pt x="1099883" y="-2676"/>
                  <a:pt x="1121487" y="-1888"/>
                  <a:pt x="1135641" y="19875"/>
                </a:cubicBezTo>
                <a:cubicBezTo>
                  <a:pt x="1151411" y="44160"/>
                  <a:pt x="1148099" y="104716"/>
                  <a:pt x="1102642" y="101286"/>
                </a:cubicBezTo>
                <a:cubicBezTo>
                  <a:pt x="1072088" y="98960"/>
                  <a:pt x="1042520" y="186956"/>
                  <a:pt x="1002583" y="249760"/>
                </a:cubicBezTo>
                <a:cubicBezTo>
                  <a:pt x="1066884" y="251258"/>
                  <a:pt x="1081826" y="269472"/>
                  <a:pt x="1107531" y="240455"/>
                </a:cubicBezTo>
                <a:cubicBezTo>
                  <a:pt x="1132684" y="212030"/>
                  <a:pt x="1176524" y="218417"/>
                  <a:pt x="1192570" y="249760"/>
                </a:cubicBezTo>
                <a:cubicBezTo>
                  <a:pt x="1203845" y="271719"/>
                  <a:pt x="1199864" y="300223"/>
                  <a:pt x="1176051" y="314968"/>
                </a:cubicBezTo>
                <a:cubicBezTo>
                  <a:pt x="1148572" y="332039"/>
                  <a:pt x="1122867" y="327939"/>
                  <a:pt x="1103904" y="298173"/>
                </a:cubicBezTo>
                <a:cubicBezTo>
                  <a:pt x="1089080" y="274913"/>
                  <a:pt x="1006289" y="265293"/>
                  <a:pt x="982594" y="297227"/>
                </a:cubicBezTo>
                <a:cubicBezTo>
                  <a:pt x="950542" y="340476"/>
                  <a:pt x="910684" y="385065"/>
                  <a:pt x="875438" y="432335"/>
                </a:cubicBezTo>
                <a:cubicBezTo>
                  <a:pt x="949359" y="438998"/>
                  <a:pt x="942578" y="434582"/>
                  <a:pt x="966351" y="418300"/>
                </a:cubicBezTo>
                <a:cubicBezTo>
                  <a:pt x="988153" y="403358"/>
                  <a:pt x="1025922" y="411006"/>
                  <a:pt x="1039445" y="439431"/>
                </a:cubicBezTo>
                <a:cubicBezTo>
                  <a:pt x="1049853" y="461273"/>
                  <a:pt x="1047960" y="482286"/>
                  <a:pt x="1028445" y="498135"/>
                </a:cubicBezTo>
                <a:cubicBezTo>
                  <a:pt x="1002543" y="519069"/>
                  <a:pt x="959058" y="503694"/>
                  <a:pt x="949951" y="477121"/>
                </a:cubicBezTo>
                <a:cubicBezTo>
                  <a:pt x="941948" y="453782"/>
                  <a:pt x="850285" y="456739"/>
                  <a:pt x="821466" y="481852"/>
                </a:cubicBezTo>
                <a:cubicBezTo>
                  <a:pt x="780346" y="517689"/>
                  <a:pt x="775142" y="509134"/>
                  <a:pt x="717976" y="593464"/>
                </a:cubicBezTo>
                <a:cubicBezTo>
                  <a:pt x="698185" y="622677"/>
                  <a:pt x="717227" y="631903"/>
                  <a:pt x="766784" y="644479"/>
                </a:cubicBezTo>
                <a:cubicBezTo>
                  <a:pt x="778651" y="647475"/>
                  <a:pt x="799664" y="630089"/>
                  <a:pt x="811886" y="628197"/>
                </a:cubicBezTo>
                <a:cubicBezTo>
                  <a:pt x="833648" y="624924"/>
                  <a:pt x="854977" y="630641"/>
                  <a:pt x="865109" y="653350"/>
                </a:cubicBezTo>
                <a:cubicBezTo>
                  <a:pt x="874965" y="675506"/>
                  <a:pt x="864163" y="699437"/>
                  <a:pt x="848117" y="713985"/>
                </a:cubicBezTo>
                <a:cubicBezTo>
                  <a:pt x="830297" y="730109"/>
                  <a:pt x="799191" y="727271"/>
                  <a:pt x="783815" y="710279"/>
                </a:cubicBezTo>
                <a:cubicBezTo>
                  <a:pt x="765601" y="689817"/>
                  <a:pt x="780504" y="684731"/>
                  <a:pt x="755706" y="680710"/>
                </a:cubicBezTo>
                <a:lnTo>
                  <a:pt x="719396" y="669711"/>
                </a:lnTo>
                <a:close/>
              </a:path>
            </a:pathLst>
          </a:custGeom>
          <a:solidFill>
            <a:schemeClr val="accent4">
              <a:alpha val="40000"/>
            </a:schemeClr>
          </a:solidFill>
          <a:ln w="39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127">
            <a:extLst>
              <a:ext uri="{FF2B5EF4-FFF2-40B4-BE49-F238E27FC236}">
                <a16:creationId xmlns:a16="http://schemas.microsoft.com/office/drawing/2014/main" id="{D2171F87-0A4F-465B-88D6-40C9EC6FE4DB}"/>
              </a:ext>
            </a:extLst>
          </p:cNvPr>
          <p:cNvSpPr/>
          <p:nvPr/>
        </p:nvSpPr>
        <p:spPr>
          <a:xfrm rot="21113938">
            <a:off x="11811900" y="5847067"/>
            <a:ext cx="300853" cy="299868"/>
          </a:xfrm>
          <a:custGeom>
            <a:avLst/>
            <a:gdLst>
              <a:gd name="connsiteX0" fmla="*/ 0 w 404350"/>
              <a:gd name="connsiteY0" fmla="*/ 385893 h 403026"/>
              <a:gd name="connsiteX1" fmla="*/ 404350 w 404350"/>
              <a:gd name="connsiteY1" fmla="*/ 0 h 403026"/>
              <a:gd name="connsiteX2" fmla="*/ 12071 w 404350"/>
              <a:gd name="connsiteY2" fmla="*/ 403026 h 40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4350" h="403026">
                <a:moveTo>
                  <a:pt x="0" y="385893"/>
                </a:moveTo>
                <a:cubicBezTo>
                  <a:pt x="50777" y="335583"/>
                  <a:pt x="334804" y="63550"/>
                  <a:pt x="404350" y="0"/>
                </a:cubicBezTo>
                <a:cubicBezTo>
                  <a:pt x="349367" y="66120"/>
                  <a:pt x="47351" y="371252"/>
                  <a:pt x="12071" y="403026"/>
                </a:cubicBezTo>
              </a:path>
            </a:pathLst>
          </a:custGeom>
          <a:solidFill>
            <a:schemeClr val="accent4">
              <a:alpha val="40000"/>
            </a:schemeClr>
          </a:solidFill>
          <a:ln w="777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1A6E7EC1-AB29-449F-931B-3FD016719D02}"/>
              </a:ext>
            </a:extLst>
          </p:cNvPr>
          <p:cNvGrpSpPr/>
          <p:nvPr/>
        </p:nvGrpSpPr>
        <p:grpSpPr>
          <a:xfrm>
            <a:off x="11211407" y="4921844"/>
            <a:ext cx="1050140" cy="1968764"/>
            <a:chOff x="11211407" y="4921844"/>
            <a:chExt cx="1050140" cy="1968764"/>
          </a:xfrm>
        </p:grpSpPr>
        <p:sp>
          <p:nvSpPr>
            <p:cNvPr id="300" name="자유형: 도형 299">
              <a:extLst>
                <a:ext uri="{FF2B5EF4-FFF2-40B4-BE49-F238E27FC236}">
                  <a16:creationId xmlns:a16="http://schemas.microsoft.com/office/drawing/2014/main" id="{C378A90C-D42B-4641-8F14-935E727F272E}"/>
                </a:ext>
              </a:extLst>
            </p:cNvPr>
            <p:cNvSpPr/>
            <p:nvPr/>
          </p:nvSpPr>
          <p:spPr>
            <a:xfrm rot="21113938">
              <a:off x="11211407" y="4921844"/>
              <a:ext cx="1050140" cy="1817045"/>
            </a:xfrm>
            <a:custGeom>
              <a:avLst/>
              <a:gdLst>
                <a:gd name="connsiteX0" fmla="*/ 170658 w 1050140"/>
                <a:gd name="connsiteY0" fmla="*/ 1484596 h 1817045"/>
                <a:gd name="connsiteX1" fmla="*/ 268514 w 1050140"/>
                <a:gd name="connsiteY1" fmla="*/ 1515024 h 1817045"/>
                <a:gd name="connsiteX2" fmla="*/ 409264 w 1050140"/>
                <a:gd name="connsiteY2" fmla="*/ 1633059 h 1817045"/>
                <a:gd name="connsiteX3" fmla="*/ 482333 w 1050140"/>
                <a:gd name="connsiteY3" fmla="*/ 1816631 h 1817045"/>
                <a:gd name="connsiteX4" fmla="*/ 268688 w 1050140"/>
                <a:gd name="connsiteY4" fmla="*/ 1784413 h 1817045"/>
                <a:gd name="connsiteX5" fmla="*/ 148798 w 1050140"/>
                <a:gd name="connsiteY5" fmla="*/ 1701146 h 1817045"/>
                <a:gd name="connsiteX6" fmla="*/ 45539 w 1050140"/>
                <a:gd name="connsiteY6" fmla="*/ 1501001 h 1817045"/>
                <a:gd name="connsiteX7" fmla="*/ 69066 w 1050140"/>
                <a:gd name="connsiteY7" fmla="*/ 1473419 h 1817045"/>
                <a:gd name="connsiteX8" fmla="*/ 170658 w 1050140"/>
                <a:gd name="connsiteY8" fmla="*/ 1484596 h 1817045"/>
                <a:gd name="connsiteX9" fmla="*/ 925087 w 1050140"/>
                <a:gd name="connsiteY9" fmla="*/ 1459681 h 1817045"/>
                <a:gd name="connsiteX10" fmla="*/ 882462 w 1050140"/>
                <a:gd name="connsiteY10" fmla="*/ 1759136 h 1817045"/>
                <a:gd name="connsiteX11" fmla="*/ 873640 w 1050140"/>
                <a:gd name="connsiteY11" fmla="*/ 1763165 h 1817045"/>
                <a:gd name="connsiteX12" fmla="*/ 710408 w 1050140"/>
                <a:gd name="connsiteY12" fmla="*/ 1796640 h 1817045"/>
                <a:gd name="connsiteX13" fmla="*/ 763775 w 1050140"/>
                <a:gd name="connsiteY13" fmla="*/ 1606405 h 1817045"/>
                <a:gd name="connsiteX14" fmla="*/ 891314 w 1050140"/>
                <a:gd name="connsiteY14" fmla="*/ 1474230 h 1817045"/>
                <a:gd name="connsiteX15" fmla="*/ 164168 w 1050140"/>
                <a:gd name="connsiteY15" fmla="*/ 1162997 h 1817045"/>
                <a:gd name="connsiteX16" fmla="*/ 262024 w 1050140"/>
                <a:gd name="connsiteY16" fmla="*/ 1193425 h 1817045"/>
                <a:gd name="connsiteX17" fmla="*/ 402774 w 1050140"/>
                <a:gd name="connsiteY17" fmla="*/ 1311461 h 1817045"/>
                <a:gd name="connsiteX18" fmla="*/ 475843 w 1050140"/>
                <a:gd name="connsiteY18" fmla="*/ 1495032 h 1817045"/>
                <a:gd name="connsiteX19" fmla="*/ 262197 w 1050140"/>
                <a:gd name="connsiteY19" fmla="*/ 1462815 h 1817045"/>
                <a:gd name="connsiteX20" fmla="*/ 142308 w 1050140"/>
                <a:gd name="connsiteY20" fmla="*/ 1379547 h 1817045"/>
                <a:gd name="connsiteX21" fmla="*/ 39049 w 1050140"/>
                <a:gd name="connsiteY21" fmla="*/ 1179403 h 1817045"/>
                <a:gd name="connsiteX22" fmla="*/ 62575 w 1050140"/>
                <a:gd name="connsiteY22" fmla="*/ 1151820 h 1817045"/>
                <a:gd name="connsiteX23" fmla="*/ 164168 w 1050140"/>
                <a:gd name="connsiteY23" fmla="*/ 1162997 h 1817045"/>
                <a:gd name="connsiteX24" fmla="*/ 972368 w 1050140"/>
                <a:gd name="connsiteY24" fmla="*/ 1127509 h 1817045"/>
                <a:gd name="connsiteX25" fmla="*/ 931842 w 1050140"/>
                <a:gd name="connsiteY25" fmla="*/ 1412220 h 1817045"/>
                <a:gd name="connsiteX26" fmla="*/ 892647 w 1050140"/>
                <a:gd name="connsiteY26" fmla="*/ 1439057 h 1817045"/>
                <a:gd name="connsiteX27" fmla="*/ 683580 w 1050140"/>
                <a:gd name="connsiteY27" fmla="*/ 1493468 h 1817045"/>
                <a:gd name="connsiteX28" fmla="*/ 736947 w 1050140"/>
                <a:gd name="connsiteY28" fmla="*/ 1303233 h 1817045"/>
                <a:gd name="connsiteX29" fmla="*/ 864485 w 1050140"/>
                <a:gd name="connsiteY29" fmla="*/ 1171059 h 1817045"/>
                <a:gd name="connsiteX30" fmla="*/ 958589 w 1050140"/>
                <a:gd name="connsiteY30" fmla="*/ 1130519 h 1817045"/>
                <a:gd name="connsiteX31" fmla="*/ 134616 w 1050140"/>
                <a:gd name="connsiteY31" fmla="*/ 842500 h 1817045"/>
                <a:gd name="connsiteX32" fmla="*/ 232472 w 1050140"/>
                <a:gd name="connsiteY32" fmla="*/ 872929 h 1817045"/>
                <a:gd name="connsiteX33" fmla="*/ 373222 w 1050140"/>
                <a:gd name="connsiteY33" fmla="*/ 990965 h 1817045"/>
                <a:gd name="connsiteX34" fmla="*/ 446291 w 1050140"/>
                <a:gd name="connsiteY34" fmla="*/ 1174536 h 1817045"/>
                <a:gd name="connsiteX35" fmla="*/ 232645 w 1050140"/>
                <a:gd name="connsiteY35" fmla="*/ 1142318 h 1817045"/>
                <a:gd name="connsiteX36" fmla="*/ 112756 w 1050140"/>
                <a:gd name="connsiteY36" fmla="*/ 1059050 h 1817045"/>
                <a:gd name="connsiteX37" fmla="*/ 9497 w 1050140"/>
                <a:gd name="connsiteY37" fmla="*/ 858906 h 1817045"/>
                <a:gd name="connsiteX38" fmla="*/ 33023 w 1050140"/>
                <a:gd name="connsiteY38" fmla="*/ 831325 h 1817045"/>
                <a:gd name="connsiteX39" fmla="*/ 134616 w 1050140"/>
                <a:gd name="connsiteY39" fmla="*/ 842500 h 1817045"/>
                <a:gd name="connsiteX40" fmla="*/ 1022454 w 1050140"/>
                <a:gd name="connsiteY40" fmla="*/ 775632 h 1817045"/>
                <a:gd name="connsiteX41" fmla="*/ 989114 w 1050140"/>
                <a:gd name="connsiteY41" fmla="*/ 1009858 h 1817045"/>
                <a:gd name="connsiteX42" fmla="*/ 944175 w 1050140"/>
                <a:gd name="connsiteY42" fmla="*/ 1058543 h 1817045"/>
                <a:gd name="connsiteX43" fmla="*/ 883433 w 1050140"/>
                <a:gd name="connsiteY43" fmla="*/ 1100133 h 1817045"/>
                <a:gd name="connsiteX44" fmla="*/ 674365 w 1050140"/>
                <a:gd name="connsiteY44" fmla="*/ 1154545 h 1817045"/>
                <a:gd name="connsiteX45" fmla="*/ 727733 w 1050140"/>
                <a:gd name="connsiteY45" fmla="*/ 964309 h 1817045"/>
                <a:gd name="connsiteX46" fmla="*/ 855271 w 1050140"/>
                <a:gd name="connsiteY46" fmla="*/ 832135 h 1817045"/>
                <a:gd name="connsiteX47" fmla="*/ 949375 w 1050140"/>
                <a:gd name="connsiteY47" fmla="*/ 791595 h 1817045"/>
                <a:gd name="connsiteX48" fmla="*/ 128185 w 1050140"/>
                <a:gd name="connsiteY48" fmla="*/ 526639 h 1817045"/>
                <a:gd name="connsiteX49" fmla="*/ 226041 w 1050140"/>
                <a:gd name="connsiteY49" fmla="*/ 557068 h 1817045"/>
                <a:gd name="connsiteX50" fmla="*/ 366791 w 1050140"/>
                <a:gd name="connsiteY50" fmla="*/ 675103 h 1817045"/>
                <a:gd name="connsiteX51" fmla="*/ 439860 w 1050140"/>
                <a:gd name="connsiteY51" fmla="*/ 858675 h 1817045"/>
                <a:gd name="connsiteX52" fmla="*/ 226214 w 1050140"/>
                <a:gd name="connsiteY52" fmla="*/ 826457 h 1817045"/>
                <a:gd name="connsiteX53" fmla="*/ 106325 w 1050140"/>
                <a:gd name="connsiteY53" fmla="*/ 743189 h 1817045"/>
                <a:gd name="connsiteX54" fmla="*/ 3066 w 1050140"/>
                <a:gd name="connsiteY54" fmla="*/ 543045 h 1817045"/>
                <a:gd name="connsiteX55" fmla="*/ 26591 w 1050140"/>
                <a:gd name="connsiteY55" fmla="*/ 515463 h 1817045"/>
                <a:gd name="connsiteX56" fmla="*/ 128185 w 1050140"/>
                <a:gd name="connsiteY56" fmla="*/ 526639 h 1817045"/>
                <a:gd name="connsiteX57" fmla="*/ 1038681 w 1050140"/>
                <a:gd name="connsiteY57" fmla="*/ 453297 h 1817045"/>
                <a:gd name="connsiteX58" fmla="*/ 1048753 w 1050140"/>
                <a:gd name="connsiteY58" fmla="*/ 480000 h 1817045"/>
                <a:gd name="connsiteX59" fmla="*/ 967107 w 1050140"/>
                <a:gd name="connsiteY59" fmla="*/ 689937 h 1817045"/>
                <a:gd name="connsiteX60" fmla="*/ 856663 w 1050140"/>
                <a:gd name="connsiteY60" fmla="*/ 785373 h 1817045"/>
                <a:gd name="connsiteX61" fmla="*/ 647595 w 1050140"/>
                <a:gd name="connsiteY61" fmla="*/ 839784 h 1817045"/>
                <a:gd name="connsiteX62" fmla="*/ 700962 w 1050140"/>
                <a:gd name="connsiteY62" fmla="*/ 649549 h 1817045"/>
                <a:gd name="connsiteX63" fmla="*/ 828501 w 1050140"/>
                <a:gd name="connsiteY63" fmla="*/ 517374 h 1817045"/>
                <a:gd name="connsiteX64" fmla="*/ 1022444 w 1050140"/>
                <a:gd name="connsiteY64" fmla="*/ 455025 h 1817045"/>
                <a:gd name="connsiteX65" fmla="*/ 1038681 w 1050140"/>
                <a:gd name="connsiteY65" fmla="*/ 453297 h 1817045"/>
                <a:gd name="connsiteX66" fmla="*/ 490417 w 1050140"/>
                <a:gd name="connsiteY66" fmla="*/ 37 h 1817045"/>
                <a:gd name="connsiteX67" fmla="*/ 514029 w 1050140"/>
                <a:gd name="connsiteY67" fmla="*/ 17826 h 1817045"/>
                <a:gd name="connsiteX68" fmla="*/ 645392 w 1050140"/>
                <a:gd name="connsiteY68" fmla="*/ 261197 h 1817045"/>
                <a:gd name="connsiteX69" fmla="*/ 646783 w 1050140"/>
                <a:gd name="connsiteY69" fmla="*/ 440366 h 1817045"/>
                <a:gd name="connsiteX70" fmla="*/ 531413 w 1050140"/>
                <a:gd name="connsiteY70" fmla="*/ 679275 h 1817045"/>
                <a:gd name="connsiteX71" fmla="*/ 395936 w 1050140"/>
                <a:gd name="connsiteY71" fmla="*/ 478029 h 1817045"/>
                <a:gd name="connsiteX72" fmla="*/ 373801 w 1050140"/>
                <a:gd name="connsiteY72" fmla="*/ 253607 h 1817045"/>
                <a:gd name="connsiteX73" fmla="*/ 469758 w 1050140"/>
                <a:gd name="connsiteY73" fmla="*/ 22578 h 1817045"/>
                <a:gd name="connsiteX74" fmla="*/ 490417 w 1050140"/>
                <a:gd name="connsiteY74" fmla="*/ 37 h 181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50140" h="1817045">
                  <a:moveTo>
                    <a:pt x="170658" y="1484596"/>
                  </a:moveTo>
                  <a:cubicBezTo>
                    <a:pt x="204021" y="1490774"/>
                    <a:pt x="236760" y="1500161"/>
                    <a:pt x="268514" y="1515024"/>
                  </a:cubicBezTo>
                  <a:cubicBezTo>
                    <a:pt x="326286" y="1542085"/>
                    <a:pt x="373108" y="1581488"/>
                    <a:pt x="409264" y="1633059"/>
                  </a:cubicBezTo>
                  <a:cubicBezTo>
                    <a:pt x="447392" y="1687412"/>
                    <a:pt x="465239" y="1753123"/>
                    <a:pt x="482333" y="1816631"/>
                  </a:cubicBezTo>
                  <a:cubicBezTo>
                    <a:pt x="410886" y="1819238"/>
                    <a:pt x="326634" y="1809677"/>
                    <a:pt x="268688" y="1784413"/>
                  </a:cubicBezTo>
                  <a:cubicBezTo>
                    <a:pt x="223374" y="1764654"/>
                    <a:pt x="181132" y="1738753"/>
                    <a:pt x="148798" y="1701146"/>
                  </a:cubicBezTo>
                  <a:cubicBezTo>
                    <a:pt x="98733" y="1642968"/>
                    <a:pt x="64604" y="1575752"/>
                    <a:pt x="45539" y="1501001"/>
                  </a:cubicBezTo>
                  <a:cubicBezTo>
                    <a:pt x="38991" y="1475274"/>
                    <a:pt x="41252" y="1471739"/>
                    <a:pt x="69066" y="1473419"/>
                  </a:cubicBezTo>
                  <a:cubicBezTo>
                    <a:pt x="103312" y="1475448"/>
                    <a:pt x="137296" y="1478417"/>
                    <a:pt x="170658" y="1484596"/>
                  </a:cubicBezTo>
                  <a:close/>
                  <a:moveTo>
                    <a:pt x="925087" y="1459681"/>
                  </a:moveTo>
                  <a:lnTo>
                    <a:pt x="882462" y="1759136"/>
                  </a:lnTo>
                  <a:lnTo>
                    <a:pt x="873640" y="1763165"/>
                  </a:lnTo>
                  <a:cubicBezTo>
                    <a:pt x="823826" y="1781690"/>
                    <a:pt x="763906" y="1792945"/>
                    <a:pt x="710408" y="1796640"/>
                  </a:cubicBezTo>
                  <a:cubicBezTo>
                    <a:pt x="720722" y="1731683"/>
                    <a:pt x="731557" y="1664466"/>
                    <a:pt x="763775" y="1606405"/>
                  </a:cubicBezTo>
                  <a:cubicBezTo>
                    <a:pt x="794313" y="1551298"/>
                    <a:pt x="836728" y="1507202"/>
                    <a:pt x="891314" y="1474230"/>
                  </a:cubicBezTo>
                  <a:close/>
                  <a:moveTo>
                    <a:pt x="164168" y="1162997"/>
                  </a:moveTo>
                  <a:cubicBezTo>
                    <a:pt x="197530" y="1169176"/>
                    <a:pt x="230269" y="1178563"/>
                    <a:pt x="262024" y="1193425"/>
                  </a:cubicBezTo>
                  <a:cubicBezTo>
                    <a:pt x="319796" y="1220486"/>
                    <a:pt x="366616" y="1259889"/>
                    <a:pt x="402774" y="1311461"/>
                  </a:cubicBezTo>
                  <a:cubicBezTo>
                    <a:pt x="440902" y="1365814"/>
                    <a:pt x="458749" y="1431524"/>
                    <a:pt x="475843" y="1495032"/>
                  </a:cubicBezTo>
                  <a:cubicBezTo>
                    <a:pt x="404396" y="1497640"/>
                    <a:pt x="320201" y="1488079"/>
                    <a:pt x="262197" y="1462815"/>
                  </a:cubicBezTo>
                  <a:cubicBezTo>
                    <a:pt x="216884" y="1443055"/>
                    <a:pt x="174642" y="1417154"/>
                    <a:pt x="142308" y="1379547"/>
                  </a:cubicBezTo>
                  <a:cubicBezTo>
                    <a:pt x="92243" y="1321369"/>
                    <a:pt x="58113" y="1254153"/>
                    <a:pt x="39049" y="1179403"/>
                  </a:cubicBezTo>
                  <a:cubicBezTo>
                    <a:pt x="32501" y="1153675"/>
                    <a:pt x="34761" y="1150140"/>
                    <a:pt x="62575" y="1151820"/>
                  </a:cubicBezTo>
                  <a:cubicBezTo>
                    <a:pt x="96821" y="1153849"/>
                    <a:pt x="130806" y="1156819"/>
                    <a:pt x="164168" y="1162997"/>
                  </a:cubicBezTo>
                  <a:close/>
                  <a:moveTo>
                    <a:pt x="972368" y="1127509"/>
                  </a:moveTo>
                  <a:lnTo>
                    <a:pt x="931842" y="1412220"/>
                  </a:lnTo>
                  <a:lnTo>
                    <a:pt x="892647" y="1439057"/>
                  </a:lnTo>
                  <a:cubicBezTo>
                    <a:pt x="837714" y="1470232"/>
                    <a:pt x="754910" y="1488543"/>
                    <a:pt x="683580" y="1493468"/>
                  </a:cubicBezTo>
                  <a:cubicBezTo>
                    <a:pt x="693894" y="1428511"/>
                    <a:pt x="704729" y="1361294"/>
                    <a:pt x="736947" y="1303233"/>
                  </a:cubicBezTo>
                  <a:cubicBezTo>
                    <a:pt x="767484" y="1248126"/>
                    <a:pt x="809900" y="1204030"/>
                    <a:pt x="864485" y="1171059"/>
                  </a:cubicBezTo>
                  <a:cubicBezTo>
                    <a:pt x="894501" y="1152951"/>
                    <a:pt x="926067" y="1140174"/>
                    <a:pt x="958589" y="1130519"/>
                  </a:cubicBezTo>
                  <a:close/>
                  <a:moveTo>
                    <a:pt x="134616" y="842500"/>
                  </a:moveTo>
                  <a:cubicBezTo>
                    <a:pt x="167979" y="848679"/>
                    <a:pt x="200717" y="858066"/>
                    <a:pt x="232472" y="872929"/>
                  </a:cubicBezTo>
                  <a:cubicBezTo>
                    <a:pt x="290244" y="899990"/>
                    <a:pt x="337065" y="939393"/>
                    <a:pt x="373222" y="990965"/>
                  </a:cubicBezTo>
                  <a:cubicBezTo>
                    <a:pt x="411350" y="1045317"/>
                    <a:pt x="429197" y="1111028"/>
                    <a:pt x="446291" y="1174536"/>
                  </a:cubicBezTo>
                  <a:cubicBezTo>
                    <a:pt x="374844" y="1177143"/>
                    <a:pt x="290592" y="1167582"/>
                    <a:pt x="232645" y="1142318"/>
                  </a:cubicBezTo>
                  <a:cubicBezTo>
                    <a:pt x="187332" y="1122559"/>
                    <a:pt x="145090" y="1096657"/>
                    <a:pt x="112756" y="1059050"/>
                  </a:cubicBezTo>
                  <a:cubicBezTo>
                    <a:pt x="62691" y="1000873"/>
                    <a:pt x="28561" y="933656"/>
                    <a:pt x="9497" y="858906"/>
                  </a:cubicBezTo>
                  <a:cubicBezTo>
                    <a:pt x="2949" y="833179"/>
                    <a:pt x="5210" y="829644"/>
                    <a:pt x="33023" y="831325"/>
                  </a:cubicBezTo>
                  <a:cubicBezTo>
                    <a:pt x="67269" y="833353"/>
                    <a:pt x="101254" y="836322"/>
                    <a:pt x="134616" y="842500"/>
                  </a:cubicBezTo>
                  <a:close/>
                  <a:moveTo>
                    <a:pt x="1022454" y="775632"/>
                  </a:moveTo>
                  <a:lnTo>
                    <a:pt x="989114" y="1009858"/>
                  </a:lnTo>
                  <a:lnTo>
                    <a:pt x="944175" y="1058543"/>
                  </a:lnTo>
                  <a:cubicBezTo>
                    <a:pt x="925458" y="1074246"/>
                    <a:pt x="904902" y="1087907"/>
                    <a:pt x="883433" y="1100133"/>
                  </a:cubicBezTo>
                  <a:cubicBezTo>
                    <a:pt x="828443" y="1131250"/>
                    <a:pt x="745696" y="1149619"/>
                    <a:pt x="674365" y="1154545"/>
                  </a:cubicBezTo>
                  <a:cubicBezTo>
                    <a:pt x="684680" y="1089588"/>
                    <a:pt x="695515" y="1022371"/>
                    <a:pt x="727733" y="964309"/>
                  </a:cubicBezTo>
                  <a:cubicBezTo>
                    <a:pt x="758271" y="909203"/>
                    <a:pt x="800686" y="865107"/>
                    <a:pt x="855271" y="832135"/>
                  </a:cubicBezTo>
                  <a:cubicBezTo>
                    <a:pt x="885287" y="814027"/>
                    <a:pt x="916853" y="801251"/>
                    <a:pt x="949375" y="791595"/>
                  </a:cubicBezTo>
                  <a:close/>
                  <a:moveTo>
                    <a:pt x="128185" y="526639"/>
                  </a:moveTo>
                  <a:cubicBezTo>
                    <a:pt x="161547" y="532818"/>
                    <a:pt x="194286" y="542205"/>
                    <a:pt x="226041" y="557068"/>
                  </a:cubicBezTo>
                  <a:cubicBezTo>
                    <a:pt x="283813" y="584129"/>
                    <a:pt x="330632" y="623532"/>
                    <a:pt x="366791" y="675103"/>
                  </a:cubicBezTo>
                  <a:cubicBezTo>
                    <a:pt x="404919" y="729456"/>
                    <a:pt x="422766" y="795166"/>
                    <a:pt x="439860" y="858675"/>
                  </a:cubicBezTo>
                  <a:cubicBezTo>
                    <a:pt x="368355" y="861282"/>
                    <a:pt x="284160" y="851779"/>
                    <a:pt x="226214" y="826457"/>
                  </a:cubicBezTo>
                  <a:cubicBezTo>
                    <a:pt x="180900" y="806698"/>
                    <a:pt x="138659" y="780796"/>
                    <a:pt x="106325" y="743189"/>
                  </a:cubicBezTo>
                  <a:cubicBezTo>
                    <a:pt x="56259" y="685012"/>
                    <a:pt x="22129" y="617795"/>
                    <a:pt x="3066" y="543045"/>
                  </a:cubicBezTo>
                  <a:cubicBezTo>
                    <a:pt x="-3482" y="517317"/>
                    <a:pt x="-1223" y="513782"/>
                    <a:pt x="26591" y="515463"/>
                  </a:cubicBezTo>
                  <a:cubicBezTo>
                    <a:pt x="60837" y="517491"/>
                    <a:pt x="94824" y="520461"/>
                    <a:pt x="128185" y="526639"/>
                  </a:cubicBezTo>
                  <a:close/>
                  <a:moveTo>
                    <a:pt x="1038681" y="453297"/>
                  </a:moveTo>
                  <a:cubicBezTo>
                    <a:pt x="1050839" y="453512"/>
                    <a:pt x="1051621" y="460270"/>
                    <a:pt x="1048753" y="480000"/>
                  </a:cubicBezTo>
                  <a:cubicBezTo>
                    <a:pt x="1037627" y="556315"/>
                    <a:pt x="1010741" y="626776"/>
                    <a:pt x="967107" y="689937"/>
                  </a:cubicBezTo>
                  <a:cubicBezTo>
                    <a:pt x="938887" y="730731"/>
                    <a:pt x="899600" y="760920"/>
                    <a:pt x="856663" y="785373"/>
                  </a:cubicBezTo>
                  <a:cubicBezTo>
                    <a:pt x="801672" y="816490"/>
                    <a:pt x="718926" y="834859"/>
                    <a:pt x="647595" y="839784"/>
                  </a:cubicBezTo>
                  <a:cubicBezTo>
                    <a:pt x="657910" y="774827"/>
                    <a:pt x="668745" y="707610"/>
                    <a:pt x="700962" y="649549"/>
                  </a:cubicBezTo>
                  <a:cubicBezTo>
                    <a:pt x="731500" y="594442"/>
                    <a:pt x="773916" y="550346"/>
                    <a:pt x="828501" y="517374"/>
                  </a:cubicBezTo>
                  <a:cubicBezTo>
                    <a:pt x="888532" y="481159"/>
                    <a:pt x="954765" y="466267"/>
                    <a:pt x="1022444" y="455025"/>
                  </a:cubicBezTo>
                  <a:cubicBezTo>
                    <a:pt x="1029311" y="453881"/>
                    <a:pt x="1034628" y="453226"/>
                    <a:pt x="1038681" y="453297"/>
                  </a:cubicBezTo>
                  <a:close/>
                  <a:moveTo>
                    <a:pt x="490417" y="37"/>
                  </a:moveTo>
                  <a:cubicBezTo>
                    <a:pt x="496588" y="-542"/>
                    <a:pt x="503251" y="5599"/>
                    <a:pt x="514029" y="17826"/>
                  </a:cubicBezTo>
                  <a:cubicBezTo>
                    <a:pt x="576611" y="88926"/>
                    <a:pt x="621055" y="170107"/>
                    <a:pt x="645392" y="261197"/>
                  </a:cubicBezTo>
                  <a:cubicBezTo>
                    <a:pt x="661096" y="320012"/>
                    <a:pt x="658083" y="380798"/>
                    <a:pt x="646783" y="440366"/>
                  </a:cubicBezTo>
                  <a:cubicBezTo>
                    <a:pt x="632239" y="516622"/>
                    <a:pt x="583565" y="608639"/>
                    <a:pt x="531413" y="679275"/>
                  </a:cubicBezTo>
                  <a:cubicBezTo>
                    <a:pt x="478914" y="617968"/>
                    <a:pt x="424619" y="554344"/>
                    <a:pt x="395936" y="478029"/>
                  </a:cubicBezTo>
                  <a:cubicBezTo>
                    <a:pt x="368701" y="405656"/>
                    <a:pt x="361168" y="330906"/>
                    <a:pt x="373801" y="253607"/>
                  </a:cubicBezTo>
                  <a:cubicBezTo>
                    <a:pt x="387649" y="168600"/>
                    <a:pt x="426415" y="94836"/>
                    <a:pt x="469758" y="22578"/>
                  </a:cubicBezTo>
                  <a:cubicBezTo>
                    <a:pt x="478567" y="7918"/>
                    <a:pt x="484246" y="616"/>
                    <a:pt x="490417" y="37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 w="777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01" name="자유형: 도형 300">
              <a:extLst>
                <a:ext uri="{FF2B5EF4-FFF2-40B4-BE49-F238E27FC236}">
                  <a16:creationId xmlns:a16="http://schemas.microsoft.com/office/drawing/2014/main" id="{EFC0EC52-ADA8-4687-9AC6-E7A1F214B33F}"/>
                </a:ext>
              </a:extLst>
            </p:cNvPr>
            <p:cNvSpPr/>
            <p:nvPr/>
          </p:nvSpPr>
          <p:spPr>
            <a:xfrm rot="21113938">
              <a:off x="11423695" y="5196717"/>
              <a:ext cx="729478" cy="1693891"/>
            </a:xfrm>
            <a:custGeom>
              <a:avLst/>
              <a:gdLst>
                <a:gd name="connsiteX0" fmla="*/ 326661 w 729478"/>
                <a:gd name="connsiteY0" fmla="*/ 0 h 1693891"/>
                <a:gd name="connsiteX1" fmla="*/ 335853 w 729478"/>
                <a:gd name="connsiteY1" fmla="*/ 88331 h 1693891"/>
                <a:gd name="connsiteX2" fmla="*/ 344430 w 729478"/>
                <a:gd name="connsiteY2" fmla="*/ 219636 h 1693891"/>
                <a:gd name="connsiteX3" fmla="*/ 370157 w 729478"/>
                <a:gd name="connsiteY3" fmla="*/ 633251 h 1693891"/>
                <a:gd name="connsiteX4" fmla="*/ 376242 w 729478"/>
                <a:gd name="connsiteY4" fmla="*/ 634932 h 1693891"/>
                <a:gd name="connsiteX5" fmla="*/ 675183 w 729478"/>
                <a:gd name="connsiteY5" fmla="*/ 364847 h 1693891"/>
                <a:gd name="connsiteX6" fmla="*/ 383542 w 729478"/>
                <a:gd name="connsiteY6" fmla="*/ 648839 h 1693891"/>
                <a:gd name="connsiteX7" fmla="*/ 372591 w 729478"/>
                <a:gd name="connsiteY7" fmla="*/ 680361 h 1693891"/>
                <a:gd name="connsiteX8" fmla="*/ 393046 w 729478"/>
                <a:gd name="connsiteY8" fmla="*/ 962382 h 1693891"/>
                <a:gd name="connsiteX9" fmla="*/ 693899 w 729478"/>
                <a:gd name="connsiteY9" fmla="*/ 675262 h 1693891"/>
                <a:gd name="connsiteX10" fmla="*/ 402027 w 729478"/>
                <a:gd name="connsiteY10" fmla="*/ 975130 h 1693891"/>
                <a:gd name="connsiteX11" fmla="*/ 398028 w 729478"/>
                <a:gd name="connsiteY11" fmla="*/ 1012794 h 1693891"/>
                <a:gd name="connsiteX12" fmla="*/ 408053 w 729478"/>
                <a:gd name="connsiteY12" fmla="*/ 1282589 h 1693891"/>
                <a:gd name="connsiteX13" fmla="*/ 413847 w 729478"/>
                <a:gd name="connsiteY13" fmla="*/ 1276505 h 1693891"/>
                <a:gd name="connsiteX14" fmla="*/ 724668 w 729478"/>
                <a:gd name="connsiteY14" fmla="*/ 1020212 h 1693891"/>
                <a:gd name="connsiteX15" fmla="*/ 420570 w 729478"/>
                <a:gd name="connsiteY15" fmla="*/ 1290760 h 1693891"/>
                <a:gd name="connsiteX16" fmla="*/ 408864 w 729478"/>
                <a:gd name="connsiteY16" fmla="*/ 1306289 h 1693891"/>
                <a:gd name="connsiteX17" fmla="*/ 418541 w 729478"/>
                <a:gd name="connsiteY17" fmla="*/ 1602101 h 1693891"/>
                <a:gd name="connsiteX18" fmla="*/ 729478 w 729478"/>
                <a:gd name="connsiteY18" fmla="*/ 1331148 h 1693891"/>
                <a:gd name="connsiteX19" fmla="*/ 424336 w 729478"/>
                <a:gd name="connsiteY19" fmla="*/ 1617573 h 1693891"/>
                <a:gd name="connsiteX20" fmla="*/ 419063 w 729478"/>
                <a:gd name="connsiteY20" fmla="*/ 1620818 h 1693891"/>
                <a:gd name="connsiteX21" fmla="*/ 421383 w 729478"/>
                <a:gd name="connsiteY21" fmla="*/ 1693891 h 1693891"/>
                <a:gd name="connsiteX22" fmla="*/ 395117 w 729478"/>
                <a:gd name="connsiteY22" fmla="*/ 1690152 h 1693891"/>
                <a:gd name="connsiteX23" fmla="*/ 393393 w 729478"/>
                <a:gd name="connsiteY23" fmla="*/ 1621919 h 1693891"/>
                <a:gd name="connsiteX24" fmla="*/ 377516 w 729478"/>
                <a:gd name="connsiteY24" fmla="*/ 1607722 h 1693891"/>
                <a:gd name="connsiteX25" fmla="*/ 58583 w 729478"/>
                <a:gd name="connsiteY25" fmla="*/ 1325875 h 1693891"/>
                <a:gd name="connsiteX26" fmla="*/ 381746 w 729478"/>
                <a:gd name="connsiteY26" fmla="*/ 1592019 h 1693891"/>
                <a:gd name="connsiteX27" fmla="*/ 392871 w 729478"/>
                <a:gd name="connsiteY27" fmla="*/ 1601754 h 1693891"/>
                <a:gd name="connsiteX28" fmla="*/ 385281 w 729478"/>
                <a:gd name="connsiteY28" fmla="*/ 1298988 h 1693891"/>
                <a:gd name="connsiteX29" fmla="*/ 376531 w 729478"/>
                <a:gd name="connsiteY29" fmla="*/ 1291455 h 1693891"/>
                <a:gd name="connsiteX30" fmla="*/ 126206 w 729478"/>
                <a:gd name="connsiteY30" fmla="*/ 1074623 h 1693891"/>
                <a:gd name="connsiteX31" fmla="*/ 49718 w 729478"/>
                <a:gd name="connsiteY31" fmla="*/ 1001090 h 1693891"/>
                <a:gd name="connsiteX32" fmla="*/ 171114 w 729478"/>
                <a:gd name="connsiteY32" fmla="*/ 1101741 h 1693891"/>
                <a:gd name="connsiteX33" fmla="*/ 384701 w 729478"/>
                <a:gd name="connsiteY33" fmla="*/ 1276968 h 1693891"/>
                <a:gd name="connsiteX34" fmla="*/ 377342 w 729478"/>
                <a:gd name="connsiteY34" fmla="*/ 1010535 h 1693891"/>
                <a:gd name="connsiteX35" fmla="*/ 354801 w 729478"/>
                <a:gd name="connsiteY35" fmla="*/ 967482 h 1693891"/>
                <a:gd name="connsiteX36" fmla="*/ 23468 w 729478"/>
                <a:gd name="connsiteY36" fmla="*/ 700294 h 1693891"/>
                <a:gd name="connsiteX37" fmla="*/ 358336 w 729478"/>
                <a:gd name="connsiteY37" fmla="*/ 951547 h 1693891"/>
                <a:gd name="connsiteX38" fmla="*/ 373054 w 729478"/>
                <a:gd name="connsiteY38" fmla="*/ 936713 h 1693891"/>
                <a:gd name="connsiteX39" fmla="*/ 360885 w 729478"/>
                <a:gd name="connsiteY39" fmla="*/ 692124 h 1693891"/>
                <a:gd name="connsiteX40" fmla="*/ 339561 w 729478"/>
                <a:gd name="connsiteY40" fmla="*/ 651505 h 1693891"/>
                <a:gd name="connsiteX41" fmla="*/ 79733 w 729478"/>
                <a:gd name="connsiteY41" fmla="*/ 446145 h 1693891"/>
                <a:gd name="connsiteX42" fmla="*/ 0 w 729478"/>
                <a:gd name="connsiteY42" fmla="*/ 376089 h 1693891"/>
                <a:gd name="connsiteX43" fmla="*/ 125857 w 729478"/>
                <a:gd name="connsiteY43" fmla="*/ 471178 h 1693891"/>
                <a:gd name="connsiteX44" fmla="*/ 355439 w 729478"/>
                <a:gd name="connsiteY44" fmla="*/ 642870 h 1693891"/>
                <a:gd name="connsiteX45" fmla="*/ 329421 w 729478"/>
                <a:gd name="connsiteY45" fmla="*/ 88853 h 1693891"/>
                <a:gd name="connsiteX46" fmla="*/ 326661 w 729478"/>
                <a:gd name="connsiteY46" fmla="*/ 0 h 169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9478" h="1693891">
                  <a:moveTo>
                    <a:pt x="326661" y="0"/>
                  </a:moveTo>
                  <a:cubicBezTo>
                    <a:pt x="327958" y="-108"/>
                    <a:pt x="331247" y="29314"/>
                    <a:pt x="335853" y="88331"/>
                  </a:cubicBezTo>
                  <a:cubicBezTo>
                    <a:pt x="338692" y="132138"/>
                    <a:pt x="341010" y="175945"/>
                    <a:pt x="344430" y="219636"/>
                  </a:cubicBezTo>
                  <a:cubicBezTo>
                    <a:pt x="348949" y="277002"/>
                    <a:pt x="367897" y="617316"/>
                    <a:pt x="370157" y="633251"/>
                  </a:cubicBezTo>
                  <a:cubicBezTo>
                    <a:pt x="371026" y="643044"/>
                    <a:pt x="370794" y="640031"/>
                    <a:pt x="376242" y="634932"/>
                  </a:cubicBezTo>
                  <a:cubicBezTo>
                    <a:pt x="402665" y="610362"/>
                    <a:pt x="622568" y="406742"/>
                    <a:pt x="675183" y="364847"/>
                  </a:cubicBezTo>
                  <a:cubicBezTo>
                    <a:pt x="609820" y="429862"/>
                    <a:pt x="414949" y="617838"/>
                    <a:pt x="383542" y="648839"/>
                  </a:cubicBezTo>
                  <a:cubicBezTo>
                    <a:pt x="371199" y="662282"/>
                    <a:pt x="371952" y="659675"/>
                    <a:pt x="372591" y="680361"/>
                  </a:cubicBezTo>
                  <a:cubicBezTo>
                    <a:pt x="378791" y="772205"/>
                    <a:pt x="386903" y="863758"/>
                    <a:pt x="393046" y="962382"/>
                  </a:cubicBezTo>
                  <a:cubicBezTo>
                    <a:pt x="430826" y="924949"/>
                    <a:pt x="691755" y="672944"/>
                    <a:pt x="693899" y="675262"/>
                  </a:cubicBezTo>
                  <a:cubicBezTo>
                    <a:pt x="666085" y="710435"/>
                    <a:pt x="428334" y="951488"/>
                    <a:pt x="402027" y="975130"/>
                  </a:cubicBezTo>
                  <a:cubicBezTo>
                    <a:pt x="392233" y="980577"/>
                    <a:pt x="394668" y="981330"/>
                    <a:pt x="398028" y="1012794"/>
                  </a:cubicBezTo>
                  <a:cubicBezTo>
                    <a:pt x="399071" y="1022704"/>
                    <a:pt x="403186" y="1137088"/>
                    <a:pt x="408053" y="1282589"/>
                  </a:cubicBezTo>
                  <a:cubicBezTo>
                    <a:pt x="409618" y="1280445"/>
                    <a:pt x="411530" y="1278301"/>
                    <a:pt x="413847" y="1276505"/>
                  </a:cubicBezTo>
                  <a:cubicBezTo>
                    <a:pt x="442299" y="1254370"/>
                    <a:pt x="670199" y="1059673"/>
                    <a:pt x="724668" y="1020212"/>
                  </a:cubicBezTo>
                  <a:cubicBezTo>
                    <a:pt x="656467" y="1082155"/>
                    <a:pt x="453366" y="1261207"/>
                    <a:pt x="420570" y="1290760"/>
                  </a:cubicBezTo>
                  <a:cubicBezTo>
                    <a:pt x="412515" y="1298872"/>
                    <a:pt x="409850" y="1300842"/>
                    <a:pt x="408864" y="1306289"/>
                  </a:cubicBezTo>
                  <a:cubicBezTo>
                    <a:pt x="411993" y="1400161"/>
                    <a:pt x="415412" y="1504927"/>
                    <a:pt x="418541" y="1602101"/>
                  </a:cubicBezTo>
                  <a:cubicBezTo>
                    <a:pt x="465883" y="1559511"/>
                    <a:pt x="727449" y="1328772"/>
                    <a:pt x="729478" y="1331148"/>
                  </a:cubicBezTo>
                  <a:cubicBezTo>
                    <a:pt x="700041" y="1365046"/>
                    <a:pt x="451687" y="1595148"/>
                    <a:pt x="424336" y="1617573"/>
                  </a:cubicBezTo>
                  <a:cubicBezTo>
                    <a:pt x="421960" y="1618789"/>
                    <a:pt x="420279" y="1619717"/>
                    <a:pt x="419063" y="1620818"/>
                  </a:cubicBezTo>
                  <a:lnTo>
                    <a:pt x="421383" y="1693891"/>
                  </a:lnTo>
                  <a:lnTo>
                    <a:pt x="395117" y="1690152"/>
                  </a:lnTo>
                  <a:lnTo>
                    <a:pt x="393393" y="1621919"/>
                  </a:lnTo>
                  <a:cubicBezTo>
                    <a:pt x="390438" y="1618558"/>
                    <a:pt x="385570" y="1615023"/>
                    <a:pt x="377516" y="1607722"/>
                  </a:cubicBezTo>
                  <a:cubicBezTo>
                    <a:pt x="343154" y="1579792"/>
                    <a:pt x="82457" y="1351197"/>
                    <a:pt x="58583" y="1325875"/>
                  </a:cubicBezTo>
                  <a:cubicBezTo>
                    <a:pt x="84253" y="1343374"/>
                    <a:pt x="331681" y="1549487"/>
                    <a:pt x="381746" y="1592019"/>
                  </a:cubicBezTo>
                  <a:cubicBezTo>
                    <a:pt x="387134" y="1597002"/>
                    <a:pt x="390612" y="1600247"/>
                    <a:pt x="392871" y="1601754"/>
                  </a:cubicBezTo>
                  <a:cubicBezTo>
                    <a:pt x="390380" y="1502146"/>
                    <a:pt x="387714" y="1394714"/>
                    <a:pt x="385281" y="1298988"/>
                  </a:cubicBezTo>
                  <a:cubicBezTo>
                    <a:pt x="382905" y="1296959"/>
                    <a:pt x="380065" y="1294584"/>
                    <a:pt x="376531" y="1291455"/>
                  </a:cubicBezTo>
                  <a:cubicBezTo>
                    <a:pt x="341300" y="1260454"/>
                    <a:pt x="172330" y="1118256"/>
                    <a:pt x="126206" y="1074623"/>
                  </a:cubicBezTo>
                  <a:cubicBezTo>
                    <a:pt x="119368" y="1068191"/>
                    <a:pt x="77068" y="1030468"/>
                    <a:pt x="49718" y="1001090"/>
                  </a:cubicBezTo>
                  <a:cubicBezTo>
                    <a:pt x="75446" y="1019285"/>
                    <a:pt x="150484" y="1084705"/>
                    <a:pt x="171114" y="1101741"/>
                  </a:cubicBezTo>
                  <a:cubicBezTo>
                    <a:pt x="205185" y="1129961"/>
                    <a:pt x="336896" y="1237392"/>
                    <a:pt x="384701" y="1276968"/>
                  </a:cubicBezTo>
                  <a:cubicBezTo>
                    <a:pt x="381108" y="1137030"/>
                    <a:pt x="378211" y="1026528"/>
                    <a:pt x="377342" y="1010535"/>
                  </a:cubicBezTo>
                  <a:cubicBezTo>
                    <a:pt x="375487" y="979186"/>
                    <a:pt x="376936" y="985677"/>
                    <a:pt x="354801" y="967482"/>
                  </a:cubicBezTo>
                  <a:cubicBezTo>
                    <a:pt x="319223" y="941116"/>
                    <a:pt x="48443" y="724516"/>
                    <a:pt x="23468" y="700294"/>
                  </a:cubicBezTo>
                  <a:cubicBezTo>
                    <a:pt x="49949" y="716577"/>
                    <a:pt x="306417" y="911332"/>
                    <a:pt x="358336" y="951547"/>
                  </a:cubicBezTo>
                  <a:cubicBezTo>
                    <a:pt x="377690" y="967945"/>
                    <a:pt x="373749" y="965396"/>
                    <a:pt x="373054" y="936713"/>
                  </a:cubicBezTo>
                  <a:cubicBezTo>
                    <a:pt x="369113" y="855183"/>
                    <a:pt x="364073" y="773654"/>
                    <a:pt x="360885" y="692124"/>
                  </a:cubicBezTo>
                  <a:cubicBezTo>
                    <a:pt x="358857" y="663325"/>
                    <a:pt x="362855" y="670221"/>
                    <a:pt x="339561" y="651505"/>
                  </a:cubicBezTo>
                  <a:cubicBezTo>
                    <a:pt x="302998" y="622068"/>
                    <a:pt x="127770" y="487692"/>
                    <a:pt x="79733" y="446145"/>
                  </a:cubicBezTo>
                  <a:cubicBezTo>
                    <a:pt x="72606" y="440003"/>
                    <a:pt x="28624" y="404250"/>
                    <a:pt x="0" y="376089"/>
                  </a:cubicBezTo>
                  <a:cubicBezTo>
                    <a:pt x="26539" y="393125"/>
                    <a:pt x="104476" y="455068"/>
                    <a:pt x="125857" y="471178"/>
                  </a:cubicBezTo>
                  <a:cubicBezTo>
                    <a:pt x="163407" y="499513"/>
                    <a:pt x="315166" y="612275"/>
                    <a:pt x="355439" y="642870"/>
                  </a:cubicBezTo>
                  <a:cubicBezTo>
                    <a:pt x="351904" y="560413"/>
                    <a:pt x="334636" y="192285"/>
                    <a:pt x="329421" y="88853"/>
                  </a:cubicBezTo>
                  <a:cubicBezTo>
                    <a:pt x="326060" y="29748"/>
                    <a:pt x="325365" y="109"/>
                    <a:pt x="326661" y="0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 w="777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307" name="자유형: 도형 306">
            <a:extLst>
              <a:ext uri="{FF2B5EF4-FFF2-40B4-BE49-F238E27FC236}">
                <a16:creationId xmlns:a16="http://schemas.microsoft.com/office/drawing/2014/main" id="{9A5E29E9-35AF-4F33-B199-22920CC327B8}"/>
              </a:ext>
            </a:extLst>
          </p:cNvPr>
          <p:cNvSpPr/>
          <p:nvPr/>
        </p:nvSpPr>
        <p:spPr>
          <a:xfrm rot="274422" flipH="1">
            <a:off x="10070789" y="5872133"/>
            <a:ext cx="730333" cy="1006560"/>
          </a:xfrm>
          <a:custGeom>
            <a:avLst/>
            <a:gdLst>
              <a:gd name="connsiteX0" fmla="*/ 618829 w 730333"/>
              <a:gd name="connsiteY0" fmla="*/ 873476 h 1006560"/>
              <a:gd name="connsiteX1" fmla="*/ 593553 w 730333"/>
              <a:gd name="connsiteY1" fmla="*/ 881637 h 1006560"/>
              <a:gd name="connsiteX2" fmla="*/ 502187 w 730333"/>
              <a:gd name="connsiteY2" fmla="*/ 939781 h 1006560"/>
              <a:gd name="connsiteX3" fmla="*/ 450098 w 730333"/>
              <a:gd name="connsiteY3" fmla="*/ 994203 h 1006560"/>
              <a:gd name="connsiteX4" fmla="*/ 503663 w 730333"/>
              <a:gd name="connsiteY4" fmla="*/ 998488 h 1006560"/>
              <a:gd name="connsiteX5" fmla="*/ 519995 w 730333"/>
              <a:gd name="connsiteY5" fmla="*/ 980131 h 1006560"/>
              <a:gd name="connsiteX6" fmla="*/ 584565 w 730333"/>
              <a:gd name="connsiteY6" fmla="*/ 939749 h 1006560"/>
              <a:gd name="connsiteX7" fmla="*/ 563200 w 730333"/>
              <a:gd name="connsiteY7" fmla="*/ 1003250 h 1006560"/>
              <a:gd name="connsiteX8" fmla="*/ 604572 w 730333"/>
              <a:gd name="connsiteY8" fmla="*/ 1006560 h 1006560"/>
              <a:gd name="connsiteX9" fmla="*/ 635107 w 730333"/>
              <a:gd name="connsiteY9" fmla="*/ 924886 h 1006560"/>
              <a:gd name="connsiteX10" fmla="*/ 640469 w 730333"/>
              <a:gd name="connsiteY10" fmla="*/ 877142 h 1006560"/>
              <a:gd name="connsiteX11" fmla="*/ 618829 w 730333"/>
              <a:gd name="connsiteY11" fmla="*/ 873476 h 1006560"/>
              <a:gd name="connsiteX12" fmla="*/ 24924 w 730333"/>
              <a:gd name="connsiteY12" fmla="*/ 787453 h 1006560"/>
              <a:gd name="connsiteX13" fmla="*/ 1041 w 730333"/>
              <a:gd name="connsiteY13" fmla="*/ 825851 h 1006560"/>
              <a:gd name="connsiteX14" fmla="*/ 27470 w 730333"/>
              <a:gd name="connsiteY14" fmla="*/ 948300 h 1006560"/>
              <a:gd name="connsiteX15" fmla="*/ 32332 w 730333"/>
              <a:gd name="connsiteY15" fmla="*/ 960783 h 1006560"/>
              <a:gd name="connsiteX16" fmla="*/ 82403 w 730333"/>
              <a:gd name="connsiteY16" fmla="*/ 964788 h 1006560"/>
              <a:gd name="connsiteX17" fmla="*/ 48547 w 730333"/>
              <a:gd name="connsiteY17" fmla="*/ 847140 h 1006560"/>
              <a:gd name="connsiteX18" fmla="*/ 116193 w 730333"/>
              <a:gd name="connsiteY18" fmla="*/ 898540 h 1006560"/>
              <a:gd name="connsiteX19" fmla="*/ 161819 w 730333"/>
              <a:gd name="connsiteY19" fmla="*/ 971141 h 1006560"/>
              <a:gd name="connsiteX20" fmla="*/ 208451 w 730333"/>
              <a:gd name="connsiteY20" fmla="*/ 974872 h 1006560"/>
              <a:gd name="connsiteX21" fmla="*/ 192507 w 730333"/>
              <a:gd name="connsiteY21" fmla="*/ 927719 h 1006560"/>
              <a:gd name="connsiteX22" fmla="*/ 49020 w 730333"/>
              <a:gd name="connsiteY22" fmla="*/ 793405 h 1006560"/>
              <a:gd name="connsiteX23" fmla="*/ 24924 w 730333"/>
              <a:gd name="connsiteY23" fmla="*/ 787453 h 1006560"/>
              <a:gd name="connsiteX24" fmla="*/ 639286 w 730333"/>
              <a:gd name="connsiteY24" fmla="*/ 647770 h 1006560"/>
              <a:gd name="connsiteX25" fmla="*/ 388309 w 730333"/>
              <a:gd name="connsiteY25" fmla="*/ 869888 h 1006560"/>
              <a:gd name="connsiteX26" fmla="*/ 639286 w 730333"/>
              <a:gd name="connsiteY26" fmla="*/ 647770 h 1006560"/>
              <a:gd name="connsiteX27" fmla="*/ 147740 w 730333"/>
              <a:gd name="connsiteY27" fmla="*/ 546488 h 1006560"/>
              <a:gd name="connsiteX28" fmla="*/ 251584 w 730333"/>
              <a:gd name="connsiteY28" fmla="*/ 753113 h 1006560"/>
              <a:gd name="connsiteX29" fmla="*/ 147740 w 730333"/>
              <a:gd name="connsiteY29" fmla="*/ 546488 h 1006560"/>
              <a:gd name="connsiteX30" fmla="*/ 678080 w 730333"/>
              <a:gd name="connsiteY30" fmla="*/ 423404 h 1006560"/>
              <a:gd name="connsiteX31" fmla="*/ 449299 w 730333"/>
              <a:gd name="connsiteY31" fmla="*/ 542427 h 1006560"/>
              <a:gd name="connsiteX32" fmla="*/ 678080 w 730333"/>
              <a:gd name="connsiteY32" fmla="*/ 423404 h 1006560"/>
              <a:gd name="connsiteX33" fmla="*/ 278945 w 730333"/>
              <a:gd name="connsiteY33" fmla="*/ 302923 h 1006560"/>
              <a:gd name="connsiteX34" fmla="*/ 360593 w 730333"/>
              <a:gd name="connsiteY34" fmla="*/ 515816 h 1006560"/>
              <a:gd name="connsiteX35" fmla="*/ 278945 w 730333"/>
              <a:gd name="connsiteY35" fmla="*/ 302923 h 1006560"/>
              <a:gd name="connsiteX36" fmla="*/ 682141 w 730333"/>
              <a:gd name="connsiteY36" fmla="*/ 53444 h 1006560"/>
              <a:gd name="connsiteX37" fmla="*/ 523023 w 730333"/>
              <a:gd name="connsiteY37" fmla="*/ 296536 h 1006560"/>
              <a:gd name="connsiteX38" fmla="*/ 682141 w 730333"/>
              <a:gd name="connsiteY38" fmla="*/ 53444 h 1006560"/>
              <a:gd name="connsiteX39" fmla="*/ 701256 w 730333"/>
              <a:gd name="connsiteY39" fmla="*/ 368 h 1006560"/>
              <a:gd name="connsiteX40" fmla="*/ 675399 w 730333"/>
              <a:gd name="connsiteY40" fmla="*/ 7672 h 1006560"/>
              <a:gd name="connsiteX41" fmla="*/ 475201 w 730333"/>
              <a:gd name="connsiteY41" fmla="*/ 252696 h 1006560"/>
              <a:gd name="connsiteX42" fmla="*/ 467868 w 730333"/>
              <a:gd name="connsiteY42" fmla="*/ 353150 h 1006560"/>
              <a:gd name="connsiteX43" fmla="*/ 387915 w 730333"/>
              <a:gd name="connsiteY43" fmla="*/ 523858 h 1006560"/>
              <a:gd name="connsiteX44" fmla="*/ 303704 w 730333"/>
              <a:gd name="connsiteY44" fmla="*/ 275168 h 1006560"/>
              <a:gd name="connsiteX45" fmla="*/ 256118 w 730333"/>
              <a:gd name="connsiteY45" fmla="*/ 248004 h 1006560"/>
              <a:gd name="connsiteX46" fmla="*/ 244803 w 730333"/>
              <a:gd name="connsiteY46" fmla="*/ 302883 h 1006560"/>
              <a:gd name="connsiteX47" fmla="*/ 352669 w 730333"/>
              <a:gd name="connsiteY47" fmla="*/ 557448 h 1006560"/>
              <a:gd name="connsiteX48" fmla="*/ 365994 w 730333"/>
              <a:gd name="connsiteY48" fmla="*/ 584572 h 1006560"/>
              <a:gd name="connsiteX49" fmla="*/ 297001 w 730333"/>
              <a:gd name="connsiteY49" fmla="*/ 811500 h 1006560"/>
              <a:gd name="connsiteX50" fmla="*/ 287776 w 730333"/>
              <a:gd name="connsiteY50" fmla="*/ 740851 h 1006560"/>
              <a:gd name="connsiteX51" fmla="*/ 152549 w 730333"/>
              <a:gd name="connsiteY51" fmla="*/ 502135 h 1006560"/>
              <a:gd name="connsiteX52" fmla="*/ 110957 w 730333"/>
              <a:gd name="connsiteY52" fmla="*/ 491727 h 1006560"/>
              <a:gd name="connsiteX53" fmla="*/ 103900 w 730333"/>
              <a:gd name="connsiteY53" fmla="*/ 534976 h 1006560"/>
              <a:gd name="connsiteX54" fmla="*/ 210819 w 730333"/>
              <a:gd name="connsiteY54" fmla="*/ 766675 h 1006560"/>
              <a:gd name="connsiteX55" fmla="*/ 279455 w 730333"/>
              <a:gd name="connsiteY55" fmla="*/ 920257 h 1006560"/>
              <a:gd name="connsiteX56" fmla="*/ 271404 w 730333"/>
              <a:gd name="connsiteY56" fmla="*/ 979908 h 1006560"/>
              <a:gd name="connsiteX57" fmla="*/ 305842 w 730333"/>
              <a:gd name="connsiteY57" fmla="*/ 982663 h 1006560"/>
              <a:gd name="connsiteX58" fmla="*/ 308229 w 730333"/>
              <a:gd name="connsiteY58" fmla="*/ 971950 h 1006560"/>
              <a:gd name="connsiteX59" fmla="*/ 355626 w 730333"/>
              <a:gd name="connsiteY59" fmla="*/ 932731 h 1006560"/>
              <a:gd name="connsiteX60" fmla="*/ 677764 w 730333"/>
              <a:gd name="connsiteY60" fmla="*/ 660228 h 1006560"/>
              <a:gd name="connsiteX61" fmla="*/ 687423 w 730333"/>
              <a:gd name="connsiteY61" fmla="*/ 612485 h 1006560"/>
              <a:gd name="connsiteX62" fmla="*/ 639325 w 730333"/>
              <a:gd name="connsiteY62" fmla="*/ 607793 h 1006560"/>
              <a:gd name="connsiteX63" fmla="*/ 343325 w 730333"/>
              <a:gd name="connsiteY63" fmla="*/ 869691 h 1006560"/>
              <a:gd name="connsiteX64" fmla="*/ 328857 w 730333"/>
              <a:gd name="connsiteY64" fmla="*/ 884515 h 1006560"/>
              <a:gd name="connsiteX65" fmla="*/ 322903 w 730333"/>
              <a:gd name="connsiteY65" fmla="*/ 853212 h 1006560"/>
              <a:gd name="connsiteX66" fmla="*/ 399978 w 730333"/>
              <a:gd name="connsiteY66" fmla="*/ 601525 h 1006560"/>
              <a:gd name="connsiteX67" fmla="*/ 436762 w 730333"/>
              <a:gd name="connsiteY67" fmla="*/ 579565 h 1006560"/>
              <a:gd name="connsiteX68" fmla="*/ 692549 w 730333"/>
              <a:gd name="connsiteY68" fmla="*/ 454234 h 1006560"/>
              <a:gd name="connsiteX69" fmla="*/ 721565 w 730333"/>
              <a:gd name="connsiteY69" fmla="*/ 406215 h 1006560"/>
              <a:gd name="connsiteX70" fmla="*/ 648511 w 730333"/>
              <a:gd name="connsiteY70" fmla="*/ 393047 h 1006560"/>
              <a:gd name="connsiteX71" fmla="*/ 441374 w 730333"/>
              <a:gd name="connsiteY71" fmla="*/ 507142 h 1006560"/>
              <a:gd name="connsiteX72" fmla="*/ 584131 w 730333"/>
              <a:gd name="connsiteY72" fmla="*/ 310019 h 1006560"/>
              <a:gd name="connsiteX73" fmla="*/ 621545 w 730333"/>
              <a:gd name="connsiteY73" fmla="*/ 286640 h 1006560"/>
              <a:gd name="connsiteX74" fmla="*/ 728031 w 730333"/>
              <a:gd name="connsiteY74" fmla="*/ 48595 h 1006560"/>
              <a:gd name="connsiteX75" fmla="*/ 723536 w 730333"/>
              <a:gd name="connsiteY75" fmla="*/ 4124 h 1006560"/>
              <a:gd name="connsiteX76" fmla="*/ 701256 w 730333"/>
              <a:gd name="connsiteY76" fmla="*/ 368 h 100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730333" h="1006560">
                <a:moveTo>
                  <a:pt x="618829" y="873476"/>
                </a:moveTo>
                <a:cubicBezTo>
                  <a:pt x="610130" y="874816"/>
                  <a:pt x="600827" y="878128"/>
                  <a:pt x="593553" y="881637"/>
                </a:cubicBezTo>
                <a:cubicBezTo>
                  <a:pt x="559549" y="898244"/>
                  <a:pt x="529155" y="917693"/>
                  <a:pt x="502187" y="939781"/>
                </a:cubicBezTo>
                <a:lnTo>
                  <a:pt x="450098" y="994203"/>
                </a:lnTo>
                <a:lnTo>
                  <a:pt x="503663" y="998488"/>
                </a:lnTo>
                <a:lnTo>
                  <a:pt x="519995" y="980131"/>
                </a:lnTo>
                <a:cubicBezTo>
                  <a:pt x="540786" y="961940"/>
                  <a:pt x="562674" y="947880"/>
                  <a:pt x="584565" y="939749"/>
                </a:cubicBezTo>
                <a:lnTo>
                  <a:pt x="563200" y="1003250"/>
                </a:lnTo>
                <a:lnTo>
                  <a:pt x="604572" y="1006560"/>
                </a:lnTo>
                <a:lnTo>
                  <a:pt x="635107" y="924886"/>
                </a:lnTo>
                <a:cubicBezTo>
                  <a:pt x="640745" y="908800"/>
                  <a:pt x="650009" y="885776"/>
                  <a:pt x="640469" y="877142"/>
                </a:cubicBezTo>
                <a:cubicBezTo>
                  <a:pt x="635619" y="872766"/>
                  <a:pt x="627527" y="872135"/>
                  <a:pt x="618829" y="873476"/>
                </a:cubicBezTo>
                <a:close/>
                <a:moveTo>
                  <a:pt x="24924" y="787453"/>
                </a:moveTo>
                <a:cubicBezTo>
                  <a:pt x="4877" y="786081"/>
                  <a:pt x="-3039" y="798559"/>
                  <a:pt x="1041" y="825851"/>
                </a:cubicBezTo>
                <a:cubicBezTo>
                  <a:pt x="7310" y="867799"/>
                  <a:pt x="15912" y="908803"/>
                  <a:pt x="27470" y="948300"/>
                </a:cubicBezTo>
                <a:lnTo>
                  <a:pt x="32332" y="960783"/>
                </a:lnTo>
                <a:lnTo>
                  <a:pt x="82403" y="964788"/>
                </a:lnTo>
                <a:lnTo>
                  <a:pt x="48547" y="847140"/>
                </a:lnTo>
                <a:cubicBezTo>
                  <a:pt x="73336" y="857765"/>
                  <a:pt x="96367" y="876016"/>
                  <a:pt x="116193" y="898540"/>
                </a:cubicBezTo>
                <a:lnTo>
                  <a:pt x="161819" y="971141"/>
                </a:lnTo>
                <a:lnTo>
                  <a:pt x="208451" y="974872"/>
                </a:lnTo>
                <a:lnTo>
                  <a:pt x="192507" y="927719"/>
                </a:lnTo>
                <a:cubicBezTo>
                  <a:pt x="160346" y="866429"/>
                  <a:pt x="109498" y="815916"/>
                  <a:pt x="49020" y="793405"/>
                </a:cubicBezTo>
                <a:cubicBezTo>
                  <a:pt x="39638" y="789906"/>
                  <a:pt x="31607" y="787910"/>
                  <a:pt x="24924" y="787453"/>
                </a:cubicBezTo>
                <a:close/>
                <a:moveTo>
                  <a:pt x="639286" y="647770"/>
                </a:moveTo>
                <a:cubicBezTo>
                  <a:pt x="610072" y="726146"/>
                  <a:pt x="476304" y="842922"/>
                  <a:pt x="388309" y="869888"/>
                </a:cubicBezTo>
                <a:cubicBezTo>
                  <a:pt x="396825" y="800028"/>
                  <a:pt x="512142" y="659952"/>
                  <a:pt x="639286" y="647770"/>
                </a:cubicBezTo>
                <a:close/>
                <a:moveTo>
                  <a:pt x="147740" y="546488"/>
                </a:moveTo>
                <a:cubicBezTo>
                  <a:pt x="206482" y="568684"/>
                  <a:pt x="263412" y="690625"/>
                  <a:pt x="251584" y="753113"/>
                </a:cubicBezTo>
                <a:cubicBezTo>
                  <a:pt x="210937" y="714674"/>
                  <a:pt x="147069" y="626323"/>
                  <a:pt x="147740" y="546488"/>
                </a:cubicBezTo>
                <a:close/>
                <a:moveTo>
                  <a:pt x="678080" y="423404"/>
                </a:moveTo>
                <a:cubicBezTo>
                  <a:pt x="654780" y="480334"/>
                  <a:pt x="514349" y="539471"/>
                  <a:pt x="449299" y="542427"/>
                </a:cubicBezTo>
                <a:cubicBezTo>
                  <a:pt x="485885" y="491057"/>
                  <a:pt x="603488" y="411577"/>
                  <a:pt x="678080" y="423404"/>
                </a:cubicBezTo>
                <a:close/>
                <a:moveTo>
                  <a:pt x="278945" y="302923"/>
                </a:moveTo>
                <a:cubicBezTo>
                  <a:pt x="326412" y="315815"/>
                  <a:pt x="382986" y="440909"/>
                  <a:pt x="360593" y="515816"/>
                </a:cubicBezTo>
                <a:cubicBezTo>
                  <a:pt x="317344" y="480058"/>
                  <a:pt x="272992" y="361705"/>
                  <a:pt x="278945" y="302923"/>
                </a:cubicBezTo>
                <a:close/>
                <a:moveTo>
                  <a:pt x="682141" y="53444"/>
                </a:moveTo>
                <a:cubicBezTo>
                  <a:pt x="676306" y="144869"/>
                  <a:pt x="632623" y="261882"/>
                  <a:pt x="523023" y="296536"/>
                </a:cubicBezTo>
                <a:cubicBezTo>
                  <a:pt x="507647" y="220092"/>
                  <a:pt x="587640" y="97599"/>
                  <a:pt x="682141" y="53444"/>
                </a:cubicBezTo>
                <a:close/>
                <a:moveTo>
                  <a:pt x="701256" y="368"/>
                </a:moveTo>
                <a:cubicBezTo>
                  <a:pt x="692500" y="1344"/>
                  <a:pt x="683146" y="4163"/>
                  <a:pt x="675399" y="7672"/>
                </a:cubicBezTo>
                <a:cubicBezTo>
                  <a:pt x="568755" y="56716"/>
                  <a:pt x="500314" y="129928"/>
                  <a:pt x="475201" y="252696"/>
                </a:cubicBezTo>
                <a:cubicBezTo>
                  <a:pt x="468104" y="287311"/>
                  <a:pt x="478394" y="323226"/>
                  <a:pt x="467868" y="353150"/>
                </a:cubicBezTo>
                <a:cubicBezTo>
                  <a:pt x="447130" y="412168"/>
                  <a:pt x="415196" y="467205"/>
                  <a:pt x="387915" y="523858"/>
                </a:cubicBezTo>
                <a:cubicBezTo>
                  <a:pt x="401792" y="418595"/>
                  <a:pt x="379162" y="346250"/>
                  <a:pt x="303704" y="275168"/>
                </a:cubicBezTo>
                <a:cubicBezTo>
                  <a:pt x="293650" y="265706"/>
                  <a:pt x="268221" y="243746"/>
                  <a:pt x="256118" y="248004"/>
                </a:cubicBezTo>
                <a:cubicBezTo>
                  <a:pt x="245277" y="251828"/>
                  <a:pt x="243029" y="288533"/>
                  <a:pt x="244803" y="302883"/>
                </a:cubicBezTo>
                <a:cubicBezTo>
                  <a:pt x="257380" y="403456"/>
                  <a:pt x="281271" y="480728"/>
                  <a:pt x="352669" y="557448"/>
                </a:cubicBezTo>
                <a:cubicBezTo>
                  <a:pt x="360002" y="565215"/>
                  <a:pt x="370331" y="570971"/>
                  <a:pt x="365994" y="584572"/>
                </a:cubicBezTo>
                <a:cubicBezTo>
                  <a:pt x="343365" y="655970"/>
                  <a:pt x="321129" y="734859"/>
                  <a:pt x="297001" y="811500"/>
                </a:cubicBezTo>
                <a:cubicBezTo>
                  <a:pt x="276658" y="776018"/>
                  <a:pt x="287934" y="755754"/>
                  <a:pt x="287776" y="740851"/>
                </a:cubicBezTo>
                <a:cubicBezTo>
                  <a:pt x="286672" y="635903"/>
                  <a:pt x="247484" y="564229"/>
                  <a:pt x="152549" y="502135"/>
                </a:cubicBezTo>
                <a:cubicBezTo>
                  <a:pt x="140091" y="493974"/>
                  <a:pt x="119236" y="486247"/>
                  <a:pt x="110957" y="491727"/>
                </a:cubicBezTo>
                <a:cubicBezTo>
                  <a:pt x="103821" y="496458"/>
                  <a:pt x="101021" y="519758"/>
                  <a:pt x="103900" y="534976"/>
                </a:cubicBezTo>
                <a:cubicBezTo>
                  <a:pt x="122508" y="632237"/>
                  <a:pt x="151485" y="703635"/>
                  <a:pt x="210819" y="766675"/>
                </a:cubicBezTo>
                <a:cubicBezTo>
                  <a:pt x="256295" y="815019"/>
                  <a:pt x="279751" y="862655"/>
                  <a:pt x="279455" y="920257"/>
                </a:cubicBezTo>
                <a:lnTo>
                  <a:pt x="271404" y="979908"/>
                </a:lnTo>
                <a:lnTo>
                  <a:pt x="305842" y="982663"/>
                </a:lnTo>
                <a:lnTo>
                  <a:pt x="308229" y="971950"/>
                </a:lnTo>
                <a:cubicBezTo>
                  <a:pt x="315923" y="951759"/>
                  <a:pt x="330906" y="941957"/>
                  <a:pt x="355626" y="932731"/>
                </a:cubicBezTo>
                <a:cubicBezTo>
                  <a:pt x="495110" y="880651"/>
                  <a:pt x="603212" y="789699"/>
                  <a:pt x="677764" y="660228"/>
                </a:cubicBezTo>
                <a:cubicBezTo>
                  <a:pt x="686122" y="645680"/>
                  <a:pt x="693692" y="622302"/>
                  <a:pt x="687423" y="612485"/>
                </a:cubicBezTo>
                <a:cubicBezTo>
                  <a:pt x="679972" y="600776"/>
                  <a:pt x="653282" y="606571"/>
                  <a:pt x="639325" y="607793"/>
                </a:cubicBezTo>
                <a:cubicBezTo>
                  <a:pt x="492429" y="620843"/>
                  <a:pt x="377033" y="724293"/>
                  <a:pt x="343325" y="869691"/>
                </a:cubicBezTo>
                <a:cubicBezTo>
                  <a:pt x="341551" y="877182"/>
                  <a:pt x="334179" y="884042"/>
                  <a:pt x="328857" y="884515"/>
                </a:cubicBezTo>
                <a:cubicBezTo>
                  <a:pt x="321050" y="879468"/>
                  <a:pt x="321839" y="857272"/>
                  <a:pt x="322903" y="853212"/>
                </a:cubicBezTo>
                <a:cubicBezTo>
                  <a:pt x="347031" y="763402"/>
                  <a:pt x="367611" y="689402"/>
                  <a:pt x="399978" y="601525"/>
                </a:cubicBezTo>
                <a:cubicBezTo>
                  <a:pt x="406838" y="582956"/>
                  <a:pt x="420637" y="582010"/>
                  <a:pt x="436762" y="579565"/>
                </a:cubicBezTo>
                <a:cubicBezTo>
                  <a:pt x="535323" y="565215"/>
                  <a:pt x="622136" y="525711"/>
                  <a:pt x="692549" y="454234"/>
                </a:cubicBezTo>
                <a:cubicBezTo>
                  <a:pt x="705874" y="440712"/>
                  <a:pt x="724404" y="415244"/>
                  <a:pt x="721565" y="406215"/>
                </a:cubicBezTo>
                <a:cubicBezTo>
                  <a:pt x="717662" y="393797"/>
                  <a:pt x="685689" y="387725"/>
                  <a:pt x="648511" y="393047"/>
                </a:cubicBezTo>
                <a:cubicBezTo>
                  <a:pt x="566469" y="404796"/>
                  <a:pt x="498816" y="445167"/>
                  <a:pt x="441374" y="507142"/>
                </a:cubicBezTo>
                <a:cubicBezTo>
                  <a:pt x="481548" y="434128"/>
                  <a:pt x="488014" y="341244"/>
                  <a:pt x="584131" y="310019"/>
                </a:cubicBezTo>
                <a:cubicBezTo>
                  <a:pt x="595130" y="306471"/>
                  <a:pt x="612438" y="295117"/>
                  <a:pt x="621545" y="286640"/>
                </a:cubicBezTo>
                <a:cubicBezTo>
                  <a:pt x="691208" y="222930"/>
                  <a:pt x="707688" y="135526"/>
                  <a:pt x="728031" y="48595"/>
                </a:cubicBezTo>
                <a:cubicBezTo>
                  <a:pt x="731421" y="34165"/>
                  <a:pt x="731934" y="10195"/>
                  <a:pt x="723536" y="4124"/>
                </a:cubicBezTo>
                <a:cubicBezTo>
                  <a:pt x="718174" y="260"/>
                  <a:pt x="710014" y="-607"/>
                  <a:pt x="701256" y="36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3938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4D4C36EC-3172-4BEE-AFAC-551D1076E5AB}"/>
              </a:ext>
            </a:extLst>
          </p:cNvPr>
          <p:cNvGrpSpPr/>
          <p:nvPr/>
        </p:nvGrpSpPr>
        <p:grpSpPr>
          <a:xfrm>
            <a:off x="9593969" y="6211828"/>
            <a:ext cx="537210" cy="715893"/>
            <a:chOff x="9593969" y="6211828"/>
            <a:chExt cx="537210" cy="715893"/>
          </a:xfrm>
        </p:grpSpPr>
        <p:sp>
          <p:nvSpPr>
            <p:cNvPr id="309" name="자유형: 도형 308">
              <a:extLst>
                <a:ext uri="{FF2B5EF4-FFF2-40B4-BE49-F238E27FC236}">
                  <a16:creationId xmlns:a16="http://schemas.microsoft.com/office/drawing/2014/main" id="{BD83392F-4BA2-40C3-96BC-E323EF83C000}"/>
                </a:ext>
              </a:extLst>
            </p:cNvPr>
            <p:cNvSpPr/>
            <p:nvPr/>
          </p:nvSpPr>
          <p:spPr>
            <a:xfrm rot="11914516">
              <a:off x="9593969" y="6211828"/>
              <a:ext cx="537210" cy="715893"/>
            </a:xfrm>
            <a:custGeom>
              <a:avLst/>
              <a:gdLst>
                <a:gd name="connsiteX0" fmla="*/ 388353 w 537210"/>
                <a:gd name="connsiteY0" fmla="*/ 713453 h 715893"/>
                <a:gd name="connsiteX1" fmla="*/ 341254 w 537210"/>
                <a:gd name="connsiteY1" fmla="*/ 704176 h 715893"/>
                <a:gd name="connsiteX2" fmla="*/ 270458 w 537210"/>
                <a:gd name="connsiteY2" fmla="*/ 695910 h 715893"/>
                <a:gd name="connsiteX3" fmla="*/ 177168 w 537210"/>
                <a:gd name="connsiteY3" fmla="*/ 636697 h 715893"/>
                <a:gd name="connsiteX4" fmla="*/ 164047 w 537210"/>
                <a:gd name="connsiteY4" fmla="*/ 601545 h 715893"/>
                <a:gd name="connsiteX5" fmla="*/ 114821 w 537210"/>
                <a:gd name="connsiteY5" fmla="*/ 603788 h 715893"/>
                <a:gd name="connsiteX6" fmla="*/ 51951 w 537210"/>
                <a:gd name="connsiteY6" fmla="*/ 534128 h 715893"/>
                <a:gd name="connsiteX7" fmla="*/ 54010 w 537210"/>
                <a:gd name="connsiteY7" fmla="*/ 473840 h 715893"/>
                <a:gd name="connsiteX8" fmla="*/ 29981 w 537210"/>
                <a:gd name="connsiteY8" fmla="*/ 441299 h 715893"/>
                <a:gd name="connsiteX9" fmla="*/ 22637 w 537210"/>
                <a:gd name="connsiteY9" fmla="*/ 350652 h 715893"/>
                <a:gd name="connsiteX10" fmla="*/ 59234 w 537210"/>
                <a:gd name="connsiteY10" fmla="*/ 318234 h 715893"/>
                <a:gd name="connsiteX11" fmla="*/ 69620 w 537210"/>
                <a:gd name="connsiteY11" fmla="*/ 305605 h 715893"/>
                <a:gd name="connsiteX12" fmla="*/ 50077 w 537210"/>
                <a:gd name="connsiteY12" fmla="*/ 249373 h 715893"/>
                <a:gd name="connsiteX13" fmla="*/ 14709 w 537210"/>
                <a:gd name="connsiteY13" fmla="*/ 164594 h 715893"/>
                <a:gd name="connsiteX14" fmla="*/ 31299 w 537210"/>
                <a:gd name="connsiteY14" fmla="*/ 133629 h 715893"/>
                <a:gd name="connsiteX15" fmla="*/ 428937 w 537210"/>
                <a:gd name="connsiteY15" fmla="*/ 0 h 715893"/>
                <a:gd name="connsiteX16" fmla="*/ 442718 w 537210"/>
                <a:gd name="connsiteY16" fmla="*/ 13874 h 715893"/>
                <a:gd name="connsiteX17" fmla="*/ 443886 w 537210"/>
                <a:gd name="connsiteY17" fmla="*/ 93367 h 715893"/>
                <a:gd name="connsiteX18" fmla="*/ 444746 w 537210"/>
                <a:gd name="connsiteY18" fmla="*/ 127076 h 715893"/>
                <a:gd name="connsiteX19" fmla="*/ 484078 w 537210"/>
                <a:gd name="connsiteY19" fmla="*/ 213728 h 715893"/>
                <a:gd name="connsiteX20" fmla="*/ 470774 w 537210"/>
                <a:gd name="connsiteY20" fmla="*/ 267686 h 715893"/>
                <a:gd name="connsiteX21" fmla="*/ 458512 w 537210"/>
                <a:gd name="connsiteY21" fmla="*/ 327759 h 715893"/>
                <a:gd name="connsiteX22" fmla="*/ 511671 w 537210"/>
                <a:gd name="connsiteY22" fmla="*/ 375664 h 715893"/>
                <a:gd name="connsiteX23" fmla="*/ 521536 w 537210"/>
                <a:gd name="connsiteY23" fmla="*/ 455926 h 715893"/>
                <a:gd name="connsiteX24" fmla="*/ 520583 w 537210"/>
                <a:gd name="connsiteY24" fmla="*/ 503247 h 715893"/>
                <a:gd name="connsiteX25" fmla="*/ 494771 w 537210"/>
                <a:gd name="connsiteY25" fmla="*/ 541472 h 715893"/>
                <a:gd name="connsiteX26" fmla="*/ 430489 w 537210"/>
                <a:gd name="connsiteY26" fmla="*/ 607199 h 715893"/>
                <a:gd name="connsiteX27" fmla="*/ 420287 w 537210"/>
                <a:gd name="connsiteY27" fmla="*/ 675231 h 715893"/>
                <a:gd name="connsiteX28" fmla="*/ 388353 w 537210"/>
                <a:gd name="connsiteY28" fmla="*/ 713453 h 71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7210" h="715893">
                  <a:moveTo>
                    <a:pt x="388353" y="713453"/>
                  </a:moveTo>
                  <a:cubicBezTo>
                    <a:pt x="374740" y="718557"/>
                    <a:pt x="358600" y="715746"/>
                    <a:pt x="341254" y="704176"/>
                  </a:cubicBezTo>
                  <a:cubicBezTo>
                    <a:pt x="318055" y="688720"/>
                    <a:pt x="295716" y="688628"/>
                    <a:pt x="270458" y="695910"/>
                  </a:cubicBezTo>
                  <a:cubicBezTo>
                    <a:pt x="214564" y="712012"/>
                    <a:pt x="186017" y="693760"/>
                    <a:pt x="177168" y="636697"/>
                  </a:cubicBezTo>
                  <a:cubicBezTo>
                    <a:pt x="175170" y="623731"/>
                    <a:pt x="173849" y="611255"/>
                    <a:pt x="164047" y="601545"/>
                  </a:cubicBezTo>
                  <a:cubicBezTo>
                    <a:pt x="147454" y="598595"/>
                    <a:pt x="131230" y="602313"/>
                    <a:pt x="114821" y="603788"/>
                  </a:cubicBezTo>
                  <a:cubicBezTo>
                    <a:pt x="66239" y="608090"/>
                    <a:pt x="41689" y="580773"/>
                    <a:pt x="51951" y="534128"/>
                  </a:cubicBezTo>
                  <a:cubicBezTo>
                    <a:pt x="56377" y="514093"/>
                    <a:pt x="53765" y="493936"/>
                    <a:pt x="54010" y="473840"/>
                  </a:cubicBezTo>
                  <a:cubicBezTo>
                    <a:pt x="46266" y="462839"/>
                    <a:pt x="40491" y="450763"/>
                    <a:pt x="29981" y="441299"/>
                  </a:cubicBezTo>
                  <a:cubicBezTo>
                    <a:pt x="-1976" y="412507"/>
                    <a:pt x="-3635" y="385466"/>
                    <a:pt x="22637" y="350652"/>
                  </a:cubicBezTo>
                  <a:cubicBezTo>
                    <a:pt x="32654" y="337378"/>
                    <a:pt x="45561" y="327360"/>
                    <a:pt x="59234" y="318234"/>
                  </a:cubicBezTo>
                  <a:cubicBezTo>
                    <a:pt x="62706" y="314055"/>
                    <a:pt x="66486" y="310060"/>
                    <a:pt x="69620" y="305605"/>
                  </a:cubicBezTo>
                  <a:cubicBezTo>
                    <a:pt x="88088" y="279301"/>
                    <a:pt x="80621" y="257946"/>
                    <a:pt x="50077" y="249373"/>
                  </a:cubicBezTo>
                  <a:cubicBezTo>
                    <a:pt x="-3943" y="234224"/>
                    <a:pt x="-11778" y="215510"/>
                    <a:pt x="14709" y="164594"/>
                  </a:cubicBezTo>
                  <a:lnTo>
                    <a:pt x="31299" y="133629"/>
                  </a:lnTo>
                  <a:lnTo>
                    <a:pt x="428937" y="0"/>
                  </a:lnTo>
                  <a:lnTo>
                    <a:pt x="442718" y="13874"/>
                  </a:lnTo>
                  <a:cubicBezTo>
                    <a:pt x="470835" y="42758"/>
                    <a:pt x="471542" y="64698"/>
                    <a:pt x="443886" y="93367"/>
                  </a:cubicBezTo>
                  <a:cubicBezTo>
                    <a:pt x="431595" y="106119"/>
                    <a:pt x="436112" y="116351"/>
                    <a:pt x="444746" y="127076"/>
                  </a:cubicBezTo>
                  <a:cubicBezTo>
                    <a:pt x="465303" y="152610"/>
                    <a:pt x="478363" y="181495"/>
                    <a:pt x="484078" y="213728"/>
                  </a:cubicBezTo>
                  <a:cubicBezTo>
                    <a:pt x="487612" y="233671"/>
                    <a:pt x="485615" y="253121"/>
                    <a:pt x="470774" y="267686"/>
                  </a:cubicBezTo>
                  <a:cubicBezTo>
                    <a:pt x="452582" y="285540"/>
                    <a:pt x="450338" y="305236"/>
                    <a:pt x="458512" y="327759"/>
                  </a:cubicBezTo>
                  <a:cubicBezTo>
                    <a:pt x="473907" y="346319"/>
                    <a:pt x="493420" y="360239"/>
                    <a:pt x="511671" y="375664"/>
                  </a:cubicBezTo>
                  <a:cubicBezTo>
                    <a:pt x="542277" y="401506"/>
                    <a:pt x="545134" y="424214"/>
                    <a:pt x="521536" y="455926"/>
                  </a:cubicBezTo>
                  <a:cubicBezTo>
                    <a:pt x="509305" y="472334"/>
                    <a:pt x="516711" y="487606"/>
                    <a:pt x="520583" y="503247"/>
                  </a:cubicBezTo>
                  <a:cubicBezTo>
                    <a:pt x="527435" y="530871"/>
                    <a:pt x="523011" y="537785"/>
                    <a:pt x="494771" y="541472"/>
                  </a:cubicBezTo>
                  <a:cubicBezTo>
                    <a:pt x="453596" y="546849"/>
                    <a:pt x="435681" y="565532"/>
                    <a:pt x="430489" y="607199"/>
                  </a:cubicBezTo>
                  <a:cubicBezTo>
                    <a:pt x="427662" y="629937"/>
                    <a:pt x="428215" y="653291"/>
                    <a:pt x="420287" y="675231"/>
                  </a:cubicBezTo>
                  <a:cubicBezTo>
                    <a:pt x="413050" y="695326"/>
                    <a:pt x="401965" y="708348"/>
                    <a:pt x="388353" y="713453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 w="777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10" name="자유형: 도형 309">
              <a:extLst>
                <a:ext uri="{FF2B5EF4-FFF2-40B4-BE49-F238E27FC236}">
                  <a16:creationId xmlns:a16="http://schemas.microsoft.com/office/drawing/2014/main" id="{3D6C498A-7BBB-479E-B8FF-11898F9C3664}"/>
                </a:ext>
              </a:extLst>
            </p:cNvPr>
            <p:cNvSpPr/>
            <p:nvPr/>
          </p:nvSpPr>
          <p:spPr>
            <a:xfrm rot="11914516">
              <a:off x="9755191" y="6384835"/>
              <a:ext cx="203972" cy="488951"/>
            </a:xfrm>
            <a:custGeom>
              <a:avLst/>
              <a:gdLst>
                <a:gd name="connsiteX0" fmla="*/ 0 w 203972"/>
                <a:gd name="connsiteY0" fmla="*/ 63738 h 488951"/>
                <a:gd name="connsiteX1" fmla="*/ 10739 w 203972"/>
                <a:gd name="connsiteY1" fmla="*/ 37623 h 488951"/>
                <a:gd name="connsiteX2" fmla="*/ 15191 w 203972"/>
                <a:gd name="connsiteY2" fmla="*/ 32386 h 488951"/>
                <a:gd name="connsiteX3" fmla="*/ 31482 w 203972"/>
                <a:gd name="connsiteY3" fmla="*/ 26911 h 488951"/>
                <a:gd name="connsiteX4" fmla="*/ 165962 w 203972"/>
                <a:gd name="connsiteY4" fmla="*/ 488951 h 488951"/>
                <a:gd name="connsiteX5" fmla="*/ 134835 w 203972"/>
                <a:gd name="connsiteY5" fmla="*/ 351044 h 488951"/>
                <a:gd name="connsiteX6" fmla="*/ 97193 w 203972"/>
                <a:gd name="connsiteY6" fmla="*/ 434009 h 488951"/>
                <a:gd name="connsiteX7" fmla="*/ 130133 w 203972"/>
                <a:gd name="connsiteY7" fmla="*/ 337401 h 488951"/>
                <a:gd name="connsiteX8" fmla="*/ 105397 w 203972"/>
                <a:gd name="connsiteY8" fmla="*/ 148209 h 488951"/>
                <a:gd name="connsiteX9" fmla="*/ 14995 w 203972"/>
                <a:gd name="connsiteY9" fmla="*/ 227733 h 488951"/>
                <a:gd name="connsiteX10" fmla="*/ 104598 w 203972"/>
                <a:gd name="connsiteY10" fmla="*/ 133153 h 488951"/>
                <a:gd name="connsiteX11" fmla="*/ 97749 w 203972"/>
                <a:gd name="connsiteY11" fmla="*/ 61518 h 488951"/>
                <a:gd name="connsiteX12" fmla="*/ 92598 w 203972"/>
                <a:gd name="connsiteY12" fmla="*/ 6373 h 488951"/>
                <a:gd name="connsiteX13" fmla="*/ 111560 w 203972"/>
                <a:gd name="connsiteY13" fmla="*/ 0 h 488951"/>
                <a:gd name="connsiteX14" fmla="*/ 112998 w 203972"/>
                <a:gd name="connsiteY14" fmla="*/ 15511 h 488951"/>
                <a:gd name="connsiteX15" fmla="*/ 117688 w 203972"/>
                <a:gd name="connsiteY15" fmla="*/ 49265 h 488951"/>
                <a:gd name="connsiteX16" fmla="*/ 198195 w 203972"/>
                <a:gd name="connsiteY16" fmla="*/ 126761 h 488951"/>
                <a:gd name="connsiteX17" fmla="*/ 111634 w 203972"/>
                <a:gd name="connsiteY17" fmla="*/ 75415 h 488951"/>
                <a:gd name="connsiteX18" fmla="*/ 123312 w 203972"/>
                <a:gd name="connsiteY18" fmla="*/ 205486 h 488951"/>
                <a:gd name="connsiteX19" fmla="*/ 203972 w 203972"/>
                <a:gd name="connsiteY19" fmla="*/ 293061 h 488951"/>
                <a:gd name="connsiteX20" fmla="*/ 124847 w 203972"/>
                <a:gd name="connsiteY20" fmla="*/ 224292 h 488951"/>
                <a:gd name="connsiteX21" fmla="*/ 165962 w 203972"/>
                <a:gd name="connsiteY21" fmla="*/ 488951 h 48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972" h="488951">
                  <a:moveTo>
                    <a:pt x="0" y="63738"/>
                  </a:moveTo>
                  <a:cubicBezTo>
                    <a:pt x="0" y="56532"/>
                    <a:pt x="4154" y="47384"/>
                    <a:pt x="10739" y="37623"/>
                  </a:cubicBezTo>
                  <a:lnTo>
                    <a:pt x="15191" y="32386"/>
                  </a:lnTo>
                  <a:lnTo>
                    <a:pt x="31482" y="26911"/>
                  </a:lnTo>
                  <a:close/>
                  <a:moveTo>
                    <a:pt x="165962" y="488951"/>
                  </a:moveTo>
                  <a:cubicBezTo>
                    <a:pt x="150966" y="440923"/>
                    <a:pt x="138307" y="366408"/>
                    <a:pt x="134835" y="351044"/>
                  </a:cubicBezTo>
                  <a:cubicBezTo>
                    <a:pt x="133113" y="348095"/>
                    <a:pt x="109115" y="391359"/>
                    <a:pt x="97193" y="434009"/>
                  </a:cubicBezTo>
                  <a:cubicBezTo>
                    <a:pt x="106994" y="373690"/>
                    <a:pt x="130410" y="342072"/>
                    <a:pt x="130133" y="337401"/>
                  </a:cubicBezTo>
                  <a:cubicBezTo>
                    <a:pt x="127889" y="309162"/>
                    <a:pt x="111542" y="204963"/>
                    <a:pt x="105397" y="148209"/>
                  </a:cubicBezTo>
                  <a:cubicBezTo>
                    <a:pt x="55649" y="172577"/>
                    <a:pt x="48796" y="183946"/>
                    <a:pt x="14995" y="227733"/>
                  </a:cubicBezTo>
                  <a:cubicBezTo>
                    <a:pt x="37642" y="172423"/>
                    <a:pt x="75683" y="149377"/>
                    <a:pt x="104598" y="133153"/>
                  </a:cubicBezTo>
                  <a:cubicBezTo>
                    <a:pt x="102570" y="112595"/>
                    <a:pt x="100211" y="87752"/>
                    <a:pt x="97749" y="61518"/>
                  </a:cubicBezTo>
                  <a:lnTo>
                    <a:pt x="92598" y="6373"/>
                  </a:lnTo>
                  <a:lnTo>
                    <a:pt x="111560" y="0"/>
                  </a:lnTo>
                  <a:lnTo>
                    <a:pt x="112998" y="15511"/>
                  </a:lnTo>
                  <a:cubicBezTo>
                    <a:pt x="113901" y="26074"/>
                    <a:pt x="115060" y="36605"/>
                    <a:pt x="117688" y="49265"/>
                  </a:cubicBezTo>
                  <a:cubicBezTo>
                    <a:pt x="118487" y="53229"/>
                    <a:pt x="176286" y="84111"/>
                    <a:pt x="198195" y="126761"/>
                  </a:cubicBezTo>
                  <a:cubicBezTo>
                    <a:pt x="137907" y="75292"/>
                    <a:pt x="114830" y="70836"/>
                    <a:pt x="111634" y="75415"/>
                  </a:cubicBezTo>
                  <a:cubicBezTo>
                    <a:pt x="110836" y="94128"/>
                    <a:pt x="123004" y="203673"/>
                    <a:pt x="123312" y="205486"/>
                  </a:cubicBezTo>
                  <a:cubicBezTo>
                    <a:pt x="136524" y="212738"/>
                    <a:pt x="162490" y="239133"/>
                    <a:pt x="203972" y="293061"/>
                  </a:cubicBezTo>
                  <a:cubicBezTo>
                    <a:pt x="154438" y="244664"/>
                    <a:pt x="127674" y="216210"/>
                    <a:pt x="124847" y="224292"/>
                  </a:cubicBezTo>
                  <a:cubicBezTo>
                    <a:pt x="124909" y="233602"/>
                    <a:pt x="165900" y="479641"/>
                    <a:pt x="165962" y="488951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 w="777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FC3BC02C-0015-4AC2-A25D-BF4D5CAE3F32}"/>
              </a:ext>
            </a:extLst>
          </p:cNvPr>
          <p:cNvSpPr txBox="1"/>
          <p:nvPr/>
        </p:nvSpPr>
        <p:spPr>
          <a:xfrm>
            <a:off x="6021881" y="3209927"/>
            <a:ext cx="5286102" cy="258532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Free </a:t>
            </a:r>
          </a:p>
          <a:p>
            <a:pPr algn="r"/>
            <a:r>
              <a:rPr lang="en-US" sz="54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Pregnant Care </a:t>
            </a:r>
          </a:p>
          <a:p>
            <a:pPr algn="r"/>
            <a:r>
              <a:rPr lang="en-US" sz="54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315" name="Group 136">
            <a:extLst>
              <a:ext uri="{FF2B5EF4-FFF2-40B4-BE49-F238E27FC236}">
                <a16:creationId xmlns:a16="http://schemas.microsoft.com/office/drawing/2014/main" id="{6E192126-CDCC-4ECF-BA58-7C430E989BCC}"/>
              </a:ext>
            </a:extLst>
          </p:cNvPr>
          <p:cNvGrpSpPr/>
          <p:nvPr/>
        </p:nvGrpSpPr>
        <p:grpSpPr>
          <a:xfrm rot="8601174">
            <a:off x="10722677" y="6034981"/>
            <a:ext cx="530087" cy="1099508"/>
            <a:chOff x="1287998" y="241981"/>
            <a:chExt cx="1134435" cy="2353046"/>
          </a:xfrm>
          <a:solidFill>
            <a:schemeClr val="accent4">
              <a:alpha val="40000"/>
            </a:schemeClr>
          </a:solidFill>
        </p:grpSpPr>
        <p:sp>
          <p:nvSpPr>
            <p:cNvPr id="316" name="Freeform: Shape 137">
              <a:extLst>
                <a:ext uri="{FF2B5EF4-FFF2-40B4-BE49-F238E27FC236}">
                  <a16:creationId xmlns:a16="http://schemas.microsoft.com/office/drawing/2014/main" id="{8CEBFEAD-5884-4131-A589-D625E3A3D42C}"/>
                </a:ext>
              </a:extLst>
            </p:cNvPr>
            <p:cNvSpPr/>
            <p:nvPr/>
          </p:nvSpPr>
          <p:spPr>
            <a:xfrm>
              <a:off x="1287998" y="642827"/>
              <a:ext cx="1134435" cy="1952200"/>
            </a:xfrm>
            <a:custGeom>
              <a:avLst/>
              <a:gdLst>
                <a:gd name="connsiteX0" fmla="*/ 506803 w 1134435"/>
                <a:gd name="connsiteY0" fmla="*/ 3581 h 1952200"/>
                <a:gd name="connsiteX1" fmla="*/ 734400 w 1134435"/>
                <a:gd name="connsiteY1" fmla="*/ 110442 h 1952200"/>
                <a:gd name="connsiteX2" fmla="*/ 1047618 w 1134435"/>
                <a:gd name="connsiteY2" fmla="*/ 420305 h 1952200"/>
                <a:gd name="connsiteX3" fmla="*/ 1127188 w 1134435"/>
                <a:gd name="connsiteY3" fmla="*/ 609433 h 1952200"/>
                <a:gd name="connsiteX4" fmla="*/ 911296 w 1134435"/>
                <a:gd name="connsiteY4" fmla="*/ 843146 h 1952200"/>
                <a:gd name="connsiteX5" fmla="*/ 950095 w 1134435"/>
                <a:gd name="connsiteY5" fmla="*/ 891151 h 1952200"/>
                <a:gd name="connsiteX6" fmla="*/ 1101607 w 1134435"/>
                <a:gd name="connsiteY6" fmla="*/ 1364692 h 1952200"/>
                <a:gd name="connsiteX7" fmla="*/ 976530 w 1134435"/>
                <a:gd name="connsiteY7" fmla="*/ 1515152 h 1952200"/>
                <a:gd name="connsiteX8" fmla="*/ 789771 w 1134435"/>
                <a:gd name="connsiteY8" fmla="*/ 1440909 h 1952200"/>
                <a:gd name="connsiteX9" fmla="*/ 771226 w 1134435"/>
                <a:gd name="connsiteY9" fmla="*/ 1424798 h 1952200"/>
                <a:gd name="connsiteX10" fmla="*/ 743804 w 1134435"/>
                <a:gd name="connsiteY10" fmla="*/ 1705200 h 1952200"/>
                <a:gd name="connsiteX11" fmla="*/ 434927 w 1134435"/>
                <a:gd name="connsiteY11" fmla="*/ 1951079 h 1952200"/>
                <a:gd name="connsiteX12" fmla="*/ 255006 w 1134435"/>
                <a:gd name="connsiteY12" fmla="*/ 1857041 h 1952200"/>
                <a:gd name="connsiteX13" fmla="*/ 203253 w 1134435"/>
                <a:gd name="connsiteY13" fmla="*/ 1496016 h 1952200"/>
                <a:gd name="connsiteX14" fmla="*/ 227913 w 1134435"/>
                <a:gd name="connsiteY14" fmla="*/ 1426902 h 1952200"/>
                <a:gd name="connsiteX15" fmla="*/ 114870 w 1134435"/>
                <a:gd name="connsiteY15" fmla="*/ 1400992 h 1952200"/>
                <a:gd name="connsiteX16" fmla="*/ 4130 w 1134435"/>
                <a:gd name="connsiteY16" fmla="*/ 1205683 h 1952200"/>
                <a:gd name="connsiteX17" fmla="*/ 162218 w 1134435"/>
                <a:gd name="connsiteY17" fmla="*/ 852352 h 1952200"/>
                <a:gd name="connsiteX18" fmla="*/ 216339 w 1134435"/>
                <a:gd name="connsiteY18" fmla="*/ 768705 h 1952200"/>
                <a:gd name="connsiteX19" fmla="*/ 189772 w 1134435"/>
                <a:gd name="connsiteY19" fmla="*/ 764956 h 1952200"/>
                <a:gd name="connsiteX20" fmla="*/ 3406 w 1134435"/>
                <a:gd name="connsiteY20" fmla="*/ 587206 h 1952200"/>
                <a:gd name="connsiteX21" fmla="*/ 76729 w 1134435"/>
                <a:gd name="connsiteY21" fmla="*/ 402156 h 1952200"/>
                <a:gd name="connsiteX22" fmla="*/ 432296 w 1134435"/>
                <a:gd name="connsiteY22" fmla="*/ 13182 h 1952200"/>
                <a:gd name="connsiteX23" fmla="*/ 506803 w 1134435"/>
                <a:gd name="connsiteY23" fmla="*/ 3581 h 195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4435" h="1952200">
                  <a:moveTo>
                    <a:pt x="506803" y="3581"/>
                  </a:moveTo>
                  <a:cubicBezTo>
                    <a:pt x="593278" y="16536"/>
                    <a:pt x="664628" y="63292"/>
                    <a:pt x="734400" y="110442"/>
                  </a:cubicBezTo>
                  <a:cubicBezTo>
                    <a:pt x="857899" y="193826"/>
                    <a:pt x="964562" y="295689"/>
                    <a:pt x="1047618" y="420305"/>
                  </a:cubicBezTo>
                  <a:cubicBezTo>
                    <a:pt x="1086022" y="477912"/>
                    <a:pt x="1113576" y="540516"/>
                    <a:pt x="1127188" y="609433"/>
                  </a:cubicBezTo>
                  <a:cubicBezTo>
                    <a:pt x="1159148" y="771532"/>
                    <a:pt x="1085101" y="853865"/>
                    <a:pt x="911296" y="843146"/>
                  </a:cubicBezTo>
                  <a:cubicBezTo>
                    <a:pt x="915570" y="867214"/>
                    <a:pt x="936745" y="876749"/>
                    <a:pt x="950095" y="891151"/>
                  </a:cubicBezTo>
                  <a:cubicBezTo>
                    <a:pt x="1074777" y="1025500"/>
                    <a:pt x="1143497" y="1177538"/>
                    <a:pt x="1101607" y="1364692"/>
                  </a:cubicBezTo>
                  <a:cubicBezTo>
                    <a:pt x="1085693" y="1435714"/>
                    <a:pt x="1051892" y="1496937"/>
                    <a:pt x="976530" y="1515152"/>
                  </a:cubicBezTo>
                  <a:cubicBezTo>
                    <a:pt x="900183" y="1533565"/>
                    <a:pt x="838433" y="1500093"/>
                    <a:pt x="789771" y="1440909"/>
                  </a:cubicBezTo>
                  <a:cubicBezTo>
                    <a:pt x="786285" y="1436634"/>
                    <a:pt x="781419" y="1433544"/>
                    <a:pt x="771226" y="1424798"/>
                  </a:cubicBezTo>
                  <a:cubicBezTo>
                    <a:pt x="782208" y="1524293"/>
                    <a:pt x="773857" y="1616095"/>
                    <a:pt x="743804" y="1705200"/>
                  </a:cubicBezTo>
                  <a:cubicBezTo>
                    <a:pt x="693826" y="1853490"/>
                    <a:pt x="586834" y="1933850"/>
                    <a:pt x="434927" y="1951079"/>
                  </a:cubicBezTo>
                  <a:cubicBezTo>
                    <a:pt x="358645" y="1959694"/>
                    <a:pt x="298474" y="1917738"/>
                    <a:pt x="255006" y="1857041"/>
                  </a:cubicBezTo>
                  <a:cubicBezTo>
                    <a:pt x="175699" y="1746235"/>
                    <a:pt x="169254" y="1623591"/>
                    <a:pt x="203253" y="1496016"/>
                  </a:cubicBezTo>
                  <a:cubicBezTo>
                    <a:pt x="209303" y="1473329"/>
                    <a:pt x="219035" y="1451562"/>
                    <a:pt x="227913" y="1426902"/>
                  </a:cubicBezTo>
                  <a:cubicBezTo>
                    <a:pt x="189969" y="1418484"/>
                    <a:pt x="150973" y="1413750"/>
                    <a:pt x="114870" y="1400992"/>
                  </a:cubicBezTo>
                  <a:cubicBezTo>
                    <a:pt x="24581" y="1369033"/>
                    <a:pt x="-13297" y="1300379"/>
                    <a:pt x="4130" y="1205683"/>
                  </a:cubicBezTo>
                  <a:cubicBezTo>
                    <a:pt x="28198" y="1075215"/>
                    <a:pt x="95011" y="963619"/>
                    <a:pt x="162218" y="852352"/>
                  </a:cubicBezTo>
                  <a:cubicBezTo>
                    <a:pt x="179447" y="823878"/>
                    <a:pt x="198321" y="796390"/>
                    <a:pt x="216339" y="768705"/>
                  </a:cubicBezTo>
                  <a:cubicBezTo>
                    <a:pt x="207527" y="756736"/>
                    <a:pt x="197729" y="762786"/>
                    <a:pt x="189772" y="764956"/>
                  </a:cubicBezTo>
                  <a:cubicBezTo>
                    <a:pt x="55883" y="801980"/>
                    <a:pt x="-8168" y="695119"/>
                    <a:pt x="3406" y="587206"/>
                  </a:cubicBezTo>
                  <a:cubicBezTo>
                    <a:pt x="10640" y="519538"/>
                    <a:pt x="40890" y="458973"/>
                    <a:pt x="76729" y="402156"/>
                  </a:cubicBezTo>
                  <a:cubicBezTo>
                    <a:pt x="171753" y="251235"/>
                    <a:pt x="279601" y="111626"/>
                    <a:pt x="432296" y="13182"/>
                  </a:cubicBezTo>
                  <a:cubicBezTo>
                    <a:pt x="458864" y="-2272"/>
                    <a:pt x="478592" y="-2206"/>
                    <a:pt x="506803" y="3581"/>
                  </a:cubicBezTo>
                  <a:close/>
                </a:path>
              </a:pathLst>
            </a:custGeom>
            <a:grpFill/>
            <a:ln w="777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138">
              <a:extLst>
                <a:ext uri="{FF2B5EF4-FFF2-40B4-BE49-F238E27FC236}">
                  <a16:creationId xmlns:a16="http://schemas.microsoft.com/office/drawing/2014/main" id="{1FD6E290-83C6-4E90-BCB1-887F85D6B8EA}"/>
                </a:ext>
              </a:extLst>
            </p:cNvPr>
            <p:cNvSpPr/>
            <p:nvPr/>
          </p:nvSpPr>
          <p:spPr>
            <a:xfrm>
              <a:off x="1610540" y="241981"/>
              <a:ext cx="522269" cy="1981167"/>
            </a:xfrm>
            <a:custGeom>
              <a:avLst/>
              <a:gdLst>
                <a:gd name="connsiteX0" fmla="*/ 184261 w 522269"/>
                <a:gd name="connsiteY0" fmla="*/ 404427 h 1981167"/>
                <a:gd name="connsiteX1" fmla="*/ 286321 w 522269"/>
                <a:gd name="connsiteY1" fmla="*/ 911046 h 1981167"/>
                <a:gd name="connsiteX2" fmla="*/ 301775 w 522269"/>
                <a:gd name="connsiteY2" fmla="*/ 1240967 h 1981167"/>
                <a:gd name="connsiteX3" fmla="*/ 340771 w 522269"/>
                <a:gd name="connsiteY3" fmla="*/ 1319353 h 1981167"/>
                <a:gd name="connsiteX4" fmla="*/ 522270 w 522269"/>
                <a:gd name="connsiteY4" fmla="*/ 1542084 h 1981167"/>
                <a:gd name="connsiteX5" fmla="*/ 299934 w 522269"/>
                <a:gd name="connsiteY5" fmla="*/ 1352562 h 1981167"/>
                <a:gd name="connsiteX6" fmla="*/ 262713 w 522269"/>
                <a:gd name="connsiteY6" fmla="*/ 1676630 h 1981167"/>
                <a:gd name="connsiteX7" fmla="*/ 176435 w 522269"/>
                <a:gd name="connsiteY7" fmla="*/ 1981167 h 1981167"/>
                <a:gd name="connsiteX8" fmla="*/ 244695 w 522269"/>
                <a:gd name="connsiteY8" fmla="*/ 1591273 h 1981167"/>
                <a:gd name="connsiteX9" fmla="*/ 88908 w 522269"/>
                <a:gd name="connsiteY9" fmla="*/ 1714508 h 1981167"/>
                <a:gd name="connsiteX10" fmla="*/ 216221 w 522269"/>
                <a:gd name="connsiteY10" fmla="*/ 1565100 h 1981167"/>
                <a:gd name="connsiteX11" fmla="*/ 252652 w 522269"/>
                <a:gd name="connsiteY11" fmla="*/ 1495723 h 1981167"/>
                <a:gd name="connsiteX12" fmla="*/ 190508 w 522269"/>
                <a:gd name="connsiteY12" fmla="*/ 751314 h 1981167"/>
                <a:gd name="connsiteX13" fmla="*/ 0 w 522269"/>
                <a:gd name="connsiteY13" fmla="*/ 929525 h 1981167"/>
                <a:gd name="connsiteX14" fmla="*/ 147895 w 522269"/>
                <a:gd name="connsiteY14" fmla="*/ 735268 h 1981167"/>
                <a:gd name="connsiteX15" fmla="*/ 170386 w 522269"/>
                <a:gd name="connsiteY15" fmla="*/ 659710 h 1981167"/>
                <a:gd name="connsiteX16" fmla="*/ 109820 w 522269"/>
                <a:gd name="connsiteY16" fmla="*/ 413831 h 1981167"/>
                <a:gd name="connsiteX17" fmla="*/ 1447 w 522269"/>
                <a:gd name="connsiteY17" fmla="*/ 0 h 1981167"/>
                <a:gd name="connsiteX18" fmla="*/ 184261 w 522269"/>
                <a:gd name="connsiteY18" fmla="*/ 404427 h 198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2269" h="1981167">
                  <a:moveTo>
                    <a:pt x="184261" y="404427"/>
                  </a:moveTo>
                  <a:cubicBezTo>
                    <a:pt x="231477" y="570670"/>
                    <a:pt x="272380" y="738425"/>
                    <a:pt x="286321" y="911046"/>
                  </a:cubicBezTo>
                  <a:cubicBezTo>
                    <a:pt x="295199" y="1020735"/>
                    <a:pt x="296646" y="1089915"/>
                    <a:pt x="301775" y="1240967"/>
                  </a:cubicBezTo>
                  <a:cubicBezTo>
                    <a:pt x="305655" y="1300349"/>
                    <a:pt x="300723" y="1287197"/>
                    <a:pt x="340771" y="1319353"/>
                  </a:cubicBezTo>
                  <a:cubicBezTo>
                    <a:pt x="416527" y="1379853"/>
                    <a:pt x="472489" y="1455675"/>
                    <a:pt x="522270" y="1542084"/>
                  </a:cubicBezTo>
                  <a:cubicBezTo>
                    <a:pt x="424024" y="1433448"/>
                    <a:pt x="360696" y="1369331"/>
                    <a:pt x="299934" y="1352562"/>
                  </a:cubicBezTo>
                  <a:cubicBezTo>
                    <a:pt x="287636" y="1464421"/>
                    <a:pt x="283954" y="1571808"/>
                    <a:pt x="262713" y="1676630"/>
                  </a:cubicBezTo>
                  <a:cubicBezTo>
                    <a:pt x="241801" y="1780072"/>
                    <a:pt x="220495" y="1883579"/>
                    <a:pt x="176435" y="1981167"/>
                  </a:cubicBezTo>
                  <a:cubicBezTo>
                    <a:pt x="203726" y="1876476"/>
                    <a:pt x="239894" y="1724438"/>
                    <a:pt x="244695" y="1591273"/>
                  </a:cubicBezTo>
                  <a:cubicBezTo>
                    <a:pt x="163481" y="1619221"/>
                    <a:pt x="138689" y="1666766"/>
                    <a:pt x="88908" y="1714508"/>
                  </a:cubicBezTo>
                  <a:cubicBezTo>
                    <a:pt x="120144" y="1654403"/>
                    <a:pt x="166177" y="1607319"/>
                    <a:pt x="216221" y="1565100"/>
                  </a:cubicBezTo>
                  <a:cubicBezTo>
                    <a:pt x="257189" y="1530510"/>
                    <a:pt x="251468" y="1560103"/>
                    <a:pt x="252652" y="1495723"/>
                  </a:cubicBezTo>
                  <a:cubicBezTo>
                    <a:pt x="257781" y="1221107"/>
                    <a:pt x="243906" y="998442"/>
                    <a:pt x="190508" y="751314"/>
                  </a:cubicBezTo>
                  <a:cubicBezTo>
                    <a:pt x="107650" y="785773"/>
                    <a:pt x="62472" y="871130"/>
                    <a:pt x="0" y="929525"/>
                  </a:cubicBezTo>
                  <a:cubicBezTo>
                    <a:pt x="41561" y="859293"/>
                    <a:pt x="67339" y="803857"/>
                    <a:pt x="147895" y="735268"/>
                  </a:cubicBezTo>
                  <a:cubicBezTo>
                    <a:pt x="178671" y="709096"/>
                    <a:pt x="179987" y="710740"/>
                    <a:pt x="170386" y="659710"/>
                  </a:cubicBezTo>
                  <a:cubicBezTo>
                    <a:pt x="154734" y="576786"/>
                    <a:pt x="130206" y="495769"/>
                    <a:pt x="109820" y="413831"/>
                  </a:cubicBezTo>
                  <a:cubicBezTo>
                    <a:pt x="64906" y="264555"/>
                    <a:pt x="37549" y="137900"/>
                    <a:pt x="1447" y="0"/>
                  </a:cubicBezTo>
                  <a:cubicBezTo>
                    <a:pt x="80885" y="127641"/>
                    <a:pt x="151972" y="285927"/>
                    <a:pt x="184261" y="404427"/>
                  </a:cubicBezTo>
                  <a:close/>
                </a:path>
              </a:pathLst>
            </a:custGeom>
            <a:grpFill/>
            <a:ln w="777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TextBox 16">
            <a:hlinkClick r:id="rId4"/>
            <a:extLst>
              <a:ext uri="{FF2B5EF4-FFF2-40B4-BE49-F238E27FC236}">
                <a16:creationId xmlns:a16="http://schemas.microsoft.com/office/drawing/2014/main" id="{C9DAC7DF-78EA-49F3-8F00-63C3C0DCE2BD}"/>
              </a:ext>
            </a:extLst>
          </p:cNvPr>
          <p:cNvSpPr txBox="1"/>
          <p:nvPr/>
        </p:nvSpPr>
        <p:spPr>
          <a:xfrm>
            <a:off x="6021882" y="6205997"/>
            <a:ext cx="5286101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E16677-9ABE-4719-82B7-9D8CF89CCA30}"/>
              </a:ext>
            </a:extLst>
          </p:cNvPr>
          <p:cNvSpPr txBox="1"/>
          <p:nvPr/>
        </p:nvSpPr>
        <p:spPr>
          <a:xfrm>
            <a:off x="6021881" y="5808514"/>
            <a:ext cx="528610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56263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">
            <a:extLst>
              <a:ext uri="{FF2B5EF4-FFF2-40B4-BE49-F238E27FC236}">
                <a16:creationId xmlns:a16="http://schemas.microsoft.com/office/drawing/2014/main" id="{8838E5B8-4272-44A8-A0D2-6FA004517AD6}"/>
              </a:ext>
            </a:extLst>
          </p:cNvPr>
          <p:cNvGrpSpPr/>
          <p:nvPr/>
        </p:nvGrpSpPr>
        <p:grpSpPr>
          <a:xfrm>
            <a:off x="10279" y="2793680"/>
            <a:ext cx="10779026" cy="1016320"/>
            <a:chOff x="-3475307" y="2023474"/>
            <a:chExt cx="14906937" cy="1405526"/>
          </a:xfrm>
          <a:solidFill>
            <a:schemeClr val="accent1"/>
          </a:solidFill>
        </p:grpSpPr>
        <p:sp>
          <p:nvSpPr>
            <p:cNvPr id="4" name="Rectangle 2">
              <a:extLst>
                <a:ext uri="{FF2B5EF4-FFF2-40B4-BE49-F238E27FC236}">
                  <a16:creationId xmlns:a16="http://schemas.microsoft.com/office/drawing/2014/main" id="{8CAB9728-FAA1-46B9-A84A-5A5D5E08A1DA}"/>
                </a:ext>
              </a:extLst>
            </p:cNvPr>
            <p:cNvSpPr/>
            <p:nvPr userDrawn="1"/>
          </p:nvSpPr>
          <p:spPr>
            <a:xfrm rot="10800000">
              <a:off x="-3475307" y="3200400"/>
              <a:ext cx="9610782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60CED0D7-D8D4-41BD-B7D0-F01949221FEB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: Shape 4">
              <a:extLst>
                <a:ext uri="{FF2B5EF4-FFF2-40B4-BE49-F238E27FC236}">
                  <a16:creationId xmlns:a16="http://schemas.microsoft.com/office/drawing/2014/main" id="{351ABDCC-1B21-495D-A58F-1A7C38689E29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5">
            <a:extLst>
              <a:ext uri="{FF2B5EF4-FFF2-40B4-BE49-F238E27FC236}">
                <a16:creationId xmlns:a16="http://schemas.microsoft.com/office/drawing/2014/main" id="{F2A53C72-E9A7-475A-B8CA-91E22EACF9EB}"/>
              </a:ext>
            </a:extLst>
          </p:cNvPr>
          <p:cNvGrpSpPr/>
          <p:nvPr/>
        </p:nvGrpSpPr>
        <p:grpSpPr>
          <a:xfrm rot="10800000">
            <a:off x="6442853" y="3936901"/>
            <a:ext cx="5758672" cy="1019976"/>
            <a:chOff x="3467638" y="2023474"/>
            <a:chExt cx="7963992" cy="1410582"/>
          </a:xfrm>
          <a:solidFill>
            <a:schemeClr val="accent1"/>
          </a:solidFill>
        </p:grpSpPr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A92564CB-A17F-4576-BBBB-B7E1784A22A3}"/>
                </a:ext>
              </a:extLst>
            </p:cNvPr>
            <p:cNvSpPr/>
            <p:nvPr userDrawn="1"/>
          </p:nvSpPr>
          <p:spPr>
            <a:xfrm rot="10800000">
              <a:off x="3467638" y="3205456"/>
              <a:ext cx="2655608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71A0D840-A958-4A22-9929-CE794ADB1FD1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8">
              <a:extLst>
                <a:ext uri="{FF2B5EF4-FFF2-40B4-BE49-F238E27FC236}">
                  <a16:creationId xmlns:a16="http://schemas.microsoft.com/office/drawing/2014/main" id="{C4FDC167-EAD6-467D-8352-D2DFA57D8622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4">
            <a:extLst>
              <a:ext uri="{FF2B5EF4-FFF2-40B4-BE49-F238E27FC236}">
                <a16:creationId xmlns:a16="http://schemas.microsoft.com/office/drawing/2014/main" id="{93FF8C6D-6749-43FB-A9AF-6742107DF493}"/>
              </a:ext>
            </a:extLst>
          </p:cNvPr>
          <p:cNvGrpSpPr/>
          <p:nvPr/>
        </p:nvGrpSpPr>
        <p:grpSpPr>
          <a:xfrm>
            <a:off x="668191" y="4889034"/>
            <a:ext cx="1873519" cy="1107996"/>
            <a:chOff x="668191" y="4889034"/>
            <a:chExt cx="1873519" cy="110799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88D76CB-20F7-42C9-B998-1B285DD7EA52}"/>
                </a:ext>
              </a:extLst>
            </p:cNvPr>
            <p:cNvSpPr txBox="1"/>
            <p:nvPr userDrawn="1"/>
          </p:nvSpPr>
          <p:spPr>
            <a:xfrm>
              <a:off x="668191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8193ED3-FC80-4345-92D0-348CAED87729}"/>
                </a:ext>
              </a:extLst>
            </p:cNvPr>
            <p:cNvSpPr txBox="1"/>
            <p:nvPr/>
          </p:nvSpPr>
          <p:spPr>
            <a:xfrm>
              <a:off x="668191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9" name="Group 27">
            <a:extLst>
              <a:ext uri="{FF2B5EF4-FFF2-40B4-BE49-F238E27FC236}">
                <a16:creationId xmlns:a16="http://schemas.microsoft.com/office/drawing/2014/main" id="{B45CCB70-B28E-4C0F-9BDB-99B1EFC482E0}"/>
              </a:ext>
            </a:extLst>
          </p:cNvPr>
          <p:cNvGrpSpPr/>
          <p:nvPr/>
        </p:nvGrpSpPr>
        <p:grpSpPr>
          <a:xfrm>
            <a:off x="2860414" y="4889034"/>
            <a:ext cx="1873519" cy="1107996"/>
            <a:chOff x="2860414" y="4889034"/>
            <a:chExt cx="1873519" cy="110799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0C8D774-A4E2-4D7F-80D6-04DCFB03AA16}"/>
                </a:ext>
              </a:extLst>
            </p:cNvPr>
            <p:cNvSpPr txBox="1"/>
            <p:nvPr/>
          </p:nvSpPr>
          <p:spPr>
            <a:xfrm>
              <a:off x="2860414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F23B3DD-198F-4B5A-B30B-AF0BFE1A18A6}"/>
                </a:ext>
              </a:extLst>
            </p:cNvPr>
            <p:cNvSpPr txBox="1"/>
            <p:nvPr/>
          </p:nvSpPr>
          <p:spPr>
            <a:xfrm>
              <a:off x="2860414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2" name="Group 30">
            <a:extLst>
              <a:ext uri="{FF2B5EF4-FFF2-40B4-BE49-F238E27FC236}">
                <a16:creationId xmlns:a16="http://schemas.microsoft.com/office/drawing/2014/main" id="{1F25CE1F-8FF2-4749-ACAA-127E0337A253}"/>
              </a:ext>
            </a:extLst>
          </p:cNvPr>
          <p:cNvGrpSpPr/>
          <p:nvPr/>
        </p:nvGrpSpPr>
        <p:grpSpPr>
          <a:xfrm>
            <a:off x="5052637" y="4889034"/>
            <a:ext cx="1873519" cy="1107996"/>
            <a:chOff x="5052637" y="4889034"/>
            <a:chExt cx="1873519" cy="110799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249B3CD-ED09-4AD3-A3D1-CEBFFE127D62}"/>
                </a:ext>
              </a:extLst>
            </p:cNvPr>
            <p:cNvSpPr txBox="1"/>
            <p:nvPr/>
          </p:nvSpPr>
          <p:spPr>
            <a:xfrm>
              <a:off x="5052637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5CEBF39-F598-4788-8FB0-97A12BDBCAEE}"/>
                </a:ext>
              </a:extLst>
            </p:cNvPr>
            <p:cNvSpPr txBox="1"/>
            <p:nvPr/>
          </p:nvSpPr>
          <p:spPr>
            <a:xfrm>
              <a:off x="5052637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BCF944EC-DA0D-4CA4-9AD5-AF0FE62480B3}"/>
              </a:ext>
            </a:extLst>
          </p:cNvPr>
          <p:cNvSpPr txBox="1"/>
          <p:nvPr/>
        </p:nvSpPr>
        <p:spPr>
          <a:xfrm>
            <a:off x="668191" y="2608757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9EBD130-CAC8-43E5-AEC1-F58AF6FE7217}"/>
              </a:ext>
            </a:extLst>
          </p:cNvPr>
          <p:cNvSpPr txBox="1"/>
          <p:nvPr/>
        </p:nvSpPr>
        <p:spPr>
          <a:xfrm>
            <a:off x="668191" y="1675849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grpSp>
        <p:nvGrpSpPr>
          <p:cNvPr id="40" name="Graphic 214">
            <a:extLst>
              <a:ext uri="{FF2B5EF4-FFF2-40B4-BE49-F238E27FC236}">
                <a16:creationId xmlns:a16="http://schemas.microsoft.com/office/drawing/2014/main" id="{8DF5F4E7-7B27-45BC-91A4-2D524114DBEA}"/>
              </a:ext>
            </a:extLst>
          </p:cNvPr>
          <p:cNvGrpSpPr/>
          <p:nvPr/>
        </p:nvGrpSpPr>
        <p:grpSpPr>
          <a:xfrm>
            <a:off x="7376950" y="3173057"/>
            <a:ext cx="2245846" cy="1303002"/>
            <a:chOff x="1175628" y="4793096"/>
            <a:chExt cx="1474017" cy="855201"/>
          </a:xfrm>
          <a:solidFill>
            <a:schemeClr val="bg1"/>
          </a:solidFill>
        </p:grpSpPr>
        <p:sp>
          <p:nvSpPr>
            <p:cNvPr id="41" name="Freeform: Shape 3">
              <a:extLst>
                <a:ext uri="{FF2B5EF4-FFF2-40B4-BE49-F238E27FC236}">
                  <a16:creationId xmlns:a16="http://schemas.microsoft.com/office/drawing/2014/main" id="{F93E85A5-93F2-4C9C-AEE5-07906F645440}"/>
                </a:ext>
              </a:extLst>
            </p:cNvPr>
            <p:cNvSpPr/>
            <p:nvPr/>
          </p:nvSpPr>
          <p:spPr>
            <a:xfrm>
              <a:off x="1733359" y="4793096"/>
              <a:ext cx="916286" cy="855201"/>
            </a:xfrm>
            <a:custGeom>
              <a:avLst/>
              <a:gdLst>
                <a:gd name="connsiteX0" fmla="*/ 916287 w 916286"/>
                <a:gd name="connsiteY0" fmla="*/ 427601 h 855201"/>
                <a:gd name="connsiteX1" fmla="*/ 458143 w 916286"/>
                <a:gd name="connsiteY1" fmla="*/ 855201 h 855201"/>
                <a:gd name="connsiteX2" fmla="*/ 0 w 916286"/>
                <a:gd name="connsiteY2" fmla="*/ 427601 h 855201"/>
                <a:gd name="connsiteX3" fmla="*/ 458143 w 916286"/>
                <a:gd name="connsiteY3" fmla="*/ 0 h 855201"/>
                <a:gd name="connsiteX4" fmla="*/ 916287 w 916286"/>
                <a:gd name="connsiteY4" fmla="*/ 427601 h 85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286" h="855201">
                  <a:moveTo>
                    <a:pt x="916287" y="427601"/>
                  </a:moveTo>
                  <a:cubicBezTo>
                    <a:pt x="916287" y="663758"/>
                    <a:pt x="711169" y="855201"/>
                    <a:pt x="458143" y="855201"/>
                  </a:cubicBezTo>
                  <a:cubicBezTo>
                    <a:pt x="205118" y="855201"/>
                    <a:pt x="0" y="663758"/>
                    <a:pt x="0" y="427601"/>
                  </a:cubicBezTo>
                  <a:cubicBezTo>
                    <a:pt x="0" y="191443"/>
                    <a:pt x="205118" y="0"/>
                    <a:pt x="458143" y="0"/>
                  </a:cubicBezTo>
                  <a:cubicBezTo>
                    <a:pt x="711169" y="0"/>
                    <a:pt x="916287" y="191443"/>
                    <a:pt x="916287" y="42760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">
              <a:extLst>
                <a:ext uri="{FF2B5EF4-FFF2-40B4-BE49-F238E27FC236}">
                  <a16:creationId xmlns:a16="http://schemas.microsoft.com/office/drawing/2014/main" id="{A601CE2A-B62B-442B-91EA-3D5A1910E950}"/>
                </a:ext>
              </a:extLst>
            </p:cNvPr>
            <p:cNvSpPr/>
            <p:nvPr/>
          </p:nvSpPr>
          <p:spPr>
            <a:xfrm>
              <a:off x="1751903" y="4810002"/>
              <a:ext cx="879199" cy="821386"/>
            </a:xfrm>
            <a:custGeom>
              <a:avLst/>
              <a:gdLst>
                <a:gd name="connsiteX0" fmla="*/ 879199 w 879199"/>
                <a:gd name="connsiteY0" fmla="*/ 410693 h 821385"/>
                <a:gd name="connsiteX1" fmla="*/ 439600 w 879199"/>
                <a:gd name="connsiteY1" fmla="*/ 821386 h 821385"/>
                <a:gd name="connsiteX2" fmla="*/ 0 w 879199"/>
                <a:gd name="connsiteY2" fmla="*/ 410693 h 821385"/>
                <a:gd name="connsiteX3" fmla="*/ 439600 w 879199"/>
                <a:gd name="connsiteY3" fmla="*/ 0 h 821385"/>
                <a:gd name="connsiteX4" fmla="*/ 879199 w 879199"/>
                <a:gd name="connsiteY4" fmla="*/ 410693 h 82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199" h="821385">
                  <a:moveTo>
                    <a:pt x="879199" y="410693"/>
                  </a:moveTo>
                  <a:cubicBezTo>
                    <a:pt x="879199" y="637512"/>
                    <a:pt x="682384" y="821386"/>
                    <a:pt x="439600" y="821386"/>
                  </a:cubicBezTo>
                  <a:cubicBezTo>
                    <a:pt x="196815" y="821386"/>
                    <a:pt x="0" y="637512"/>
                    <a:pt x="0" y="410693"/>
                  </a:cubicBezTo>
                  <a:cubicBezTo>
                    <a:pt x="0" y="183873"/>
                    <a:pt x="196815" y="0"/>
                    <a:pt x="439600" y="0"/>
                  </a:cubicBezTo>
                  <a:cubicBezTo>
                    <a:pt x="682384" y="0"/>
                    <a:pt x="879199" y="183873"/>
                    <a:pt x="879199" y="410693"/>
                  </a:cubicBezTo>
                  <a:close/>
                </a:path>
              </a:pathLst>
            </a:custGeom>
            <a:solidFill>
              <a:schemeClr val="accent1"/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5">
              <a:extLst>
                <a:ext uri="{FF2B5EF4-FFF2-40B4-BE49-F238E27FC236}">
                  <a16:creationId xmlns:a16="http://schemas.microsoft.com/office/drawing/2014/main" id="{06BC0556-8A23-4A4F-91CB-1ACC8885C77B}"/>
                </a:ext>
              </a:extLst>
            </p:cNvPr>
            <p:cNvSpPr/>
            <p:nvPr/>
          </p:nvSpPr>
          <p:spPr>
            <a:xfrm>
              <a:off x="1969763" y="4988671"/>
              <a:ext cx="467704" cy="433814"/>
            </a:xfrm>
            <a:custGeom>
              <a:avLst/>
              <a:gdLst>
                <a:gd name="connsiteX0" fmla="*/ 848 w 467704"/>
                <a:gd name="connsiteY0" fmla="*/ 204755 h 433814"/>
                <a:gd name="connsiteX1" fmla="*/ 120293 w 467704"/>
                <a:gd name="connsiteY1" fmla="*/ 30769 h 433814"/>
                <a:gd name="connsiteX2" fmla="*/ 458447 w 467704"/>
                <a:gd name="connsiteY2" fmla="*/ 169849 h 433814"/>
                <a:gd name="connsiteX3" fmla="*/ 426813 w 467704"/>
                <a:gd name="connsiteY3" fmla="*/ 339471 h 433814"/>
                <a:gd name="connsiteX4" fmla="*/ 190651 w 467704"/>
                <a:gd name="connsiteY4" fmla="*/ 431645 h 433814"/>
                <a:gd name="connsiteX5" fmla="*/ 848 w 467704"/>
                <a:gd name="connsiteY5" fmla="*/ 204755 h 43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704" h="433814">
                  <a:moveTo>
                    <a:pt x="848" y="204755"/>
                  </a:moveTo>
                  <a:cubicBezTo>
                    <a:pt x="-7333" y="124034"/>
                    <a:pt x="44481" y="69493"/>
                    <a:pt x="120293" y="30769"/>
                  </a:cubicBezTo>
                  <a:cubicBezTo>
                    <a:pt x="262645" y="-41770"/>
                    <a:pt x="412087" y="17680"/>
                    <a:pt x="458447" y="169849"/>
                  </a:cubicBezTo>
                  <a:cubicBezTo>
                    <a:pt x="475900" y="227662"/>
                    <a:pt x="470446" y="290929"/>
                    <a:pt x="426813" y="339471"/>
                  </a:cubicBezTo>
                  <a:cubicBezTo>
                    <a:pt x="364091" y="408738"/>
                    <a:pt x="284461" y="443098"/>
                    <a:pt x="190651" y="431645"/>
                  </a:cubicBezTo>
                  <a:cubicBezTo>
                    <a:pt x="82660" y="418010"/>
                    <a:pt x="3030" y="325836"/>
                    <a:pt x="848" y="20475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6">
              <a:extLst>
                <a:ext uri="{FF2B5EF4-FFF2-40B4-BE49-F238E27FC236}">
                  <a16:creationId xmlns:a16="http://schemas.microsoft.com/office/drawing/2014/main" id="{951C20D6-44FD-4C2F-A2A5-30E04523E741}"/>
                </a:ext>
              </a:extLst>
            </p:cNvPr>
            <p:cNvSpPr/>
            <p:nvPr/>
          </p:nvSpPr>
          <p:spPr>
            <a:xfrm>
              <a:off x="1301940" y="5051477"/>
              <a:ext cx="288185" cy="95588"/>
            </a:xfrm>
            <a:custGeom>
              <a:avLst/>
              <a:gdLst>
                <a:gd name="connsiteX0" fmla="*/ 287976 w 288185"/>
                <a:gd name="connsiteY0" fmla="*/ 24685 h 95588"/>
                <a:gd name="connsiteX1" fmla="*/ 248706 w 288185"/>
                <a:gd name="connsiteY1" fmla="*/ 142 h 95588"/>
                <a:gd name="connsiteX2" fmla="*/ 192529 w 288185"/>
                <a:gd name="connsiteY2" fmla="*/ 32321 h 95588"/>
                <a:gd name="connsiteX3" fmla="*/ 66540 w 288185"/>
                <a:gd name="connsiteY3" fmla="*/ 50320 h 95588"/>
                <a:gd name="connsiteX4" fmla="*/ 41996 w 288185"/>
                <a:gd name="connsiteY4" fmla="*/ 47047 h 95588"/>
                <a:gd name="connsiteX5" fmla="*/ 0 w 288185"/>
                <a:gd name="connsiteY5" fmla="*/ 95589 h 95588"/>
                <a:gd name="connsiteX6" fmla="*/ 42542 w 288185"/>
                <a:gd name="connsiteY6" fmla="*/ 61773 h 95588"/>
                <a:gd name="connsiteX7" fmla="*/ 77448 w 288185"/>
                <a:gd name="connsiteY7" fmla="*/ 65591 h 95588"/>
                <a:gd name="connsiteX8" fmla="*/ 209437 w 288185"/>
                <a:gd name="connsiteY8" fmla="*/ 63410 h 95588"/>
                <a:gd name="connsiteX9" fmla="*/ 287976 w 288185"/>
                <a:gd name="connsiteY9" fmla="*/ 24685 h 9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8185" h="95588">
                  <a:moveTo>
                    <a:pt x="287976" y="24685"/>
                  </a:moveTo>
                  <a:cubicBezTo>
                    <a:pt x="284158" y="3960"/>
                    <a:pt x="265069" y="-949"/>
                    <a:pt x="248706" y="142"/>
                  </a:cubicBezTo>
                  <a:cubicBezTo>
                    <a:pt x="225254" y="1778"/>
                    <a:pt x="209982" y="18686"/>
                    <a:pt x="192529" y="32321"/>
                  </a:cubicBezTo>
                  <a:cubicBezTo>
                    <a:pt x="152714" y="63410"/>
                    <a:pt x="121626" y="59046"/>
                    <a:pt x="66540" y="50320"/>
                  </a:cubicBezTo>
                  <a:cubicBezTo>
                    <a:pt x="62722" y="49774"/>
                    <a:pt x="45814" y="46502"/>
                    <a:pt x="41996" y="47047"/>
                  </a:cubicBezTo>
                  <a:cubicBezTo>
                    <a:pt x="16908" y="44320"/>
                    <a:pt x="2727" y="59046"/>
                    <a:pt x="0" y="95589"/>
                  </a:cubicBezTo>
                  <a:cubicBezTo>
                    <a:pt x="13090" y="76499"/>
                    <a:pt x="19635" y="57955"/>
                    <a:pt x="42542" y="61773"/>
                  </a:cubicBezTo>
                  <a:cubicBezTo>
                    <a:pt x="53995" y="62864"/>
                    <a:pt x="65994" y="63410"/>
                    <a:pt x="77448" y="65591"/>
                  </a:cubicBezTo>
                  <a:cubicBezTo>
                    <a:pt x="138534" y="79226"/>
                    <a:pt x="163077" y="58501"/>
                    <a:pt x="209437" y="63410"/>
                  </a:cubicBezTo>
                  <a:cubicBezTo>
                    <a:pt x="255797" y="68318"/>
                    <a:pt x="291248" y="44866"/>
                    <a:pt x="287976" y="2468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7">
              <a:extLst>
                <a:ext uri="{FF2B5EF4-FFF2-40B4-BE49-F238E27FC236}">
                  <a16:creationId xmlns:a16="http://schemas.microsoft.com/office/drawing/2014/main" id="{9D2B39B6-3FB7-4680-AE59-073C8E6D8F35}"/>
                </a:ext>
              </a:extLst>
            </p:cNvPr>
            <p:cNvSpPr/>
            <p:nvPr/>
          </p:nvSpPr>
          <p:spPr>
            <a:xfrm>
              <a:off x="1488425" y="5400646"/>
              <a:ext cx="222127" cy="157139"/>
            </a:xfrm>
            <a:custGeom>
              <a:avLst/>
              <a:gdLst>
                <a:gd name="connsiteX0" fmla="*/ 214391 w 222127"/>
                <a:gd name="connsiteY0" fmla="*/ 8216 h 157139"/>
                <a:gd name="connsiteX1" fmla="*/ 170759 w 222127"/>
                <a:gd name="connsiteY1" fmla="*/ 11488 h 157139"/>
                <a:gd name="connsiteX2" fmla="*/ 152760 w 222127"/>
                <a:gd name="connsiteY2" fmla="*/ 57303 h 157139"/>
                <a:gd name="connsiteX3" fmla="*/ 132580 w 222127"/>
                <a:gd name="connsiteY3" fmla="*/ 76392 h 157139"/>
                <a:gd name="connsiteX4" fmla="*/ 58404 w 222127"/>
                <a:gd name="connsiteY4" fmla="*/ 128751 h 157139"/>
                <a:gd name="connsiteX5" fmla="*/ 46 w 222127"/>
                <a:gd name="connsiteY5" fmla="*/ 130387 h 157139"/>
                <a:gd name="connsiteX6" fmla="*/ 26771 w 222127"/>
                <a:gd name="connsiteY6" fmla="*/ 157112 h 157139"/>
                <a:gd name="connsiteX7" fmla="*/ 76403 w 222127"/>
                <a:gd name="connsiteY7" fmla="*/ 132569 h 157139"/>
                <a:gd name="connsiteX8" fmla="*/ 139670 w 222127"/>
                <a:gd name="connsiteY8" fmla="*/ 92209 h 157139"/>
                <a:gd name="connsiteX9" fmla="*/ 210028 w 222127"/>
                <a:gd name="connsiteY9" fmla="*/ 61121 h 157139"/>
                <a:gd name="connsiteX10" fmla="*/ 214391 w 222127"/>
                <a:gd name="connsiteY10" fmla="*/ 8216 h 15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127" h="157139">
                  <a:moveTo>
                    <a:pt x="214391" y="8216"/>
                  </a:moveTo>
                  <a:cubicBezTo>
                    <a:pt x="199665" y="-5419"/>
                    <a:pt x="184394" y="-511"/>
                    <a:pt x="170759" y="11488"/>
                  </a:cubicBezTo>
                  <a:cubicBezTo>
                    <a:pt x="158760" y="21851"/>
                    <a:pt x="159850" y="43122"/>
                    <a:pt x="152760" y="57303"/>
                  </a:cubicBezTo>
                  <a:cubicBezTo>
                    <a:pt x="147851" y="67665"/>
                    <a:pt x="144034" y="76937"/>
                    <a:pt x="132580" y="76392"/>
                  </a:cubicBezTo>
                  <a:cubicBezTo>
                    <a:pt x="94401" y="73120"/>
                    <a:pt x="81857" y="110753"/>
                    <a:pt x="58404" y="128751"/>
                  </a:cubicBezTo>
                  <a:cubicBezTo>
                    <a:pt x="-3772" y="174566"/>
                    <a:pt x="46" y="109116"/>
                    <a:pt x="46" y="130387"/>
                  </a:cubicBezTo>
                  <a:cubicBezTo>
                    <a:pt x="2227" y="150568"/>
                    <a:pt x="15317" y="156567"/>
                    <a:pt x="26771" y="157112"/>
                  </a:cubicBezTo>
                  <a:cubicBezTo>
                    <a:pt x="42042" y="157658"/>
                    <a:pt x="57314" y="150022"/>
                    <a:pt x="76403" y="132569"/>
                  </a:cubicBezTo>
                  <a:cubicBezTo>
                    <a:pt x="94401" y="108571"/>
                    <a:pt x="106946" y="93845"/>
                    <a:pt x="139670" y="92209"/>
                  </a:cubicBezTo>
                  <a:cubicBezTo>
                    <a:pt x="168577" y="90573"/>
                    <a:pt x="191484" y="84573"/>
                    <a:pt x="210028" y="61121"/>
                  </a:cubicBezTo>
                  <a:cubicBezTo>
                    <a:pt x="220936" y="47485"/>
                    <a:pt x="228572" y="21306"/>
                    <a:pt x="214391" y="82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8">
              <a:extLst>
                <a:ext uri="{FF2B5EF4-FFF2-40B4-BE49-F238E27FC236}">
                  <a16:creationId xmlns:a16="http://schemas.microsoft.com/office/drawing/2014/main" id="{AF9DE02E-3FF4-4CC0-BDC4-E4C645EF09D1}"/>
                </a:ext>
              </a:extLst>
            </p:cNvPr>
            <p:cNvSpPr/>
            <p:nvPr/>
          </p:nvSpPr>
          <p:spPr>
            <a:xfrm>
              <a:off x="1175628" y="5172058"/>
              <a:ext cx="680431" cy="266501"/>
            </a:xfrm>
            <a:custGeom>
              <a:avLst/>
              <a:gdLst>
                <a:gd name="connsiteX0" fmla="*/ 679357 w 680431"/>
                <a:gd name="connsiteY0" fmla="*/ 31731 h 266501"/>
                <a:gd name="connsiteX1" fmla="*/ 633543 w 680431"/>
                <a:gd name="connsiteY1" fmla="*/ 97 h 266501"/>
                <a:gd name="connsiteX2" fmla="*/ 567548 w 680431"/>
                <a:gd name="connsiteY2" fmla="*/ 21368 h 266501"/>
                <a:gd name="connsiteX3" fmla="*/ 507553 w 680431"/>
                <a:gd name="connsiteY3" fmla="*/ 43730 h 266501"/>
                <a:gd name="connsiteX4" fmla="*/ 356475 w 680431"/>
                <a:gd name="connsiteY4" fmla="*/ 119541 h 266501"/>
                <a:gd name="connsiteX5" fmla="*/ 275209 w 680431"/>
                <a:gd name="connsiteY5" fmla="*/ 140267 h 266501"/>
                <a:gd name="connsiteX6" fmla="*/ 170490 w 680431"/>
                <a:gd name="connsiteY6" fmla="*/ 121178 h 266501"/>
                <a:gd name="connsiteX7" fmla="*/ 66317 w 680431"/>
                <a:gd name="connsiteY7" fmla="*/ 210625 h 266501"/>
                <a:gd name="connsiteX8" fmla="*/ 12867 w 680431"/>
                <a:gd name="connsiteY8" fmla="*/ 245531 h 266501"/>
                <a:gd name="connsiteX9" fmla="*/ 3595 w 680431"/>
                <a:gd name="connsiteY9" fmla="*/ 225351 h 266501"/>
                <a:gd name="connsiteX10" fmla="*/ 9049 w 680431"/>
                <a:gd name="connsiteY10" fmla="*/ 261893 h 266501"/>
                <a:gd name="connsiteX11" fmla="*/ 49955 w 680431"/>
                <a:gd name="connsiteY11" fmla="*/ 258621 h 266501"/>
                <a:gd name="connsiteX12" fmla="*/ 82134 w 680431"/>
                <a:gd name="connsiteY12" fmla="*/ 211716 h 266501"/>
                <a:gd name="connsiteX13" fmla="*/ 197215 w 680431"/>
                <a:gd name="connsiteY13" fmla="*/ 147357 h 266501"/>
                <a:gd name="connsiteX14" fmla="*/ 267028 w 680431"/>
                <a:gd name="connsiteY14" fmla="*/ 169174 h 266501"/>
                <a:gd name="connsiteX15" fmla="*/ 384291 w 680431"/>
                <a:gd name="connsiteY15" fmla="*/ 133722 h 266501"/>
                <a:gd name="connsiteX16" fmla="*/ 465557 w 680431"/>
                <a:gd name="connsiteY16" fmla="*/ 81908 h 266501"/>
                <a:gd name="connsiteX17" fmla="*/ 563730 w 680431"/>
                <a:gd name="connsiteY17" fmla="*/ 80817 h 266501"/>
                <a:gd name="connsiteX18" fmla="*/ 654814 w 680431"/>
                <a:gd name="connsiteY18" fmla="*/ 77545 h 266501"/>
                <a:gd name="connsiteX19" fmla="*/ 679357 w 680431"/>
                <a:gd name="connsiteY19" fmla="*/ 31731 h 26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0431" h="266501">
                  <a:moveTo>
                    <a:pt x="679357" y="31731"/>
                  </a:moveTo>
                  <a:cubicBezTo>
                    <a:pt x="673903" y="8823"/>
                    <a:pt x="654814" y="1188"/>
                    <a:pt x="633543" y="97"/>
                  </a:cubicBezTo>
                  <a:cubicBezTo>
                    <a:pt x="608999" y="-994"/>
                    <a:pt x="586092" y="7187"/>
                    <a:pt x="567548" y="21368"/>
                  </a:cubicBezTo>
                  <a:cubicBezTo>
                    <a:pt x="549550" y="35003"/>
                    <a:pt x="529369" y="40457"/>
                    <a:pt x="507553" y="43730"/>
                  </a:cubicBezTo>
                  <a:cubicBezTo>
                    <a:pt x="435014" y="55183"/>
                    <a:pt x="394653" y="67182"/>
                    <a:pt x="356475" y="119541"/>
                  </a:cubicBezTo>
                  <a:cubicBezTo>
                    <a:pt x="337931" y="145176"/>
                    <a:pt x="307388" y="150084"/>
                    <a:pt x="275209" y="140267"/>
                  </a:cubicBezTo>
                  <a:cubicBezTo>
                    <a:pt x="244121" y="130995"/>
                    <a:pt x="204306" y="116269"/>
                    <a:pt x="170490" y="121178"/>
                  </a:cubicBezTo>
                  <a:cubicBezTo>
                    <a:pt x="114859" y="128813"/>
                    <a:pt x="91406" y="163174"/>
                    <a:pt x="66317" y="210625"/>
                  </a:cubicBezTo>
                  <a:cubicBezTo>
                    <a:pt x="55409" y="231896"/>
                    <a:pt x="34684" y="262439"/>
                    <a:pt x="12867" y="245531"/>
                  </a:cubicBezTo>
                  <a:cubicBezTo>
                    <a:pt x="6868" y="238986"/>
                    <a:pt x="5777" y="214443"/>
                    <a:pt x="3595" y="225351"/>
                  </a:cubicBezTo>
                  <a:cubicBezTo>
                    <a:pt x="-2950" y="237350"/>
                    <a:pt x="-223" y="252076"/>
                    <a:pt x="9049" y="261893"/>
                  </a:cubicBezTo>
                  <a:cubicBezTo>
                    <a:pt x="17231" y="268984"/>
                    <a:pt x="36865" y="267893"/>
                    <a:pt x="49955" y="258621"/>
                  </a:cubicBezTo>
                  <a:cubicBezTo>
                    <a:pt x="67408" y="246622"/>
                    <a:pt x="72317" y="230805"/>
                    <a:pt x="82134" y="211716"/>
                  </a:cubicBezTo>
                  <a:cubicBezTo>
                    <a:pt x="105587" y="164265"/>
                    <a:pt x="151401" y="138631"/>
                    <a:pt x="197215" y="147357"/>
                  </a:cubicBezTo>
                  <a:cubicBezTo>
                    <a:pt x="221213" y="151721"/>
                    <a:pt x="244666" y="160447"/>
                    <a:pt x="267028" y="169174"/>
                  </a:cubicBezTo>
                  <a:cubicBezTo>
                    <a:pt x="317205" y="187718"/>
                    <a:pt x="342840" y="184445"/>
                    <a:pt x="384291" y="133722"/>
                  </a:cubicBezTo>
                  <a:cubicBezTo>
                    <a:pt x="395199" y="120632"/>
                    <a:pt x="420288" y="87362"/>
                    <a:pt x="465557" y="81908"/>
                  </a:cubicBezTo>
                  <a:cubicBezTo>
                    <a:pt x="504826" y="77000"/>
                    <a:pt x="527733" y="68273"/>
                    <a:pt x="563730" y="80817"/>
                  </a:cubicBezTo>
                  <a:cubicBezTo>
                    <a:pt x="588819" y="90089"/>
                    <a:pt x="631361" y="91726"/>
                    <a:pt x="654814" y="77545"/>
                  </a:cubicBezTo>
                  <a:cubicBezTo>
                    <a:pt x="671721" y="68273"/>
                    <a:pt x="684266" y="53547"/>
                    <a:pt x="679357" y="3173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Rounded Rectangle 31">
            <a:extLst>
              <a:ext uri="{FF2B5EF4-FFF2-40B4-BE49-F238E27FC236}">
                <a16:creationId xmlns:a16="http://schemas.microsoft.com/office/drawing/2014/main" id="{A538E1E6-032A-4F3F-9D1E-2439EF2BC7BE}"/>
              </a:ext>
            </a:extLst>
          </p:cNvPr>
          <p:cNvSpPr>
            <a:spLocks noChangeAspect="1"/>
          </p:cNvSpPr>
          <p:nvPr/>
        </p:nvSpPr>
        <p:spPr>
          <a:xfrm>
            <a:off x="1436430" y="4238643"/>
            <a:ext cx="387528" cy="550988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Heart 17">
            <a:extLst>
              <a:ext uri="{FF2B5EF4-FFF2-40B4-BE49-F238E27FC236}">
                <a16:creationId xmlns:a16="http://schemas.microsoft.com/office/drawing/2014/main" id="{B32D6CD3-ADD8-4529-924D-99E4CC48DE6D}"/>
              </a:ext>
            </a:extLst>
          </p:cNvPr>
          <p:cNvSpPr/>
          <p:nvPr/>
        </p:nvSpPr>
        <p:spPr>
          <a:xfrm>
            <a:off x="5823117" y="4272792"/>
            <a:ext cx="521334" cy="511148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9" name="Chord 32">
            <a:extLst>
              <a:ext uri="{FF2B5EF4-FFF2-40B4-BE49-F238E27FC236}">
                <a16:creationId xmlns:a16="http://schemas.microsoft.com/office/drawing/2014/main" id="{CB8EEE95-D107-4BE7-8245-935DCA3446D7}"/>
              </a:ext>
            </a:extLst>
          </p:cNvPr>
          <p:cNvSpPr/>
          <p:nvPr/>
        </p:nvSpPr>
        <p:spPr>
          <a:xfrm>
            <a:off x="3604657" y="4217736"/>
            <a:ext cx="517562" cy="513020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21">
            <a:extLst>
              <a:ext uri="{FF2B5EF4-FFF2-40B4-BE49-F238E27FC236}">
                <a16:creationId xmlns:a16="http://schemas.microsoft.com/office/drawing/2014/main" id="{359F4853-E99F-4CE2-896F-F45DD47FFCBF}"/>
              </a:ext>
            </a:extLst>
          </p:cNvPr>
          <p:cNvGrpSpPr/>
          <p:nvPr/>
        </p:nvGrpSpPr>
        <p:grpSpPr>
          <a:xfrm>
            <a:off x="7587483" y="505378"/>
            <a:ext cx="4041607" cy="927587"/>
            <a:chOff x="1937601" y="2316370"/>
            <a:chExt cx="4041607" cy="927587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6ECCB98-9002-4125-A65B-201A8EA78245}"/>
                </a:ext>
              </a:extLst>
            </p:cNvPr>
            <p:cNvSpPr txBox="1"/>
            <p:nvPr/>
          </p:nvSpPr>
          <p:spPr>
            <a:xfrm>
              <a:off x="1937601" y="2316370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F9E6C49-C391-4FB2-8A2B-01D309AC7C03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</a:p>
          </p:txBody>
        </p:sp>
        <p:sp>
          <p:nvSpPr>
            <p:cNvPr id="7" name="Chevron 25">
              <a:extLst>
                <a:ext uri="{FF2B5EF4-FFF2-40B4-BE49-F238E27FC236}">
                  <a16:creationId xmlns:a16="http://schemas.microsoft.com/office/drawing/2014/main" id="{8E058C5C-9461-40EE-BF76-1BCDD8BD0DA7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" name="그룹 20">
            <a:extLst>
              <a:ext uri="{FF2B5EF4-FFF2-40B4-BE49-F238E27FC236}">
                <a16:creationId xmlns:a16="http://schemas.microsoft.com/office/drawing/2014/main" id="{90932A01-1295-4213-A812-ECA218729683}"/>
              </a:ext>
            </a:extLst>
          </p:cNvPr>
          <p:cNvGrpSpPr/>
          <p:nvPr/>
        </p:nvGrpSpPr>
        <p:grpSpPr>
          <a:xfrm>
            <a:off x="7587483" y="1539327"/>
            <a:ext cx="4041607" cy="926168"/>
            <a:chOff x="1937601" y="3350319"/>
            <a:chExt cx="4041607" cy="92616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DECA682-9B5B-4CA7-9E8F-43B530F8A052}"/>
                </a:ext>
              </a:extLst>
            </p:cNvPr>
            <p:cNvSpPr txBox="1"/>
            <p:nvPr/>
          </p:nvSpPr>
          <p:spPr>
            <a:xfrm>
              <a:off x="1937601" y="3350319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009E16D-D7F7-4895-8937-380AE18DE049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1" name="Chevron 26">
              <a:extLst>
                <a:ext uri="{FF2B5EF4-FFF2-40B4-BE49-F238E27FC236}">
                  <a16:creationId xmlns:a16="http://schemas.microsoft.com/office/drawing/2014/main" id="{A5614F35-1E1C-4631-894E-5390455CC441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그룹 4">
            <a:extLst>
              <a:ext uri="{FF2B5EF4-FFF2-40B4-BE49-F238E27FC236}">
                <a16:creationId xmlns:a16="http://schemas.microsoft.com/office/drawing/2014/main" id="{FA6FC73E-C47D-4ABC-9158-78ACD550D37F}"/>
              </a:ext>
            </a:extLst>
          </p:cNvPr>
          <p:cNvGrpSpPr/>
          <p:nvPr/>
        </p:nvGrpSpPr>
        <p:grpSpPr>
          <a:xfrm>
            <a:off x="7587483" y="3605806"/>
            <a:ext cx="4041607" cy="924749"/>
            <a:chOff x="1937601" y="4384268"/>
            <a:chExt cx="4041607" cy="92474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881A0CB-7BB5-4F1A-8BD7-045C7FFBCC48}"/>
                </a:ext>
              </a:extLst>
            </p:cNvPr>
            <p:cNvSpPr txBox="1"/>
            <p:nvPr/>
          </p:nvSpPr>
          <p:spPr>
            <a:xfrm>
              <a:off x="1937601" y="4384268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BB83DA8-4375-43B8-A238-12FF25E33834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5" name="Chevron 27">
              <a:extLst>
                <a:ext uri="{FF2B5EF4-FFF2-40B4-BE49-F238E27FC236}">
                  <a16:creationId xmlns:a16="http://schemas.microsoft.com/office/drawing/2014/main" id="{72EC4B15-9236-466D-BA2C-58BB94F1F4DB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그룹 3">
            <a:extLst>
              <a:ext uri="{FF2B5EF4-FFF2-40B4-BE49-F238E27FC236}">
                <a16:creationId xmlns:a16="http://schemas.microsoft.com/office/drawing/2014/main" id="{1A9382CC-F90D-4BB9-9FE0-8B5077F332A4}"/>
              </a:ext>
            </a:extLst>
          </p:cNvPr>
          <p:cNvGrpSpPr/>
          <p:nvPr/>
        </p:nvGrpSpPr>
        <p:grpSpPr>
          <a:xfrm>
            <a:off x="7587483" y="2528886"/>
            <a:ext cx="4041607" cy="927587"/>
            <a:chOff x="1937601" y="5413960"/>
            <a:chExt cx="4041607" cy="92758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4D397C5-65F7-447A-A837-00C977757F21}"/>
                </a:ext>
              </a:extLst>
            </p:cNvPr>
            <p:cNvSpPr txBox="1"/>
            <p:nvPr/>
          </p:nvSpPr>
          <p:spPr>
            <a:xfrm>
              <a:off x="1937601" y="5413960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070087E-DD28-42FE-8CC6-A1B91FF14D00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9" name="Chevron 28">
              <a:extLst>
                <a:ext uri="{FF2B5EF4-FFF2-40B4-BE49-F238E27FC236}">
                  <a16:creationId xmlns:a16="http://schemas.microsoft.com/office/drawing/2014/main" id="{6C8AA360-3FA0-4AE7-A98D-0AD7044D3EEA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8CE02CE2-7E37-4E15-9BEE-1E278FD1A65B}"/>
              </a:ext>
            </a:extLst>
          </p:cNvPr>
          <p:cNvSpPr txBox="1"/>
          <p:nvPr/>
        </p:nvSpPr>
        <p:spPr>
          <a:xfrm>
            <a:off x="8142319" y="5251250"/>
            <a:ext cx="34253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DEF8E97-0833-44D2-937C-0A35C5AFD133}"/>
              </a:ext>
            </a:extLst>
          </p:cNvPr>
          <p:cNvSpPr txBox="1"/>
          <p:nvPr/>
        </p:nvSpPr>
        <p:spPr>
          <a:xfrm>
            <a:off x="8142319" y="5898412"/>
            <a:ext cx="34253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D1E891A8-D1DB-4069-A35E-A47726DB86A0}"/>
              </a:ext>
            </a:extLst>
          </p:cNvPr>
          <p:cNvGrpSpPr/>
          <p:nvPr/>
        </p:nvGrpSpPr>
        <p:grpSpPr>
          <a:xfrm>
            <a:off x="9019185" y="1093466"/>
            <a:ext cx="2624161" cy="5794244"/>
            <a:chOff x="4268406" y="76"/>
            <a:chExt cx="3104658" cy="6855200"/>
          </a:xfrm>
        </p:grpSpPr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id="{2F72E8B1-0575-49C3-A1A3-09F6DBECBACB}"/>
                </a:ext>
              </a:extLst>
            </p:cNvPr>
            <p:cNvSpPr/>
            <p:nvPr/>
          </p:nvSpPr>
          <p:spPr>
            <a:xfrm>
              <a:off x="4268406" y="1773686"/>
              <a:ext cx="3042534" cy="5081590"/>
            </a:xfrm>
            <a:custGeom>
              <a:avLst/>
              <a:gdLst>
                <a:gd name="connsiteX0" fmla="*/ 3022350 w 3042534"/>
                <a:gd name="connsiteY0" fmla="*/ 414815 h 5081590"/>
                <a:gd name="connsiteX1" fmla="*/ 2575581 w 3042534"/>
                <a:gd name="connsiteY1" fmla="*/ 6 h 5081590"/>
                <a:gd name="connsiteX2" fmla="*/ 2539028 w 3042534"/>
                <a:gd name="connsiteY2" fmla="*/ 11192 h 5081590"/>
                <a:gd name="connsiteX3" fmla="*/ 2387686 w 3042534"/>
                <a:gd name="connsiteY3" fmla="*/ 44483 h 5081590"/>
                <a:gd name="connsiteX4" fmla="*/ 1940118 w 3042534"/>
                <a:gd name="connsiteY4" fmla="*/ 88294 h 5081590"/>
                <a:gd name="connsiteX5" fmla="*/ 1735909 w 3042534"/>
                <a:gd name="connsiteY5" fmla="*/ 214202 h 5081590"/>
                <a:gd name="connsiteX6" fmla="*/ 1467049 w 3042534"/>
                <a:gd name="connsiteY6" fmla="*/ 430728 h 5081590"/>
                <a:gd name="connsiteX7" fmla="*/ 1216432 w 3042534"/>
                <a:gd name="connsiteY7" fmla="*/ 651716 h 5081590"/>
                <a:gd name="connsiteX8" fmla="*/ 1137732 w 3042534"/>
                <a:gd name="connsiteY8" fmla="*/ 709709 h 5081590"/>
                <a:gd name="connsiteX9" fmla="*/ 1123616 w 3042534"/>
                <a:gd name="connsiteY9" fmla="*/ 702984 h 5081590"/>
                <a:gd name="connsiteX10" fmla="*/ 1125547 w 3042534"/>
                <a:gd name="connsiteY10" fmla="*/ 658773 h 5081590"/>
                <a:gd name="connsiteX11" fmla="*/ 1206778 w 3042534"/>
                <a:gd name="connsiteY11" fmla="*/ 465551 h 5081590"/>
                <a:gd name="connsiteX12" fmla="*/ 1388881 w 3042534"/>
                <a:gd name="connsiteY12" fmla="*/ 255616 h 5081590"/>
                <a:gd name="connsiteX13" fmla="*/ 1397936 w 3042534"/>
                <a:gd name="connsiteY13" fmla="*/ 179179 h 5081590"/>
                <a:gd name="connsiteX14" fmla="*/ 1327359 w 3042534"/>
                <a:gd name="connsiteY14" fmla="*/ 187103 h 5081590"/>
                <a:gd name="connsiteX15" fmla="*/ 895970 w 3042534"/>
                <a:gd name="connsiteY15" fmla="*/ 584401 h 5081590"/>
                <a:gd name="connsiteX16" fmla="*/ 532363 w 3042534"/>
                <a:gd name="connsiteY16" fmla="*/ 1163536 h 5081590"/>
                <a:gd name="connsiteX17" fmla="*/ 614659 w 3042534"/>
                <a:gd name="connsiteY17" fmla="*/ 1437323 h 5081590"/>
                <a:gd name="connsiteX18" fmla="*/ 628975 w 3042534"/>
                <a:gd name="connsiteY18" fmla="*/ 1712775 h 5081590"/>
                <a:gd name="connsiteX19" fmla="*/ 509525 w 3042534"/>
                <a:gd name="connsiteY19" fmla="*/ 1859390 h 5081590"/>
                <a:gd name="connsiteX20" fmla="*/ 256978 w 3042534"/>
                <a:gd name="connsiteY20" fmla="*/ 2411026 h 5081590"/>
                <a:gd name="connsiteX21" fmla="*/ 38321 w 3042534"/>
                <a:gd name="connsiteY21" fmla="*/ 5062808 h 5081590"/>
                <a:gd name="connsiteX22" fmla="*/ 2515790 w 3042534"/>
                <a:gd name="connsiteY22" fmla="*/ 5079321 h 5081590"/>
                <a:gd name="connsiteX23" fmla="*/ 2635040 w 3042534"/>
                <a:gd name="connsiteY23" fmla="*/ 4157352 h 5081590"/>
                <a:gd name="connsiteX24" fmla="*/ 2460394 w 3042534"/>
                <a:gd name="connsiteY24" fmla="*/ 2921714 h 5081590"/>
                <a:gd name="connsiteX25" fmla="*/ 2270434 w 3042534"/>
                <a:gd name="connsiteY25" fmla="*/ 2355629 h 5081590"/>
                <a:gd name="connsiteX26" fmla="*/ 2296468 w 3042534"/>
                <a:gd name="connsiteY26" fmla="*/ 2079178 h 5081590"/>
                <a:gd name="connsiteX27" fmla="*/ 2408792 w 3042534"/>
                <a:gd name="connsiteY27" fmla="*/ 1871441 h 5081590"/>
                <a:gd name="connsiteX28" fmla="*/ 3042525 w 3042534"/>
                <a:gd name="connsiteY28" fmla="*/ 583202 h 5081590"/>
                <a:gd name="connsiteX29" fmla="*/ 3022350 w 3042534"/>
                <a:gd name="connsiteY29" fmla="*/ 414815 h 508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42534" h="5081590">
                  <a:moveTo>
                    <a:pt x="3022350" y="414815"/>
                  </a:moveTo>
                  <a:cubicBezTo>
                    <a:pt x="2967686" y="167727"/>
                    <a:pt x="2812815" y="32964"/>
                    <a:pt x="2575581" y="6"/>
                  </a:cubicBezTo>
                  <a:cubicBezTo>
                    <a:pt x="2562198" y="-260"/>
                    <a:pt x="2551745" y="8528"/>
                    <a:pt x="2539028" y="11192"/>
                  </a:cubicBezTo>
                  <a:cubicBezTo>
                    <a:pt x="2488492" y="21712"/>
                    <a:pt x="2438155" y="33364"/>
                    <a:pt x="2387686" y="44483"/>
                  </a:cubicBezTo>
                  <a:cubicBezTo>
                    <a:pt x="2287346" y="68919"/>
                    <a:pt x="2067956" y="92156"/>
                    <a:pt x="1940118" y="88294"/>
                  </a:cubicBezTo>
                  <a:cubicBezTo>
                    <a:pt x="1868608" y="124648"/>
                    <a:pt x="1801160" y="167794"/>
                    <a:pt x="1735909" y="214202"/>
                  </a:cubicBezTo>
                  <a:cubicBezTo>
                    <a:pt x="1641961" y="280984"/>
                    <a:pt x="1553540" y="354624"/>
                    <a:pt x="1467049" y="430728"/>
                  </a:cubicBezTo>
                  <a:cubicBezTo>
                    <a:pt x="1383421" y="504302"/>
                    <a:pt x="1300193" y="578275"/>
                    <a:pt x="1216432" y="651716"/>
                  </a:cubicBezTo>
                  <a:cubicBezTo>
                    <a:pt x="1191996" y="673155"/>
                    <a:pt x="1166362" y="693663"/>
                    <a:pt x="1137732" y="709709"/>
                  </a:cubicBezTo>
                  <a:cubicBezTo>
                    <a:pt x="1129276" y="714436"/>
                    <a:pt x="1123550" y="714969"/>
                    <a:pt x="1123616" y="702984"/>
                  </a:cubicBezTo>
                  <a:cubicBezTo>
                    <a:pt x="1123749" y="688269"/>
                    <a:pt x="1122418" y="673488"/>
                    <a:pt x="1125547" y="658773"/>
                  </a:cubicBezTo>
                  <a:cubicBezTo>
                    <a:pt x="1140262" y="589128"/>
                    <a:pt x="1169492" y="525475"/>
                    <a:pt x="1206778" y="465551"/>
                  </a:cubicBezTo>
                  <a:cubicBezTo>
                    <a:pt x="1256249" y="386051"/>
                    <a:pt x="1318570" y="317272"/>
                    <a:pt x="1388881" y="255616"/>
                  </a:cubicBezTo>
                  <a:cubicBezTo>
                    <a:pt x="1414049" y="233511"/>
                    <a:pt x="1417578" y="202617"/>
                    <a:pt x="1397936" y="179179"/>
                  </a:cubicBezTo>
                  <a:cubicBezTo>
                    <a:pt x="1374299" y="164465"/>
                    <a:pt x="1352594" y="166728"/>
                    <a:pt x="1327359" y="187103"/>
                  </a:cubicBezTo>
                  <a:cubicBezTo>
                    <a:pt x="1176150" y="309215"/>
                    <a:pt x="1037458" y="451369"/>
                    <a:pt x="895970" y="584401"/>
                  </a:cubicBezTo>
                  <a:cubicBezTo>
                    <a:pt x="722856" y="747128"/>
                    <a:pt x="504598" y="895807"/>
                    <a:pt x="532363" y="1163536"/>
                  </a:cubicBezTo>
                  <a:cubicBezTo>
                    <a:pt x="542217" y="1258682"/>
                    <a:pt x="576241" y="1349634"/>
                    <a:pt x="614659" y="1437323"/>
                  </a:cubicBezTo>
                  <a:cubicBezTo>
                    <a:pt x="660601" y="1542057"/>
                    <a:pt x="691029" y="1618094"/>
                    <a:pt x="628975" y="1712775"/>
                  </a:cubicBezTo>
                  <a:cubicBezTo>
                    <a:pt x="595151" y="1764443"/>
                    <a:pt x="545613" y="1808387"/>
                    <a:pt x="509525" y="1859390"/>
                  </a:cubicBezTo>
                  <a:cubicBezTo>
                    <a:pt x="391941" y="2025446"/>
                    <a:pt x="314372" y="2216805"/>
                    <a:pt x="256978" y="2411026"/>
                  </a:cubicBezTo>
                  <a:cubicBezTo>
                    <a:pt x="138994" y="2809789"/>
                    <a:pt x="-91049" y="5065405"/>
                    <a:pt x="38321" y="5062808"/>
                  </a:cubicBezTo>
                  <a:cubicBezTo>
                    <a:pt x="130671" y="5061476"/>
                    <a:pt x="2510131" y="5075791"/>
                    <a:pt x="2515790" y="5079321"/>
                  </a:cubicBezTo>
                  <a:cubicBezTo>
                    <a:pt x="2596888" y="5129391"/>
                    <a:pt x="2621257" y="4336459"/>
                    <a:pt x="2635040" y="4157352"/>
                  </a:cubicBezTo>
                  <a:cubicBezTo>
                    <a:pt x="2668264" y="3727029"/>
                    <a:pt x="2604345" y="3326868"/>
                    <a:pt x="2460394" y="2921714"/>
                  </a:cubicBezTo>
                  <a:cubicBezTo>
                    <a:pt x="2427635" y="2802131"/>
                    <a:pt x="2271832" y="2361622"/>
                    <a:pt x="2270434" y="2355629"/>
                  </a:cubicBezTo>
                  <a:cubicBezTo>
                    <a:pt x="2247663" y="2260483"/>
                    <a:pt x="2259115" y="2168798"/>
                    <a:pt x="2296468" y="2079178"/>
                  </a:cubicBezTo>
                  <a:cubicBezTo>
                    <a:pt x="2326962" y="2006071"/>
                    <a:pt x="2368177" y="1938955"/>
                    <a:pt x="2408792" y="1871441"/>
                  </a:cubicBezTo>
                  <a:cubicBezTo>
                    <a:pt x="2426836" y="1841412"/>
                    <a:pt x="3042325" y="604442"/>
                    <a:pt x="3042525" y="583202"/>
                  </a:cubicBezTo>
                  <a:cubicBezTo>
                    <a:pt x="3042858" y="526274"/>
                    <a:pt x="3034601" y="470212"/>
                    <a:pt x="3022350" y="414815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3AFC7DD2-CA7D-443A-8664-8F539762E9DE}"/>
                </a:ext>
              </a:extLst>
            </p:cNvPr>
            <p:cNvSpPr/>
            <p:nvPr/>
          </p:nvSpPr>
          <p:spPr>
            <a:xfrm>
              <a:off x="4553780" y="2939"/>
              <a:ext cx="2291206" cy="2501637"/>
            </a:xfrm>
            <a:custGeom>
              <a:avLst/>
              <a:gdLst>
                <a:gd name="connsiteX0" fmla="*/ 2268169 w 2291206"/>
                <a:gd name="connsiteY0" fmla="*/ 1748913 h 2501637"/>
                <a:gd name="connsiteX1" fmla="*/ 2137001 w 2291206"/>
                <a:gd name="connsiteY1" fmla="*/ 1721281 h 2501637"/>
                <a:gd name="connsiteX2" fmla="*/ 2032999 w 2291206"/>
                <a:gd name="connsiteY2" fmla="*/ 1614150 h 2501637"/>
                <a:gd name="connsiteX3" fmla="*/ 1685105 w 2291206"/>
                <a:gd name="connsiteY3" fmla="*/ 1066642 h 2501637"/>
                <a:gd name="connsiteX4" fmla="*/ 1488820 w 2291206"/>
                <a:gd name="connsiteY4" fmla="*/ 678266 h 2501637"/>
                <a:gd name="connsiteX5" fmla="*/ 1226685 w 2291206"/>
                <a:gd name="connsiteY5" fmla="*/ 293552 h 2501637"/>
                <a:gd name="connsiteX6" fmla="*/ 970342 w 2291206"/>
                <a:gd name="connsiteY6" fmla="*/ 68969 h 2501637"/>
                <a:gd name="connsiteX7" fmla="*/ 847098 w 2291206"/>
                <a:gd name="connsiteY7" fmla="*/ 11242 h 2501637"/>
                <a:gd name="connsiteX8" fmla="*/ 630305 w 2291206"/>
                <a:gd name="connsiteY8" fmla="*/ 41271 h 2501637"/>
                <a:gd name="connsiteX9" fmla="*/ 210968 w 2291206"/>
                <a:gd name="connsiteY9" fmla="*/ 352944 h 2501637"/>
                <a:gd name="connsiteX10" fmla="*/ 94449 w 2291206"/>
                <a:gd name="connsiteY10" fmla="*/ 513607 h 2501637"/>
                <a:gd name="connsiteX11" fmla="*/ 10555 w 2291206"/>
                <a:gd name="connsiteY11" fmla="*/ 867027 h 2501637"/>
                <a:gd name="connsiteX12" fmla="*/ 13085 w 2291206"/>
                <a:gd name="connsiteY12" fmla="*/ 1509416 h 2501637"/>
                <a:gd name="connsiteX13" fmla="*/ 131602 w 2291206"/>
                <a:gd name="connsiteY13" fmla="*/ 2107060 h 2501637"/>
                <a:gd name="connsiteX14" fmla="*/ 461252 w 2291206"/>
                <a:gd name="connsiteY14" fmla="*/ 2467005 h 2501637"/>
                <a:gd name="connsiteX15" fmla="*/ 558263 w 2291206"/>
                <a:gd name="connsiteY15" fmla="*/ 2500097 h 2501637"/>
                <a:gd name="connsiteX16" fmla="*/ 587026 w 2291206"/>
                <a:gd name="connsiteY16" fmla="*/ 2488312 h 2501637"/>
                <a:gd name="connsiteX17" fmla="*/ 573910 w 2291206"/>
                <a:gd name="connsiteY17" fmla="*/ 2465940 h 2501637"/>
                <a:gd name="connsiteX18" fmla="*/ 488817 w 2291206"/>
                <a:gd name="connsiteY18" fmla="*/ 2404817 h 2501637"/>
                <a:gd name="connsiteX19" fmla="*/ 340005 w 2291206"/>
                <a:gd name="connsiteY19" fmla="*/ 2195881 h 2501637"/>
                <a:gd name="connsiteX20" fmla="*/ 285474 w 2291206"/>
                <a:gd name="connsiteY20" fmla="*/ 1852316 h 2501637"/>
                <a:gd name="connsiteX21" fmla="*/ 289069 w 2291206"/>
                <a:gd name="connsiteY21" fmla="*/ 1579061 h 2501637"/>
                <a:gd name="connsiteX22" fmla="*/ 292465 w 2291206"/>
                <a:gd name="connsiteY22" fmla="*/ 1504089 h 2501637"/>
                <a:gd name="connsiteX23" fmla="*/ 331216 w 2291206"/>
                <a:gd name="connsiteY23" fmla="*/ 1559286 h 2501637"/>
                <a:gd name="connsiteX24" fmla="*/ 614658 w 2291206"/>
                <a:gd name="connsiteY24" fmla="*/ 1877151 h 2501637"/>
                <a:gd name="connsiteX25" fmla="*/ 621849 w 2291206"/>
                <a:gd name="connsiteY25" fmla="*/ 1882943 h 2501637"/>
                <a:gd name="connsiteX26" fmla="*/ 817202 w 2291206"/>
                <a:gd name="connsiteY26" fmla="*/ 2019504 h 2501637"/>
                <a:gd name="connsiteX27" fmla="*/ 927263 w 2291206"/>
                <a:gd name="connsiteY27" fmla="*/ 2059986 h 2501637"/>
                <a:gd name="connsiteX28" fmla="*/ 938049 w 2291206"/>
                <a:gd name="connsiteY28" fmla="*/ 2053395 h 2501637"/>
                <a:gd name="connsiteX29" fmla="*/ 1047178 w 2291206"/>
                <a:gd name="connsiteY29" fmla="*/ 1963375 h 2501637"/>
                <a:gd name="connsiteX30" fmla="*/ 1111430 w 2291206"/>
                <a:gd name="connsiteY30" fmla="*/ 1955984 h 2501637"/>
                <a:gd name="connsiteX31" fmla="*/ 1100311 w 2291206"/>
                <a:gd name="connsiteY31" fmla="*/ 2027161 h 2501637"/>
                <a:gd name="connsiteX32" fmla="*/ 871999 w 2291206"/>
                <a:gd name="connsiteY32" fmla="*/ 2324985 h 2501637"/>
                <a:gd name="connsiteX33" fmla="*/ 833315 w 2291206"/>
                <a:gd name="connsiteY33" fmla="*/ 2480988 h 2501637"/>
                <a:gd name="connsiteX34" fmla="*/ 850627 w 2291206"/>
                <a:gd name="connsiteY34" fmla="*/ 2490842 h 2501637"/>
                <a:gd name="connsiteX35" fmla="*/ 936851 w 2291206"/>
                <a:gd name="connsiteY35" fmla="*/ 2427655 h 2501637"/>
                <a:gd name="connsiteX36" fmla="*/ 1295398 w 2291206"/>
                <a:gd name="connsiteY36" fmla="*/ 2114384 h 2501637"/>
                <a:gd name="connsiteX37" fmla="*/ 1663732 w 2291206"/>
                <a:gd name="connsiteY37" fmla="*/ 1863834 h 2501637"/>
                <a:gd name="connsiteX38" fmla="*/ 1666928 w 2291206"/>
                <a:gd name="connsiteY38" fmla="*/ 1857176 h 2501637"/>
                <a:gd name="connsiteX39" fmla="*/ 1666928 w 2291206"/>
                <a:gd name="connsiteY39" fmla="*/ 1857176 h 2501637"/>
                <a:gd name="connsiteX40" fmla="*/ 1681377 w 2291206"/>
                <a:gd name="connsiteY40" fmla="*/ 1859506 h 2501637"/>
                <a:gd name="connsiteX41" fmla="*/ 1986525 w 2291206"/>
                <a:gd name="connsiteY41" fmla="*/ 1846390 h 2501637"/>
                <a:gd name="connsiteX42" fmla="*/ 2231748 w 2291206"/>
                <a:gd name="connsiteY42" fmla="*/ 1795387 h 2501637"/>
                <a:gd name="connsiteX43" fmla="*/ 2291206 w 2291206"/>
                <a:gd name="connsiteY43" fmla="*/ 1774015 h 2501637"/>
                <a:gd name="connsiteX44" fmla="*/ 2268169 w 2291206"/>
                <a:gd name="connsiteY44" fmla="*/ 1748913 h 250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1206" h="2501637">
                  <a:moveTo>
                    <a:pt x="2268169" y="1748913"/>
                  </a:moveTo>
                  <a:cubicBezTo>
                    <a:pt x="2218764" y="1765692"/>
                    <a:pt x="2176351" y="1751377"/>
                    <a:pt x="2137001" y="1721281"/>
                  </a:cubicBezTo>
                  <a:cubicBezTo>
                    <a:pt x="2097051" y="1690720"/>
                    <a:pt x="2063893" y="1653367"/>
                    <a:pt x="2032999" y="1614150"/>
                  </a:cubicBezTo>
                  <a:cubicBezTo>
                    <a:pt x="1898436" y="1443499"/>
                    <a:pt x="1785911" y="1258599"/>
                    <a:pt x="1685105" y="1066642"/>
                  </a:cubicBezTo>
                  <a:cubicBezTo>
                    <a:pt x="1617657" y="938271"/>
                    <a:pt x="1555070" y="807303"/>
                    <a:pt x="1488820" y="678266"/>
                  </a:cubicBezTo>
                  <a:cubicBezTo>
                    <a:pt x="1417510" y="539242"/>
                    <a:pt x="1333883" y="408274"/>
                    <a:pt x="1226685" y="293552"/>
                  </a:cubicBezTo>
                  <a:cubicBezTo>
                    <a:pt x="1148716" y="210124"/>
                    <a:pt x="1067419" y="130558"/>
                    <a:pt x="970342" y="68969"/>
                  </a:cubicBezTo>
                  <a:cubicBezTo>
                    <a:pt x="931724" y="44467"/>
                    <a:pt x="890909" y="24892"/>
                    <a:pt x="847098" y="11242"/>
                  </a:cubicBezTo>
                  <a:cubicBezTo>
                    <a:pt x="769995" y="-12728"/>
                    <a:pt x="698152" y="3652"/>
                    <a:pt x="630305" y="41271"/>
                  </a:cubicBezTo>
                  <a:cubicBezTo>
                    <a:pt x="476766" y="126430"/>
                    <a:pt x="334412" y="227169"/>
                    <a:pt x="210968" y="352944"/>
                  </a:cubicBezTo>
                  <a:cubicBezTo>
                    <a:pt x="164161" y="400617"/>
                    <a:pt x="123412" y="452618"/>
                    <a:pt x="94449" y="513607"/>
                  </a:cubicBezTo>
                  <a:cubicBezTo>
                    <a:pt x="41316" y="625533"/>
                    <a:pt x="18611" y="744782"/>
                    <a:pt x="10555" y="867027"/>
                  </a:cubicBezTo>
                  <a:cubicBezTo>
                    <a:pt x="-3561" y="1081157"/>
                    <a:pt x="-4293" y="1295286"/>
                    <a:pt x="13085" y="1509416"/>
                  </a:cubicBezTo>
                  <a:cubicBezTo>
                    <a:pt x="29597" y="1713225"/>
                    <a:pt x="64553" y="1913305"/>
                    <a:pt x="131602" y="2107060"/>
                  </a:cubicBezTo>
                  <a:cubicBezTo>
                    <a:pt x="189528" y="2274449"/>
                    <a:pt x="296127" y="2397627"/>
                    <a:pt x="461252" y="2467005"/>
                  </a:cubicBezTo>
                  <a:cubicBezTo>
                    <a:pt x="492812" y="2480389"/>
                    <a:pt x="525504" y="2490176"/>
                    <a:pt x="558263" y="2500097"/>
                  </a:cubicBezTo>
                  <a:cubicBezTo>
                    <a:pt x="572644" y="2504425"/>
                    <a:pt x="581700" y="2499365"/>
                    <a:pt x="587026" y="2488312"/>
                  </a:cubicBezTo>
                  <a:cubicBezTo>
                    <a:pt x="592686" y="2476593"/>
                    <a:pt x="582499" y="2470867"/>
                    <a:pt x="573910" y="2465940"/>
                  </a:cubicBezTo>
                  <a:cubicBezTo>
                    <a:pt x="550606" y="2452557"/>
                    <a:pt x="495409" y="2409744"/>
                    <a:pt x="488817" y="2404817"/>
                  </a:cubicBezTo>
                  <a:cubicBezTo>
                    <a:pt x="417041" y="2350952"/>
                    <a:pt x="368502" y="2280375"/>
                    <a:pt x="340005" y="2195881"/>
                  </a:cubicBezTo>
                  <a:cubicBezTo>
                    <a:pt x="302452" y="2084489"/>
                    <a:pt x="289735" y="1968768"/>
                    <a:pt x="285474" y="1852316"/>
                  </a:cubicBezTo>
                  <a:cubicBezTo>
                    <a:pt x="282145" y="1761297"/>
                    <a:pt x="283277" y="1670013"/>
                    <a:pt x="289069" y="1579061"/>
                  </a:cubicBezTo>
                  <a:cubicBezTo>
                    <a:pt x="290534" y="1555624"/>
                    <a:pt x="291999" y="1532054"/>
                    <a:pt x="292465" y="1504089"/>
                  </a:cubicBezTo>
                  <a:cubicBezTo>
                    <a:pt x="307380" y="1525129"/>
                    <a:pt x="319431" y="1542108"/>
                    <a:pt x="331216" y="1559286"/>
                  </a:cubicBezTo>
                  <a:cubicBezTo>
                    <a:pt x="412047" y="1677403"/>
                    <a:pt x="511455" y="1778942"/>
                    <a:pt x="614658" y="1877151"/>
                  </a:cubicBezTo>
                  <a:cubicBezTo>
                    <a:pt x="616855" y="1879281"/>
                    <a:pt x="619452" y="1881079"/>
                    <a:pt x="621849" y="1882943"/>
                  </a:cubicBezTo>
                  <a:cubicBezTo>
                    <a:pt x="684503" y="1932015"/>
                    <a:pt x="750819" y="1975893"/>
                    <a:pt x="817202" y="2019504"/>
                  </a:cubicBezTo>
                  <a:cubicBezTo>
                    <a:pt x="850160" y="2041144"/>
                    <a:pt x="888379" y="2052329"/>
                    <a:pt x="927263" y="2059986"/>
                  </a:cubicBezTo>
                  <a:cubicBezTo>
                    <a:pt x="930858" y="2057789"/>
                    <a:pt x="934853" y="2056058"/>
                    <a:pt x="938049" y="2053395"/>
                  </a:cubicBezTo>
                  <a:cubicBezTo>
                    <a:pt x="974470" y="2023433"/>
                    <a:pt x="1010757" y="1993337"/>
                    <a:pt x="1047178" y="1963375"/>
                  </a:cubicBezTo>
                  <a:cubicBezTo>
                    <a:pt x="1066953" y="1947129"/>
                    <a:pt x="1088193" y="1942468"/>
                    <a:pt x="1111430" y="1955984"/>
                  </a:cubicBezTo>
                  <a:cubicBezTo>
                    <a:pt x="1128941" y="1980420"/>
                    <a:pt x="1124281" y="2006121"/>
                    <a:pt x="1100311" y="2027161"/>
                  </a:cubicBezTo>
                  <a:cubicBezTo>
                    <a:pt x="1004499" y="2111255"/>
                    <a:pt x="924000" y="2207267"/>
                    <a:pt x="871999" y="2324985"/>
                  </a:cubicBezTo>
                  <a:cubicBezTo>
                    <a:pt x="850094" y="2374589"/>
                    <a:pt x="831251" y="2425192"/>
                    <a:pt x="833315" y="2480988"/>
                  </a:cubicBezTo>
                  <a:cubicBezTo>
                    <a:pt x="833848" y="2495902"/>
                    <a:pt x="838375" y="2497900"/>
                    <a:pt x="850627" y="2490842"/>
                  </a:cubicBezTo>
                  <a:cubicBezTo>
                    <a:pt x="881654" y="2472865"/>
                    <a:pt x="910151" y="2451225"/>
                    <a:pt x="936851" y="2427655"/>
                  </a:cubicBezTo>
                  <a:cubicBezTo>
                    <a:pt x="1055834" y="2322588"/>
                    <a:pt x="1173086" y="2215590"/>
                    <a:pt x="1295398" y="2114384"/>
                  </a:cubicBezTo>
                  <a:cubicBezTo>
                    <a:pt x="1410186" y="2019371"/>
                    <a:pt x="1529635" y="1930750"/>
                    <a:pt x="1663732" y="1863834"/>
                  </a:cubicBezTo>
                  <a:cubicBezTo>
                    <a:pt x="1667261" y="1862037"/>
                    <a:pt x="1668393" y="1860638"/>
                    <a:pt x="1666928" y="1857176"/>
                  </a:cubicBezTo>
                  <a:cubicBezTo>
                    <a:pt x="1666928" y="1857176"/>
                    <a:pt x="1666928" y="1857176"/>
                    <a:pt x="1666928" y="1857176"/>
                  </a:cubicBezTo>
                  <a:cubicBezTo>
                    <a:pt x="1671722" y="1857975"/>
                    <a:pt x="1676516" y="1859107"/>
                    <a:pt x="1681377" y="1859506"/>
                  </a:cubicBezTo>
                  <a:cubicBezTo>
                    <a:pt x="1783714" y="1869227"/>
                    <a:pt x="1885186" y="1861770"/>
                    <a:pt x="1986525" y="1846390"/>
                  </a:cubicBezTo>
                  <a:cubicBezTo>
                    <a:pt x="2069220" y="1833806"/>
                    <a:pt x="2150118" y="1812832"/>
                    <a:pt x="2231748" y="1795387"/>
                  </a:cubicBezTo>
                  <a:cubicBezTo>
                    <a:pt x="2252189" y="1790993"/>
                    <a:pt x="2275359" y="1791992"/>
                    <a:pt x="2291206" y="1774015"/>
                  </a:cubicBezTo>
                  <a:cubicBezTo>
                    <a:pt x="2289009" y="1753906"/>
                    <a:pt x="2281019" y="1744585"/>
                    <a:pt x="2268169" y="1748913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dirty="0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D129FC4F-6F4D-498F-9A59-DC0599A9F8B4}"/>
                </a:ext>
              </a:extLst>
            </p:cNvPr>
            <p:cNvSpPr/>
            <p:nvPr/>
          </p:nvSpPr>
          <p:spPr>
            <a:xfrm>
              <a:off x="4466015" y="2034664"/>
              <a:ext cx="2907049" cy="3317811"/>
            </a:xfrm>
            <a:custGeom>
              <a:avLst/>
              <a:gdLst>
                <a:gd name="connsiteX0" fmla="*/ 2263317 w 2907049"/>
                <a:gd name="connsiteY0" fmla="*/ 1521842 h 3317811"/>
                <a:gd name="connsiteX1" fmla="*/ 2244142 w 2907049"/>
                <a:gd name="connsiteY1" fmla="*/ 1323958 h 3317811"/>
                <a:gd name="connsiteX2" fmla="*/ 2179423 w 2907049"/>
                <a:gd name="connsiteY2" fmla="*/ 865937 h 3317811"/>
                <a:gd name="connsiteX3" fmla="*/ 2016629 w 2907049"/>
                <a:gd name="connsiteY3" fmla="*/ 450928 h 3317811"/>
                <a:gd name="connsiteX4" fmla="*/ 2076154 w 2907049"/>
                <a:gd name="connsiteY4" fmla="*/ 232338 h 3317811"/>
                <a:gd name="connsiteX5" fmla="*/ 2375110 w 2907049"/>
                <a:gd name="connsiteY5" fmla="*/ 43177 h 3317811"/>
                <a:gd name="connsiteX6" fmla="*/ 2555415 w 2907049"/>
                <a:gd name="connsiteY6" fmla="*/ 364 h 3317811"/>
                <a:gd name="connsiteX7" fmla="*/ 2736919 w 2907049"/>
                <a:gd name="connsiteY7" fmla="*/ 111957 h 3317811"/>
                <a:gd name="connsiteX8" fmla="*/ 2863958 w 2907049"/>
                <a:gd name="connsiteY8" fmla="*/ 886245 h 3317811"/>
                <a:gd name="connsiteX9" fmla="*/ 2901311 w 2907049"/>
                <a:gd name="connsiteY9" fmla="*/ 1709271 h 3317811"/>
                <a:gd name="connsiteX10" fmla="*/ 2901578 w 2907049"/>
                <a:gd name="connsiteY10" fmla="*/ 2070015 h 3317811"/>
                <a:gd name="connsiteX11" fmla="*/ 2825873 w 2907049"/>
                <a:gd name="connsiteY11" fmla="*/ 2299592 h 3317811"/>
                <a:gd name="connsiteX12" fmla="*/ 2581316 w 2907049"/>
                <a:gd name="connsiteY12" fmla="*/ 2484026 h 3317811"/>
                <a:gd name="connsiteX13" fmla="*/ 2271840 w 2907049"/>
                <a:gd name="connsiteY13" fmla="*/ 2658339 h 3317811"/>
                <a:gd name="connsiteX14" fmla="*/ 1633580 w 2907049"/>
                <a:gd name="connsiteY14" fmla="*/ 2962088 h 3317811"/>
                <a:gd name="connsiteX15" fmla="*/ 1319510 w 2907049"/>
                <a:gd name="connsiteY15" fmla="*/ 3048912 h 3317811"/>
                <a:gd name="connsiteX16" fmla="*/ 1170964 w 2907049"/>
                <a:gd name="connsiteY16" fmla="*/ 3086132 h 3317811"/>
                <a:gd name="connsiteX17" fmla="*/ 1047187 w 2907049"/>
                <a:gd name="connsiteY17" fmla="*/ 3155377 h 3317811"/>
                <a:gd name="connsiteX18" fmla="*/ 732452 w 2907049"/>
                <a:gd name="connsiteY18" fmla="*/ 3283016 h 3317811"/>
                <a:gd name="connsiteX19" fmla="*/ 516858 w 2907049"/>
                <a:gd name="connsiteY19" fmla="*/ 3317373 h 3317811"/>
                <a:gd name="connsiteX20" fmla="*/ 260781 w 2907049"/>
                <a:gd name="connsiteY20" fmla="*/ 3259579 h 3317811"/>
                <a:gd name="connsiteX21" fmla="*/ 213641 w 2907049"/>
                <a:gd name="connsiteY21" fmla="*/ 3186471 h 3317811"/>
                <a:gd name="connsiteX22" fmla="*/ 202322 w 2907049"/>
                <a:gd name="connsiteY22" fmla="*/ 3177416 h 3317811"/>
                <a:gd name="connsiteX23" fmla="*/ 54042 w 2907049"/>
                <a:gd name="connsiteY23" fmla="*/ 3113763 h 3317811"/>
                <a:gd name="connsiteX24" fmla="*/ 56173 w 2907049"/>
                <a:gd name="connsiteY24" fmla="*/ 3046848 h 3317811"/>
                <a:gd name="connsiteX25" fmla="*/ 76880 w 2907049"/>
                <a:gd name="connsiteY25" fmla="*/ 3033265 h 3317811"/>
                <a:gd name="connsiteX26" fmla="*/ 12828 w 2907049"/>
                <a:gd name="connsiteY26" fmla="*/ 2985925 h 3317811"/>
                <a:gd name="connsiteX27" fmla="*/ 5570 w 2907049"/>
                <a:gd name="connsiteY27" fmla="*/ 2946641 h 3317811"/>
                <a:gd name="connsiteX28" fmla="*/ 24480 w 2907049"/>
                <a:gd name="connsiteY28" fmla="*/ 2873600 h 3317811"/>
                <a:gd name="connsiteX29" fmla="*/ 90796 w 2907049"/>
                <a:gd name="connsiteY29" fmla="*/ 2812810 h 3317811"/>
                <a:gd name="connsiteX30" fmla="*/ 264110 w 2907049"/>
                <a:gd name="connsiteY30" fmla="*/ 2845968 h 3317811"/>
                <a:gd name="connsiteX31" fmla="*/ 367513 w 2907049"/>
                <a:gd name="connsiteY31" fmla="*/ 2827592 h 3317811"/>
                <a:gd name="connsiteX32" fmla="*/ 376768 w 2907049"/>
                <a:gd name="connsiteY32" fmla="*/ 2817937 h 3317811"/>
                <a:gd name="connsiteX33" fmla="*/ 314913 w 2907049"/>
                <a:gd name="connsiteY33" fmla="*/ 2836181 h 3317811"/>
                <a:gd name="connsiteX34" fmla="*/ 262712 w 2907049"/>
                <a:gd name="connsiteY34" fmla="*/ 2829855 h 3317811"/>
                <a:gd name="connsiteX35" fmla="*/ 177020 w 2907049"/>
                <a:gd name="connsiteY35" fmla="*/ 2758079 h 3317811"/>
                <a:gd name="connsiteX36" fmla="*/ 192667 w 2907049"/>
                <a:gd name="connsiteY36" fmla="*/ 2698421 h 3317811"/>
                <a:gd name="connsiteX37" fmla="*/ 301463 w 2907049"/>
                <a:gd name="connsiteY37" fmla="*/ 2671589 h 3317811"/>
                <a:gd name="connsiteX38" fmla="*/ 775664 w 2907049"/>
                <a:gd name="connsiteY38" fmla="*/ 2644889 h 3317811"/>
                <a:gd name="connsiteX39" fmla="*/ 919549 w 2907049"/>
                <a:gd name="connsiteY39" fmla="*/ 2693561 h 3317811"/>
                <a:gd name="connsiteX40" fmla="*/ 993522 w 2907049"/>
                <a:gd name="connsiteY40" fmla="*/ 2725987 h 3317811"/>
                <a:gd name="connsiteX41" fmla="*/ 1097058 w 2907049"/>
                <a:gd name="connsiteY41" fmla="*/ 2716732 h 3317811"/>
                <a:gd name="connsiteX42" fmla="*/ 1403604 w 2907049"/>
                <a:gd name="connsiteY42" fmla="*/ 2571049 h 3317811"/>
                <a:gd name="connsiteX43" fmla="*/ 1702426 w 2907049"/>
                <a:gd name="connsiteY43" fmla="*/ 2390278 h 3317811"/>
                <a:gd name="connsiteX44" fmla="*/ 2285023 w 2907049"/>
                <a:gd name="connsiteY44" fmla="*/ 1939847 h 3317811"/>
                <a:gd name="connsiteX45" fmla="*/ 2306596 w 2907049"/>
                <a:gd name="connsiteY45" fmla="*/ 1893305 h 3317811"/>
                <a:gd name="connsiteX46" fmla="*/ 2279297 w 2907049"/>
                <a:gd name="connsiteY46" fmla="*/ 1645951 h 3317811"/>
                <a:gd name="connsiteX47" fmla="*/ 2263317 w 2907049"/>
                <a:gd name="connsiteY47" fmla="*/ 1521842 h 33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049" h="3317811">
                  <a:moveTo>
                    <a:pt x="2263317" y="1521842"/>
                  </a:moveTo>
                  <a:cubicBezTo>
                    <a:pt x="2255794" y="1455992"/>
                    <a:pt x="2249602" y="1390075"/>
                    <a:pt x="2244142" y="1323958"/>
                  </a:cubicBezTo>
                  <a:cubicBezTo>
                    <a:pt x="2230759" y="1170352"/>
                    <a:pt x="2216976" y="1015881"/>
                    <a:pt x="2179423" y="865937"/>
                  </a:cubicBezTo>
                  <a:cubicBezTo>
                    <a:pt x="2142603" y="718990"/>
                    <a:pt x="2064768" y="593215"/>
                    <a:pt x="2016629" y="450928"/>
                  </a:cubicBezTo>
                  <a:cubicBezTo>
                    <a:pt x="1987999" y="366302"/>
                    <a:pt x="2015297" y="293860"/>
                    <a:pt x="2076154" y="232338"/>
                  </a:cubicBezTo>
                  <a:cubicBezTo>
                    <a:pt x="2161180" y="146313"/>
                    <a:pt x="2264383" y="88586"/>
                    <a:pt x="2375110" y="43177"/>
                  </a:cubicBezTo>
                  <a:cubicBezTo>
                    <a:pt x="2432770" y="19540"/>
                    <a:pt x="2492561" y="4492"/>
                    <a:pt x="2555415" y="364"/>
                  </a:cubicBezTo>
                  <a:cubicBezTo>
                    <a:pt x="2630520" y="-4629"/>
                    <a:pt x="2708422" y="42178"/>
                    <a:pt x="2736919" y="111957"/>
                  </a:cubicBezTo>
                  <a:cubicBezTo>
                    <a:pt x="2837392" y="357846"/>
                    <a:pt x="2844650" y="624109"/>
                    <a:pt x="2863958" y="886245"/>
                  </a:cubicBezTo>
                  <a:cubicBezTo>
                    <a:pt x="2884133" y="1160165"/>
                    <a:pt x="2896584" y="1434618"/>
                    <a:pt x="2901311" y="1709271"/>
                  </a:cubicBezTo>
                  <a:cubicBezTo>
                    <a:pt x="2903375" y="1828055"/>
                    <a:pt x="2912963" y="1951499"/>
                    <a:pt x="2901578" y="2070015"/>
                  </a:cubicBezTo>
                  <a:cubicBezTo>
                    <a:pt x="2893788" y="2151047"/>
                    <a:pt x="2871682" y="2232211"/>
                    <a:pt x="2825873" y="2299592"/>
                  </a:cubicBezTo>
                  <a:cubicBezTo>
                    <a:pt x="2766016" y="2387547"/>
                    <a:pt x="2671934" y="2434422"/>
                    <a:pt x="2581316" y="2484026"/>
                  </a:cubicBezTo>
                  <a:cubicBezTo>
                    <a:pt x="2477447" y="2540887"/>
                    <a:pt x="2374977" y="2600212"/>
                    <a:pt x="2271840" y="2658339"/>
                  </a:cubicBezTo>
                  <a:cubicBezTo>
                    <a:pt x="2066499" y="2774059"/>
                    <a:pt x="1857364" y="2885985"/>
                    <a:pt x="1633580" y="2962088"/>
                  </a:cubicBezTo>
                  <a:cubicBezTo>
                    <a:pt x="1530643" y="2997044"/>
                    <a:pt x="1425310" y="3024210"/>
                    <a:pt x="1319510" y="3048912"/>
                  </a:cubicBezTo>
                  <a:cubicBezTo>
                    <a:pt x="1270905" y="3060231"/>
                    <a:pt x="1216374" y="3066157"/>
                    <a:pt x="1170964" y="3086132"/>
                  </a:cubicBezTo>
                  <a:cubicBezTo>
                    <a:pt x="1128085" y="3104974"/>
                    <a:pt x="1089534" y="3134870"/>
                    <a:pt x="1047187" y="3155377"/>
                  </a:cubicBezTo>
                  <a:cubicBezTo>
                    <a:pt x="944451" y="3205048"/>
                    <a:pt x="837985" y="3240803"/>
                    <a:pt x="732452" y="3283016"/>
                  </a:cubicBezTo>
                  <a:cubicBezTo>
                    <a:pt x="662607" y="3306054"/>
                    <a:pt x="590698" y="3320568"/>
                    <a:pt x="516858" y="3317373"/>
                  </a:cubicBezTo>
                  <a:cubicBezTo>
                    <a:pt x="428303" y="3313511"/>
                    <a:pt x="343410" y="3290140"/>
                    <a:pt x="260781" y="3259579"/>
                  </a:cubicBezTo>
                  <a:cubicBezTo>
                    <a:pt x="222496" y="3245464"/>
                    <a:pt x="210378" y="3224290"/>
                    <a:pt x="213641" y="3186471"/>
                  </a:cubicBezTo>
                  <a:cubicBezTo>
                    <a:pt x="214639" y="3174952"/>
                    <a:pt x="207315" y="3178082"/>
                    <a:pt x="202322" y="3177416"/>
                  </a:cubicBezTo>
                  <a:cubicBezTo>
                    <a:pt x="159842" y="3171557"/>
                    <a:pt x="63164" y="3121886"/>
                    <a:pt x="54042" y="3113763"/>
                  </a:cubicBezTo>
                  <a:cubicBezTo>
                    <a:pt x="29806" y="3092124"/>
                    <a:pt x="30672" y="3067222"/>
                    <a:pt x="56173" y="3046848"/>
                  </a:cubicBezTo>
                  <a:cubicBezTo>
                    <a:pt x="61833" y="3042320"/>
                    <a:pt x="68358" y="3038858"/>
                    <a:pt x="76880" y="3033265"/>
                  </a:cubicBezTo>
                  <a:cubicBezTo>
                    <a:pt x="64696" y="3025075"/>
                    <a:pt x="22882" y="2994048"/>
                    <a:pt x="12828" y="2985925"/>
                  </a:cubicBezTo>
                  <a:cubicBezTo>
                    <a:pt x="-888" y="2974872"/>
                    <a:pt x="-4084" y="2959958"/>
                    <a:pt x="5570" y="2946641"/>
                  </a:cubicBezTo>
                  <a:cubicBezTo>
                    <a:pt x="21750" y="2924203"/>
                    <a:pt x="23015" y="2899567"/>
                    <a:pt x="24480" y="2873600"/>
                  </a:cubicBezTo>
                  <a:cubicBezTo>
                    <a:pt x="26877" y="2829656"/>
                    <a:pt x="46519" y="2812144"/>
                    <a:pt x="90796" y="2812810"/>
                  </a:cubicBezTo>
                  <a:cubicBezTo>
                    <a:pt x="136538" y="2813476"/>
                    <a:pt x="251326" y="2841774"/>
                    <a:pt x="264110" y="2845968"/>
                  </a:cubicBezTo>
                  <a:cubicBezTo>
                    <a:pt x="301996" y="2858286"/>
                    <a:pt x="335154" y="2845302"/>
                    <a:pt x="367513" y="2827592"/>
                  </a:cubicBezTo>
                  <a:cubicBezTo>
                    <a:pt x="369910" y="2826260"/>
                    <a:pt x="371575" y="2823463"/>
                    <a:pt x="376768" y="2817937"/>
                  </a:cubicBezTo>
                  <a:cubicBezTo>
                    <a:pt x="353264" y="2824795"/>
                    <a:pt x="334888" y="2833118"/>
                    <a:pt x="314913" y="2836181"/>
                  </a:cubicBezTo>
                  <a:cubicBezTo>
                    <a:pt x="296669" y="2839044"/>
                    <a:pt x="278559" y="2838577"/>
                    <a:pt x="262712" y="2829855"/>
                  </a:cubicBezTo>
                  <a:cubicBezTo>
                    <a:pt x="229621" y="2811678"/>
                    <a:pt x="199658" y="2788774"/>
                    <a:pt x="177020" y="2758079"/>
                  </a:cubicBezTo>
                  <a:cubicBezTo>
                    <a:pt x="156713" y="2730581"/>
                    <a:pt x="161507" y="2712470"/>
                    <a:pt x="192667" y="2698421"/>
                  </a:cubicBezTo>
                  <a:cubicBezTo>
                    <a:pt x="227157" y="2682841"/>
                    <a:pt x="264377" y="2677181"/>
                    <a:pt x="301463" y="2671589"/>
                  </a:cubicBezTo>
                  <a:cubicBezTo>
                    <a:pt x="395211" y="2657540"/>
                    <a:pt x="711612" y="2637432"/>
                    <a:pt x="775664" y="2644889"/>
                  </a:cubicBezTo>
                  <a:cubicBezTo>
                    <a:pt x="827465" y="2650948"/>
                    <a:pt x="874472" y="2668659"/>
                    <a:pt x="919549" y="2693561"/>
                  </a:cubicBezTo>
                  <a:cubicBezTo>
                    <a:pt x="943186" y="2706611"/>
                    <a:pt x="966556" y="2720194"/>
                    <a:pt x="993522" y="2725987"/>
                  </a:cubicBezTo>
                  <a:cubicBezTo>
                    <a:pt x="1029144" y="2733644"/>
                    <a:pt x="1063234" y="2726253"/>
                    <a:pt x="1097058" y="2716732"/>
                  </a:cubicBezTo>
                  <a:cubicBezTo>
                    <a:pt x="1204256" y="2686437"/>
                    <a:pt x="1306726" y="2624714"/>
                    <a:pt x="1403604" y="2571049"/>
                  </a:cubicBezTo>
                  <a:cubicBezTo>
                    <a:pt x="1505475" y="2514654"/>
                    <a:pt x="1605149" y="2454330"/>
                    <a:pt x="1702426" y="2390278"/>
                  </a:cubicBezTo>
                  <a:cubicBezTo>
                    <a:pt x="1908033" y="2254915"/>
                    <a:pt x="2099391" y="2100644"/>
                    <a:pt x="2285023" y="1939847"/>
                  </a:cubicBezTo>
                  <a:cubicBezTo>
                    <a:pt x="2299938" y="1926930"/>
                    <a:pt x="2305864" y="1912215"/>
                    <a:pt x="2306596" y="1893305"/>
                  </a:cubicBezTo>
                  <a:cubicBezTo>
                    <a:pt x="2310059" y="1809811"/>
                    <a:pt x="2291016" y="1728114"/>
                    <a:pt x="2279297" y="1645951"/>
                  </a:cubicBezTo>
                  <a:cubicBezTo>
                    <a:pt x="2273238" y="1604604"/>
                    <a:pt x="2268045" y="1563256"/>
                    <a:pt x="2263317" y="1521842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0BBEA9BA-B2CC-4523-8AE9-183EE0E4C151}"/>
                </a:ext>
              </a:extLst>
            </p:cNvPr>
            <p:cNvSpPr/>
            <p:nvPr/>
          </p:nvSpPr>
          <p:spPr>
            <a:xfrm>
              <a:off x="4445798" y="3431304"/>
              <a:ext cx="727996" cy="698524"/>
            </a:xfrm>
            <a:custGeom>
              <a:avLst/>
              <a:gdLst>
                <a:gd name="connsiteX0" fmla="*/ 494261 w 727996"/>
                <a:gd name="connsiteY0" fmla="*/ 6485 h 698524"/>
                <a:gd name="connsiteX1" fmla="*/ 515701 w 727996"/>
                <a:gd name="connsiteY1" fmla="*/ 62480 h 698524"/>
                <a:gd name="connsiteX2" fmla="*/ 469826 w 727996"/>
                <a:gd name="connsiteY2" fmla="*/ 103695 h 698524"/>
                <a:gd name="connsiteX3" fmla="*/ 430009 w 727996"/>
                <a:gd name="connsiteY3" fmla="*/ 132992 h 698524"/>
                <a:gd name="connsiteX4" fmla="*/ 515435 w 727996"/>
                <a:gd name="connsiteY4" fmla="*/ 150370 h 698524"/>
                <a:gd name="connsiteX5" fmla="*/ 683156 w 727996"/>
                <a:gd name="connsiteY5" fmla="*/ 174273 h 698524"/>
                <a:gd name="connsiteX6" fmla="*/ 726368 w 727996"/>
                <a:gd name="connsiteY6" fmla="*/ 243252 h 698524"/>
                <a:gd name="connsiteX7" fmla="*/ 685886 w 727996"/>
                <a:gd name="connsiteY7" fmla="*/ 294388 h 698524"/>
                <a:gd name="connsiteX8" fmla="*/ 679094 w 727996"/>
                <a:gd name="connsiteY8" fmla="*/ 309102 h 698524"/>
                <a:gd name="connsiteX9" fmla="*/ 684288 w 727996"/>
                <a:gd name="connsiteY9" fmla="*/ 330542 h 698524"/>
                <a:gd name="connsiteX10" fmla="*/ 629690 w 727996"/>
                <a:gd name="connsiteY10" fmla="*/ 401985 h 698524"/>
                <a:gd name="connsiteX11" fmla="*/ 580020 w 727996"/>
                <a:gd name="connsiteY11" fmla="*/ 399255 h 698524"/>
                <a:gd name="connsiteX12" fmla="*/ 569300 w 727996"/>
                <a:gd name="connsiteY12" fmla="*/ 409043 h 698524"/>
                <a:gd name="connsiteX13" fmla="*/ 517698 w 727996"/>
                <a:gd name="connsiteY13" fmla="*/ 502192 h 698524"/>
                <a:gd name="connsiteX14" fmla="*/ 411699 w 727996"/>
                <a:gd name="connsiteY14" fmla="*/ 524297 h 698524"/>
                <a:gd name="connsiteX15" fmla="*/ 338791 w 727996"/>
                <a:gd name="connsiteY15" fmla="*/ 534684 h 698524"/>
                <a:gd name="connsiteX16" fmla="*/ 332266 w 727996"/>
                <a:gd name="connsiteY16" fmla="*/ 547801 h 698524"/>
                <a:gd name="connsiteX17" fmla="*/ 290985 w 727996"/>
                <a:gd name="connsiteY17" fmla="*/ 654333 h 698524"/>
                <a:gd name="connsiteX18" fmla="*/ 95032 w 727996"/>
                <a:gd name="connsiteY18" fmla="*/ 698277 h 698524"/>
                <a:gd name="connsiteX19" fmla="*/ 49091 w 727996"/>
                <a:gd name="connsiteY19" fmla="*/ 685893 h 698524"/>
                <a:gd name="connsiteX20" fmla="*/ 17863 w 727996"/>
                <a:gd name="connsiteY20" fmla="*/ 617180 h 698524"/>
                <a:gd name="connsiteX21" fmla="*/ 20327 w 727996"/>
                <a:gd name="connsiteY21" fmla="*/ 608324 h 698524"/>
                <a:gd name="connsiteX22" fmla="*/ 6944 w 727996"/>
                <a:gd name="connsiteY22" fmla="*/ 512645 h 698524"/>
                <a:gd name="connsiteX23" fmla="*/ 16798 w 727996"/>
                <a:gd name="connsiteY23" fmla="*/ 457515 h 698524"/>
                <a:gd name="connsiteX24" fmla="*/ 60077 w 727996"/>
                <a:gd name="connsiteY24" fmla="*/ 423225 h 698524"/>
                <a:gd name="connsiteX25" fmla="*/ 76589 w 727996"/>
                <a:gd name="connsiteY25" fmla="*/ 390932 h 698524"/>
                <a:gd name="connsiteX26" fmla="*/ 114408 w 727996"/>
                <a:gd name="connsiteY26" fmla="*/ 315827 h 698524"/>
                <a:gd name="connsiteX27" fmla="*/ 161415 w 727996"/>
                <a:gd name="connsiteY27" fmla="*/ 202970 h 698524"/>
                <a:gd name="connsiteX28" fmla="*/ 231660 w 727996"/>
                <a:gd name="connsiteY28" fmla="*/ 132126 h 698524"/>
                <a:gd name="connsiteX29" fmla="*/ 288122 w 727996"/>
                <a:gd name="connsiteY29" fmla="*/ 124403 h 698524"/>
                <a:gd name="connsiteX30" fmla="*/ 337127 w 727996"/>
                <a:gd name="connsiteY30" fmla="*/ 90445 h 698524"/>
                <a:gd name="connsiteX31" fmla="*/ 435336 w 727996"/>
                <a:gd name="connsiteY31" fmla="*/ 13010 h 698524"/>
                <a:gd name="connsiteX32" fmla="*/ 494261 w 727996"/>
                <a:gd name="connsiteY32" fmla="*/ 6485 h 69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7996" h="698524">
                  <a:moveTo>
                    <a:pt x="494261" y="6485"/>
                  </a:moveTo>
                  <a:cubicBezTo>
                    <a:pt x="514103" y="20267"/>
                    <a:pt x="514835" y="41441"/>
                    <a:pt x="515701" y="62480"/>
                  </a:cubicBezTo>
                  <a:cubicBezTo>
                    <a:pt x="519030" y="79193"/>
                    <a:pt x="483608" y="92176"/>
                    <a:pt x="469826" y="103695"/>
                  </a:cubicBezTo>
                  <a:cubicBezTo>
                    <a:pt x="458040" y="113483"/>
                    <a:pt x="446389" y="123137"/>
                    <a:pt x="430009" y="132992"/>
                  </a:cubicBezTo>
                  <a:cubicBezTo>
                    <a:pt x="460637" y="139250"/>
                    <a:pt x="487869" y="145709"/>
                    <a:pt x="515435" y="150370"/>
                  </a:cubicBezTo>
                  <a:cubicBezTo>
                    <a:pt x="571098" y="159824"/>
                    <a:pt x="626561" y="170810"/>
                    <a:pt x="683156" y="174273"/>
                  </a:cubicBezTo>
                  <a:cubicBezTo>
                    <a:pt x="714250" y="176204"/>
                    <a:pt x="733958" y="208230"/>
                    <a:pt x="726368" y="243252"/>
                  </a:cubicBezTo>
                  <a:cubicBezTo>
                    <a:pt x="721374" y="266423"/>
                    <a:pt x="709722" y="286198"/>
                    <a:pt x="685886" y="294388"/>
                  </a:cubicBezTo>
                  <a:cubicBezTo>
                    <a:pt x="676498" y="297650"/>
                    <a:pt x="676697" y="301711"/>
                    <a:pt x="679094" y="309102"/>
                  </a:cubicBezTo>
                  <a:cubicBezTo>
                    <a:pt x="681358" y="316094"/>
                    <a:pt x="682757" y="323351"/>
                    <a:pt x="684288" y="330542"/>
                  </a:cubicBezTo>
                  <a:cubicBezTo>
                    <a:pt x="693609" y="374686"/>
                    <a:pt x="674567" y="399788"/>
                    <a:pt x="629690" y="401985"/>
                  </a:cubicBezTo>
                  <a:cubicBezTo>
                    <a:pt x="613111" y="402784"/>
                    <a:pt x="596466" y="402784"/>
                    <a:pt x="580020" y="399255"/>
                  </a:cubicBezTo>
                  <a:cubicBezTo>
                    <a:pt x="572829" y="397724"/>
                    <a:pt x="567103" y="397258"/>
                    <a:pt x="569300" y="409043"/>
                  </a:cubicBezTo>
                  <a:cubicBezTo>
                    <a:pt x="578022" y="455717"/>
                    <a:pt x="563041" y="482350"/>
                    <a:pt x="517698" y="502192"/>
                  </a:cubicBezTo>
                  <a:cubicBezTo>
                    <a:pt x="484008" y="516973"/>
                    <a:pt x="447520" y="519304"/>
                    <a:pt x="411699" y="524297"/>
                  </a:cubicBezTo>
                  <a:cubicBezTo>
                    <a:pt x="387396" y="527693"/>
                    <a:pt x="363094" y="531554"/>
                    <a:pt x="338791" y="534684"/>
                  </a:cubicBezTo>
                  <a:cubicBezTo>
                    <a:pt x="329070" y="535949"/>
                    <a:pt x="328604" y="539278"/>
                    <a:pt x="332266" y="547801"/>
                  </a:cubicBezTo>
                  <a:cubicBezTo>
                    <a:pt x="355104" y="600734"/>
                    <a:pt x="343452" y="629498"/>
                    <a:pt x="290985" y="654333"/>
                  </a:cubicBezTo>
                  <a:cubicBezTo>
                    <a:pt x="228930" y="683762"/>
                    <a:pt x="164212" y="700807"/>
                    <a:pt x="95032" y="698277"/>
                  </a:cubicBezTo>
                  <a:cubicBezTo>
                    <a:pt x="78920" y="697012"/>
                    <a:pt x="63339" y="693483"/>
                    <a:pt x="49091" y="685893"/>
                  </a:cubicBezTo>
                  <a:cubicBezTo>
                    <a:pt x="23656" y="672243"/>
                    <a:pt x="12670" y="647475"/>
                    <a:pt x="17863" y="617180"/>
                  </a:cubicBezTo>
                  <a:cubicBezTo>
                    <a:pt x="18396" y="614184"/>
                    <a:pt x="19328" y="611187"/>
                    <a:pt x="20327" y="608324"/>
                  </a:cubicBezTo>
                  <a:cubicBezTo>
                    <a:pt x="31579" y="574234"/>
                    <a:pt x="33710" y="542674"/>
                    <a:pt x="6944" y="512645"/>
                  </a:cubicBezTo>
                  <a:cubicBezTo>
                    <a:pt x="-6040" y="498130"/>
                    <a:pt x="286" y="472895"/>
                    <a:pt x="16798" y="457515"/>
                  </a:cubicBezTo>
                  <a:cubicBezTo>
                    <a:pt x="30181" y="444997"/>
                    <a:pt x="45295" y="434211"/>
                    <a:pt x="60077" y="423225"/>
                  </a:cubicBezTo>
                  <a:cubicBezTo>
                    <a:pt x="71063" y="415035"/>
                    <a:pt x="77921" y="406113"/>
                    <a:pt x="76589" y="390932"/>
                  </a:cubicBezTo>
                  <a:cubicBezTo>
                    <a:pt x="73859" y="358706"/>
                    <a:pt x="94700" y="336268"/>
                    <a:pt x="114408" y="315827"/>
                  </a:cubicBezTo>
                  <a:cubicBezTo>
                    <a:pt x="145435" y="283735"/>
                    <a:pt x="157886" y="245849"/>
                    <a:pt x="161415" y="202970"/>
                  </a:cubicBezTo>
                  <a:cubicBezTo>
                    <a:pt x="165077" y="159025"/>
                    <a:pt x="188048" y="136853"/>
                    <a:pt x="231660" y="132126"/>
                  </a:cubicBezTo>
                  <a:cubicBezTo>
                    <a:pt x="250569" y="130062"/>
                    <a:pt x="269679" y="128664"/>
                    <a:pt x="288122" y="124403"/>
                  </a:cubicBezTo>
                  <a:cubicBezTo>
                    <a:pt x="308296" y="119675"/>
                    <a:pt x="322811" y="103895"/>
                    <a:pt x="337127" y="90445"/>
                  </a:cubicBezTo>
                  <a:cubicBezTo>
                    <a:pt x="367688" y="61682"/>
                    <a:pt x="398249" y="33184"/>
                    <a:pt x="435336" y="13010"/>
                  </a:cubicBezTo>
                  <a:cubicBezTo>
                    <a:pt x="453713" y="3022"/>
                    <a:pt x="472888" y="-6898"/>
                    <a:pt x="494261" y="6485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9F03ACB7-4B8D-479F-B4E7-42FC6D6940A6}"/>
                </a:ext>
              </a:extLst>
            </p:cNvPr>
            <p:cNvSpPr/>
            <p:nvPr/>
          </p:nvSpPr>
          <p:spPr>
            <a:xfrm>
              <a:off x="4552781" y="76"/>
              <a:ext cx="2291139" cy="2501704"/>
            </a:xfrm>
            <a:custGeom>
              <a:avLst/>
              <a:gdLst>
                <a:gd name="connsiteX0" fmla="*/ 2268235 w 2291139"/>
                <a:gd name="connsiteY0" fmla="*/ 1748913 h 2501704"/>
                <a:gd name="connsiteX1" fmla="*/ 2137068 w 2291139"/>
                <a:gd name="connsiteY1" fmla="*/ 1721281 h 2501704"/>
                <a:gd name="connsiteX2" fmla="*/ 1685172 w 2291139"/>
                <a:gd name="connsiteY2" fmla="*/ 1066642 h 2501704"/>
                <a:gd name="connsiteX3" fmla="*/ 1488887 w 2291139"/>
                <a:gd name="connsiteY3" fmla="*/ 678266 h 2501704"/>
                <a:gd name="connsiteX4" fmla="*/ 1226751 w 2291139"/>
                <a:gd name="connsiteY4" fmla="*/ 293552 h 2501704"/>
                <a:gd name="connsiteX5" fmla="*/ 970408 w 2291139"/>
                <a:gd name="connsiteY5" fmla="*/ 68969 h 2501704"/>
                <a:gd name="connsiteX6" fmla="*/ 847164 w 2291139"/>
                <a:gd name="connsiteY6" fmla="*/ 11242 h 2501704"/>
                <a:gd name="connsiteX7" fmla="*/ 630371 w 2291139"/>
                <a:gd name="connsiteY7" fmla="*/ 41271 h 2501704"/>
                <a:gd name="connsiteX8" fmla="*/ 210968 w 2291139"/>
                <a:gd name="connsiteY8" fmla="*/ 353010 h 2501704"/>
                <a:gd name="connsiteX9" fmla="*/ 94449 w 2291139"/>
                <a:gd name="connsiteY9" fmla="*/ 513674 h 2501704"/>
                <a:gd name="connsiteX10" fmla="*/ 10555 w 2291139"/>
                <a:gd name="connsiteY10" fmla="*/ 867094 h 2501704"/>
                <a:gd name="connsiteX11" fmla="*/ 13085 w 2291139"/>
                <a:gd name="connsiteY11" fmla="*/ 1509482 h 2501704"/>
                <a:gd name="connsiteX12" fmla="*/ 131602 w 2291139"/>
                <a:gd name="connsiteY12" fmla="*/ 2107127 h 2501704"/>
                <a:gd name="connsiteX13" fmla="*/ 461252 w 2291139"/>
                <a:gd name="connsiteY13" fmla="*/ 2467072 h 2501704"/>
                <a:gd name="connsiteX14" fmla="*/ 558263 w 2291139"/>
                <a:gd name="connsiteY14" fmla="*/ 2500164 h 2501704"/>
                <a:gd name="connsiteX15" fmla="*/ 587026 w 2291139"/>
                <a:gd name="connsiteY15" fmla="*/ 2488378 h 2501704"/>
                <a:gd name="connsiteX16" fmla="*/ 573909 w 2291139"/>
                <a:gd name="connsiteY16" fmla="*/ 2466007 h 2501704"/>
                <a:gd name="connsiteX17" fmla="*/ 488817 w 2291139"/>
                <a:gd name="connsiteY17" fmla="*/ 2404884 h 2501704"/>
                <a:gd name="connsiteX18" fmla="*/ 340005 w 2291139"/>
                <a:gd name="connsiteY18" fmla="*/ 2195948 h 2501704"/>
                <a:gd name="connsiteX19" fmla="*/ 285474 w 2291139"/>
                <a:gd name="connsiteY19" fmla="*/ 1852382 h 2501704"/>
                <a:gd name="connsiteX20" fmla="*/ 289069 w 2291139"/>
                <a:gd name="connsiteY20" fmla="*/ 1579127 h 2501704"/>
                <a:gd name="connsiteX21" fmla="*/ 292465 w 2291139"/>
                <a:gd name="connsiteY21" fmla="*/ 1504156 h 2501704"/>
                <a:gd name="connsiteX22" fmla="*/ 331216 w 2291139"/>
                <a:gd name="connsiteY22" fmla="*/ 1559352 h 2501704"/>
                <a:gd name="connsiteX23" fmla="*/ 614658 w 2291139"/>
                <a:gd name="connsiteY23" fmla="*/ 1877217 h 2501704"/>
                <a:gd name="connsiteX24" fmla="*/ 621849 w 2291139"/>
                <a:gd name="connsiteY24" fmla="*/ 1883010 h 2501704"/>
                <a:gd name="connsiteX25" fmla="*/ 817202 w 2291139"/>
                <a:gd name="connsiteY25" fmla="*/ 2019571 h 2501704"/>
                <a:gd name="connsiteX26" fmla="*/ 927263 w 2291139"/>
                <a:gd name="connsiteY26" fmla="*/ 2060053 h 2501704"/>
                <a:gd name="connsiteX27" fmla="*/ 938049 w 2291139"/>
                <a:gd name="connsiteY27" fmla="*/ 2053461 h 2501704"/>
                <a:gd name="connsiteX28" fmla="*/ 1047178 w 2291139"/>
                <a:gd name="connsiteY28" fmla="*/ 1963442 h 2501704"/>
                <a:gd name="connsiteX29" fmla="*/ 1111430 w 2291139"/>
                <a:gd name="connsiteY29" fmla="*/ 1956051 h 2501704"/>
                <a:gd name="connsiteX30" fmla="*/ 1112629 w 2291139"/>
                <a:gd name="connsiteY30" fmla="*/ 1924358 h 2501704"/>
                <a:gd name="connsiteX31" fmla="*/ 1077873 w 2291139"/>
                <a:gd name="connsiteY31" fmla="*/ 1800381 h 2501704"/>
                <a:gd name="connsiteX32" fmla="*/ 1043516 w 2291139"/>
                <a:gd name="connsiteY32" fmla="*/ 1792125 h 2501704"/>
                <a:gd name="connsiteX33" fmla="*/ 987054 w 2291139"/>
                <a:gd name="connsiteY33" fmla="*/ 1830676 h 2501704"/>
                <a:gd name="connsiteX34" fmla="*/ 837909 w 2291139"/>
                <a:gd name="connsiteY34" fmla="*/ 1841796 h 2501704"/>
                <a:gd name="connsiteX35" fmla="*/ 750886 w 2291139"/>
                <a:gd name="connsiteY35" fmla="*/ 1774148 h 2501704"/>
                <a:gd name="connsiteX36" fmla="*/ 549540 w 2291139"/>
                <a:gd name="connsiteY36" fmla="*/ 1590380 h 2501704"/>
                <a:gd name="connsiteX37" fmla="*/ 308978 w 2291139"/>
                <a:gd name="connsiteY37" fmla="*/ 1338099 h 2501704"/>
                <a:gd name="connsiteX38" fmla="*/ 295594 w 2291139"/>
                <a:gd name="connsiteY38" fmla="*/ 1298416 h 2501704"/>
                <a:gd name="connsiteX39" fmla="*/ 281546 w 2291139"/>
                <a:gd name="connsiteY39" fmla="*/ 1218517 h 2501704"/>
                <a:gd name="connsiteX40" fmla="*/ 192125 w 2291139"/>
                <a:gd name="connsiteY40" fmla="*/ 1034882 h 2501704"/>
                <a:gd name="connsiteX41" fmla="*/ 120749 w 2291139"/>
                <a:gd name="connsiteY41" fmla="*/ 920560 h 2501704"/>
                <a:gd name="connsiteX42" fmla="*/ 122680 w 2291139"/>
                <a:gd name="connsiteY42" fmla="*/ 825280 h 2501704"/>
                <a:gd name="connsiteX43" fmla="*/ 268029 w 2291139"/>
                <a:gd name="connsiteY43" fmla="*/ 630460 h 2501704"/>
                <a:gd name="connsiteX44" fmla="*/ 482358 w 2291139"/>
                <a:gd name="connsiteY44" fmla="*/ 541172 h 2501704"/>
                <a:gd name="connsiteX45" fmla="*/ 628041 w 2291139"/>
                <a:gd name="connsiteY45" fmla="*/ 562745 h 2501704"/>
                <a:gd name="connsiteX46" fmla="*/ 894305 w 2291139"/>
                <a:gd name="connsiteY46" fmla="*/ 711957 h 2501704"/>
                <a:gd name="connsiteX47" fmla="*/ 1082134 w 2291139"/>
                <a:gd name="connsiteY47" fmla="*/ 1046134 h 2501704"/>
                <a:gd name="connsiteX48" fmla="*/ 1127676 w 2291139"/>
                <a:gd name="connsiteY48" fmla="*/ 1281903 h 2501704"/>
                <a:gd name="connsiteX49" fmla="*/ 1369504 w 2291139"/>
                <a:gd name="connsiteY49" fmla="*/ 1723612 h 2501704"/>
                <a:gd name="connsiteX50" fmla="*/ 1645356 w 2291139"/>
                <a:gd name="connsiteY50" fmla="*/ 1859373 h 2501704"/>
                <a:gd name="connsiteX51" fmla="*/ 1986458 w 2291139"/>
                <a:gd name="connsiteY51" fmla="*/ 1846456 h 2501704"/>
                <a:gd name="connsiteX52" fmla="*/ 2231681 w 2291139"/>
                <a:gd name="connsiteY52" fmla="*/ 1795454 h 2501704"/>
                <a:gd name="connsiteX53" fmla="*/ 2291140 w 2291139"/>
                <a:gd name="connsiteY53" fmla="*/ 1774081 h 2501704"/>
                <a:gd name="connsiteX54" fmla="*/ 2268235 w 2291139"/>
                <a:gd name="connsiteY54" fmla="*/ 1748913 h 2501704"/>
                <a:gd name="connsiteX55" fmla="*/ 1198853 w 2291139"/>
                <a:gd name="connsiteY55" fmla="*/ 721811 h 2501704"/>
                <a:gd name="connsiteX56" fmla="*/ 1242864 w 2291139"/>
                <a:gd name="connsiteY56" fmla="*/ 664616 h 2501704"/>
                <a:gd name="connsiteX57" fmla="*/ 1324095 w 2291139"/>
                <a:gd name="connsiteY57" fmla="*/ 687920 h 2501704"/>
                <a:gd name="connsiteX58" fmla="*/ 1403328 w 2291139"/>
                <a:gd name="connsiteY58" fmla="*/ 837864 h 2501704"/>
                <a:gd name="connsiteX59" fmla="*/ 1386683 w 2291139"/>
                <a:gd name="connsiteY59" fmla="*/ 904380 h 2501704"/>
                <a:gd name="connsiteX60" fmla="*/ 1390611 w 2291139"/>
                <a:gd name="connsiteY60" fmla="*/ 981816 h 2501704"/>
                <a:gd name="connsiteX61" fmla="*/ 1410119 w 2291139"/>
                <a:gd name="connsiteY61" fmla="*/ 1013043 h 2501704"/>
                <a:gd name="connsiteX62" fmla="*/ 1406125 w 2291139"/>
                <a:gd name="connsiteY62" fmla="*/ 1038211 h 2501704"/>
                <a:gd name="connsiteX63" fmla="*/ 1386882 w 2291139"/>
                <a:gd name="connsiteY63" fmla="*/ 1029156 h 2501704"/>
                <a:gd name="connsiteX64" fmla="*/ 1209839 w 2291139"/>
                <a:gd name="connsiteY64" fmla="*/ 760762 h 2501704"/>
                <a:gd name="connsiteX65" fmla="*/ 1198853 w 2291139"/>
                <a:gd name="connsiteY65" fmla="*/ 721811 h 2501704"/>
                <a:gd name="connsiteX66" fmla="*/ 1420373 w 2291139"/>
                <a:gd name="connsiteY66" fmla="*/ 1631728 h 2501704"/>
                <a:gd name="connsiteX67" fmla="*/ 1319234 w 2291139"/>
                <a:gd name="connsiteY67" fmla="*/ 1428185 h 2501704"/>
                <a:gd name="connsiteX68" fmla="*/ 1265236 w 2291139"/>
                <a:gd name="connsiteY68" fmla="*/ 1162454 h 2501704"/>
                <a:gd name="connsiteX69" fmla="*/ 1264770 w 2291139"/>
                <a:gd name="connsiteY69" fmla="*/ 1139949 h 2501704"/>
                <a:gd name="connsiteX70" fmla="*/ 1315040 w 2291139"/>
                <a:gd name="connsiteY70" fmla="*/ 1217052 h 2501704"/>
                <a:gd name="connsiteX71" fmla="*/ 1464118 w 2291139"/>
                <a:gd name="connsiteY71" fmla="*/ 1454751 h 2501704"/>
                <a:gd name="connsiteX72" fmla="*/ 1680311 w 2291139"/>
                <a:gd name="connsiteY72" fmla="*/ 1656630 h 2501704"/>
                <a:gd name="connsiteX73" fmla="*/ 1748292 w 2291139"/>
                <a:gd name="connsiteY73" fmla="*/ 1694648 h 2501704"/>
                <a:gd name="connsiteX74" fmla="*/ 1420373 w 2291139"/>
                <a:gd name="connsiteY74" fmla="*/ 1631728 h 250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291139" h="2501704">
                  <a:moveTo>
                    <a:pt x="2268235" y="1748913"/>
                  </a:moveTo>
                  <a:cubicBezTo>
                    <a:pt x="2218831" y="1765692"/>
                    <a:pt x="2177750" y="1749579"/>
                    <a:pt x="2137068" y="1721281"/>
                  </a:cubicBezTo>
                  <a:cubicBezTo>
                    <a:pt x="2009895" y="1632793"/>
                    <a:pt x="1786045" y="1258599"/>
                    <a:pt x="1685172" y="1066642"/>
                  </a:cubicBezTo>
                  <a:cubicBezTo>
                    <a:pt x="1617724" y="938271"/>
                    <a:pt x="1555136" y="807303"/>
                    <a:pt x="1488887" y="678266"/>
                  </a:cubicBezTo>
                  <a:cubicBezTo>
                    <a:pt x="1417577" y="539242"/>
                    <a:pt x="1333949" y="408274"/>
                    <a:pt x="1226751" y="293552"/>
                  </a:cubicBezTo>
                  <a:cubicBezTo>
                    <a:pt x="1148783" y="210124"/>
                    <a:pt x="1067486" y="130558"/>
                    <a:pt x="970408" y="68969"/>
                  </a:cubicBezTo>
                  <a:cubicBezTo>
                    <a:pt x="931791" y="44467"/>
                    <a:pt x="890975" y="24892"/>
                    <a:pt x="847164" y="11242"/>
                  </a:cubicBezTo>
                  <a:cubicBezTo>
                    <a:pt x="770062" y="-12728"/>
                    <a:pt x="698219" y="3652"/>
                    <a:pt x="630371" y="41271"/>
                  </a:cubicBezTo>
                  <a:cubicBezTo>
                    <a:pt x="476766" y="126430"/>
                    <a:pt x="334412" y="227169"/>
                    <a:pt x="210968" y="353010"/>
                  </a:cubicBezTo>
                  <a:cubicBezTo>
                    <a:pt x="164161" y="400683"/>
                    <a:pt x="123412" y="452684"/>
                    <a:pt x="94449" y="513674"/>
                  </a:cubicBezTo>
                  <a:cubicBezTo>
                    <a:pt x="41316" y="625599"/>
                    <a:pt x="18611" y="744848"/>
                    <a:pt x="10555" y="867094"/>
                  </a:cubicBezTo>
                  <a:cubicBezTo>
                    <a:pt x="-3561" y="1081223"/>
                    <a:pt x="-4293" y="1295353"/>
                    <a:pt x="13085" y="1509482"/>
                  </a:cubicBezTo>
                  <a:cubicBezTo>
                    <a:pt x="29597" y="1713291"/>
                    <a:pt x="64553" y="1913372"/>
                    <a:pt x="131602" y="2107127"/>
                  </a:cubicBezTo>
                  <a:cubicBezTo>
                    <a:pt x="189529" y="2274515"/>
                    <a:pt x="296127" y="2397693"/>
                    <a:pt x="461252" y="2467072"/>
                  </a:cubicBezTo>
                  <a:cubicBezTo>
                    <a:pt x="492812" y="2480455"/>
                    <a:pt x="525504" y="2490243"/>
                    <a:pt x="558263" y="2500164"/>
                  </a:cubicBezTo>
                  <a:cubicBezTo>
                    <a:pt x="572644" y="2504491"/>
                    <a:pt x="581700" y="2499431"/>
                    <a:pt x="587026" y="2488378"/>
                  </a:cubicBezTo>
                  <a:cubicBezTo>
                    <a:pt x="592686" y="2476660"/>
                    <a:pt x="582499" y="2470934"/>
                    <a:pt x="573909" y="2466007"/>
                  </a:cubicBezTo>
                  <a:cubicBezTo>
                    <a:pt x="550606" y="2452624"/>
                    <a:pt x="495409" y="2409811"/>
                    <a:pt x="488817" y="2404884"/>
                  </a:cubicBezTo>
                  <a:cubicBezTo>
                    <a:pt x="417041" y="2351019"/>
                    <a:pt x="368502" y="2280441"/>
                    <a:pt x="340005" y="2195948"/>
                  </a:cubicBezTo>
                  <a:cubicBezTo>
                    <a:pt x="302452" y="2084555"/>
                    <a:pt x="289735" y="1968835"/>
                    <a:pt x="285474" y="1852382"/>
                  </a:cubicBezTo>
                  <a:cubicBezTo>
                    <a:pt x="282145" y="1761364"/>
                    <a:pt x="283277" y="1670079"/>
                    <a:pt x="289069" y="1579127"/>
                  </a:cubicBezTo>
                  <a:cubicBezTo>
                    <a:pt x="290534" y="1555690"/>
                    <a:pt x="291999" y="1532120"/>
                    <a:pt x="292465" y="1504156"/>
                  </a:cubicBezTo>
                  <a:cubicBezTo>
                    <a:pt x="307380" y="1525196"/>
                    <a:pt x="319431" y="1542174"/>
                    <a:pt x="331216" y="1559352"/>
                  </a:cubicBezTo>
                  <a:cubicBezTo>
                    <a:pt x="412047" y="1677470"/>
                    <a:pt x="511455" y="1779008"/>
                    <a:pt x="614658" y="1877217"/>
                  </a:cubicBezTo>
                  <a:cubicBezTo>
                    <a:pt x="616855" y="1879348"/>
                    <a:pt x="619452" y="1881146"/>
                    <a:pt x="621849" y="1883010"/>
                  </a:cubicBezTo>
                  <a:cubicBezTo>
                    <a:pt x="684503" y="1932081"/>
                    <a:pt x="750819" y="1975959"/>
                    <a:pt x="817202" y="2019571"/>
                  </a:cubicBezTo>
                  <a:cubicBezTo>
                    <a:pt x="850160" y="2041210"/>
                    <a:pt x="888379" y="2052396"/>
                    <a:pt x="927263" y="2060053"/>
                  </a:cubicBezTo>
                  <a:cubicBezTo>
                    <a:pt x="930858" y="2057856"/>
                    <a:pt x="934853" y="2056125"/>
                    <a:pt x="938049" y="2053461"/>
                  </a:cubicBezTo>
                  <a:cubicBezTo>
                    <a:pt x="974470" y="2023499"/>
                    <a:pt x="1010757" y="1993404"/>
                    <a:pt x="1047178" y="1963442"/>
                  </a:cubicBezTo>
                  <a:cubicBezTo>
                    <a:pt x="1066953" y="1947196"/>
                    <a:pt x="1088193" y="1942535"/>
                    <a:pt x="1111430" y="1956051"/>
                  </a:cubicBezTo>
                  <a:cubicBezTo>
                    <a:pt x="1120619" y="1945864"/>
                    <a:pt x="1114027" y="1934678"/>
                    <a:pt x="1112629" y="1924358"/>
                  </a:cubicBezTo>
                  <a:cubicBezTo>
                    <a:pt x="1106836" y="1881479"/>
                    <a:pt x="1096982" y="1839465"/>
                    <a:pt x="1077873" y="1800381"/>
                  </a:cubicBezTo>
                  <a:cubicBezTo>
                    <a:pt x="1068285" y="1780806"/>
                    <a:pt x="1060828" y="1779341"/>
                    <a:pt x="1043516" y="1792125"/>
                  </a:cubicBezTo>
                  <a:cubicBezTo>
                    <a:pt x="1025139" y="1805641"/>
                    <a:pt x="1006363" y="1818558"/>
                    <a:pt x="987054" y="1830676"/>
                  </a:cubicBezTo>
                  <a:cubicBezTo>
                    <a:pt x="939381" y="1860572"/>
                    <a:pt x="889710" y="1867297"/>
                    <a:pt x="837909" y="1841796"/>
                  </a:cubicBezTo>
                  <a:cubicBezTo>
                    <a:pt x="804285" y="1825283"/>
                    <a:pt x="775921" y="1801713"/>
                    <a:pt x="750886" y="1774148"/>
                  </a:cubicBezTo>
                  <a:cubicBezTo>
                    <a:pt x="689563" y="1706500"/>
                    <a:pt x="626576" y="1640516"/>
                    <a:pt x="549540" y="1590380"/>
                  </a:cubicBezTo>
                  <a:cubicBezTo>
                    <a:pt x="449334" y="1525129"/>
                    <a:pt x="375826" y="1434910"/>
                    <a:pt x="308978" y="1338099"/>
                  </a:cubicBezTo>
                  <a:cubicBezTo>
                    <a:pt x="300721" y="1326114"/>
                    <a:pt x="296660" y="1313064"/>
                    <a:pt x="295594" y="1298416"/>
                  </a:cubicBezTo>
                  <a:cubicBezTo>
                    <a:pt x="293530" y="1271383"/>
                    <a:pt x="288537" y="1244817"/>
                    <a:pt x="281546" y="1218517"/>
                  </a:cubicBezTo>
                  <a:cubicBezTo>
                    <a:pt x="263768" y="1151401"/>
                    <a:pt x="228346" y="1093075"/>
                    <a:pt x="192125" y="1034882"/>
                  </a:cubicBezTo>
                  <a:cubicBezTo>
                    <a:pt x="168355" y="996730"/>
                    <a:pt x="140457" y="961242"/>
                    <a:pt x="120749" y="920560"/>
                  </a:cubicBezTo>
                  <a:cubicBezTo>
                    <a:pt x="105235" y="888467"/>
                    <a:pt x="104636" y="856973"/>
                    <a:pt x="122680" y="825280"/>
                  </a:cubicBezTo>
                  <a:cubicBezTo>
                    <a:pt x="163162" y="754303"/>
                    <a:pt x="210102" y="688320"/>
                    <a:pt x="268029" y="630460"/>
                  </a:cubicBezTo>
                  <a:cubicBezTo>
                    <a:pt x="327288" y="571201"/>
                    <a:pt x="399397" y="542704"/>
                    <a:pt x="482358" y="541172"/>
                  </a:cubicBezTo>
                  <a:cubicBezTo>
                    <a:pt x="531962" y="540240"/>
                    <a:pt x="580501" y="549229"/>
                    <a:pt x="628041" y="562745"/>
                  </a:cubicBezTo>
                  <a:cubicBezTo>
                    <a:pt x="728581" y="591309"/>
                    <a:pt x="819199" y="637917"/>
                    <a:pt x="894305" y="711957"/>
                  </a:cubicBezTo>
                  <a:cubicBezTo>
                    <a:pt x="988985" y="805305"/>
                    <a:pt x="1048443" y="918895"/>
                    <a:pt x="1082134" y="1046134"/>
                  </a:cubicBezTo>
                  <a:cubicBezTo>
                    <a:pt x="1102641" y="1123570"/>
                    <a:pt x="1109832" y="1203802"/>
                    <a:pt x="1127676" y="1281903"/>
                  </a:cubicBezTo>
                  <a:cubicBezTo>
                    <a:pt x="1166494" y="1451955"/>
                    <a:pt x="1239469" y="1603164"/>
                    <a:pt x="1369504" y="1723612"/>
                  </a:cubicBezTo>
                  <a:cubicBezTo>
                    <a:pt x="1448205" y="1796453"/>
                    <a:pt x="1539822" y="1840730"/>
                    <a:pt x="1645356" y="1859373"/>
                  </a:cubicBezTo>
                  <a:cubicBezTo>
                    <a:pt x="1683707" y="1866165"/>
                    <a:pt x="1885186" y="1861903"/>
                    <a:pt x="1986458" y="1846456"/>
                  </a:cubicBezTo>
                  <a:cubicBezTo>
                    <a:pt x="2069153" y="1833872"/>
                    <a:pt x="2150051" y="1812899"/>
                    <a:pt x="2231681" y="1795454"/>
                  </a:cubicBezTo>
                  <a:cubicBezTo>
                    <a:pt x="2252122" y="1791060"/>
                    <a:pt x="2275293" y="1792058"/>
                    <a:pt x="2291140" y="1774081"/>
                  </a:cubicBezTo>
                  <a:cubicBezTo>
                    <a:pt x="2289142" y="1753840"/>
                    <a:pt x="2281152" y="1744518"/>
                    <a:pt x="2268235" y="1748913"/>
                  </a:cubicBezTo>
                  <a:close/>
                  <a:moveTo>
                    <a:pt x="1198853" y="721811"/>
                  </a:moveTo>
                  <a:cubicBezTo>
                    <a:pt x="1193926" y="688786"/>
                    <a:pt x="1209373" y="668545"/>
                    <a:pt x="1242864" y="664616"/>
                  </a:cubicBezTo>
                  <a:cubicBezTo>
                    <a:pt x="1273159" y="661088"/>
                    <a:pt x="1300791" y="668944"/>
                    <a:pt x="1324095" y="687920"/>
                  </a:cubicBezTo>
                  <a:cubicBezTo>
                    <a:pt x="1374165" y="728669"/>
                    <a:pt x="1397136" y="783666"/>
                    <a:pt x="1403328" y="837864"/>
                  </a:cubicBezTo>
                  <a:cubicBezTo>
                    <a:pt x="1403728" y="867560"/>
                    <a:pt x="1397336" y="886802"/>
                    <a:pt x="1386683" y="904380"/>
                  </a:cubicBezTo>
                  <a:cubicBezTo>
                    <a:pt x="1370303" y="931413"/>
                    <a:pt x="1373166" y="956714"/>
                    <a:pt x="1390611" y="981816"/>
                  </a:cubicBezTo>
                  <a:cubicBezTo>
                    <a:pt x="1397602" y="991870"/>
                    <a:pt x="1404793" y="1002057"/>
                    <a:pt x="1410119" y="1013043"/>
                  </a:cubicBezTo>
                  <a:cubicBezTo>
                    <a:pt x="1414181" y="1021432"/>
                    <a:pt x="1415380" y="1032152"/>
                    <a:pt x="1406125" y="1038211"/>
                  </a:cubicBezTo>
                  <a:cubicBezTo>
                    <a:pt x="1396870" y="1044270"/>
                    <a:pt x="1391543" y="1034482"/>
                    <a:pt x="1386882" y="1029156"/>
                  </a:cubicBezTo>
                  <a:cubicBezTo>
                    <a:pt x="1315706" y="947725"/>
                    <a:pt x="1254583" y="859637"/>
                    <a:pt x="1209839" y="760762"/>
                  </a:cubicBezTo>
                  <a:cubicBezTo>
                    <a:pt x="1204313" y="748377"/>
                    <a:pt x="1200851" y="735261"/>
                    <a:pt x="1198853" y="721811"/>
                  </a:cubicBezTo>
                  <a:close/>
                  <a:moveTo>
                    <a:pt x="1420373" y="1631728"/>
                  </a:moveTo>
                  <a:cubicBezTo>
                    <a:pt x="1364244" y="1574800"/>
                    <a:pt x="1334948" y="1504954"/>
                    <a:pt x="1319234" y="1428185"/>
                  </a:cubicBezTo>
                  <a:cubicBezTo>
                    <a:pt x="1301124" y="1339630"/>
                    <a:pt x="1283147" y="1251009"/>
                    <a:pt x="1265236" y="1162454"/>
                  </a:cubicBezTo>
                  <a:cubicBezTo>
                    <a:pt x="1263971" y="1156129"/>
                    <a:pt x="1261707" y="1149803"/>
                    <a:pt x="1264770" y="1139949"/>
                  </a:cubicBezTo>
                  <a:cubicBezTo>
                    <a:pt x="1282414" y="1166982"/>
                    <a:pt x="1299126" y="1191817"/>
                    <a:pt x="1315040" y="1217052"/>
                  </a:cubicBezTo>
                  <a:cubicBezTo>
                    <a:pt x="1364977" y="1296152"/>
                    <a:pt x="1413449" y="1376051"/>
                    <a:pt x="1464118" y="1454751"/>
                  </a:cubicBezTo>
                  <a:cubicBezTo>
                    <a:pt x="1519315" y="1540510"/>
                    <a:pt x="1590159" y="1608624"/>
                    <a:pt x="1680311" y="1656630"/>
                  </a:cubicBezTo>
                  <a:cubicBezTo>
                    <a:pt x="1703016" y="1668748"/>
                    <a:pt x="1725255" y="1681731"/>
                    <a:pt x="1748292" y="1694648"/>
                  </a:cubicBezTo>
                  <a:cubicBezTo>
                    <a:pt x="1618323" y="1741988"/>
                    <a:pt x="1513788" y="1726475"/>
                    <a:pt x="1420373" y="1631728"/>
                  </a:cubicBezTo>
                  <a:close/>
                </a:path>
              </a:pathLst>
            </a:custGeom>
            <a:solidFill>
              <a:srgbClr val="2A1913"/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9" name="Freeform: Shape 2">
            <a:extLst>
              <a:ext uri="{FF2B5EF4-FFF2-40B4-BE49-F238E27FC236}">
                <a16:creationId xmlns:a16="http://schemas.microsoft.com/office/drawing/2014/main" id="{6659DBFD-431B-4B03-B0E6-77CF3182B395}"/>
              </a:ext>
            </a:extLst>
          </p:cNvPr>
          <p:cNvSpPr/>
          <p:nvPr/>
        </p:nvSpPr>
        <p:spPr>
          <a:xfrm>
            <a:off x="1524651" y="1774752"/>
            <a:ext cx="1037551" cy="1114100"/>
          </a:xfrm>
          <a:custGeom>
            <a:avLst/>
            <a:gdLst>
              <a:gd name="connsiteX0" fmla="*/ 968327 w 985675"/>
              <a:gd name="connsiteY0" fmla="*/ 142798 h 1058397"/>
              <a:gd name="connsiteX1" fmla="*/ 858152 w 985675"/>
              <a:gd name="connsiteY1" fmla="*/ 206527 h 1058397"/>
              <a:gd name="connsiteX2" fmla="*/ 727455 w 985675"/>
              <a:gd name="connsiteY2" fmla="*/ 282136 h 1058397"/>
              <a:gd name="connsiteX3" fmla="*/ 713413 w 985675"/>
              <a:gd name="connsiteY3" fmla="*/ 274575 h 1058397"/>
              <a:gd name="connsiteX4" fmla="*/ 713773 w 985675"/>
              <a:gd name="connsiteY4" fmla="*/ 225969 h 1058397"/>
              <a:gd name="connsiteX5" fmla="*/ 697571 w 985675"/>
              <a:gd name="connsiteY5" fmla="*/ 210127 h 1058397"/>
              <a:gd name="connsiteX6" fmla="*/ 375329 w 985675"/>
              <a:gd name="connsiteY6" fmla="*/ 210487 h 1058397"/>
              <a:gd name="connsiteX7" fmla="*/ 184504 w 985675"/>
              <a:gd name="connsiteY7" fmla="*/ 210487 h 1058397"/>
              <a:gd name="connsiteX8" fmla="*/ 136978 w 985675"/>
              <a:gd name="connsiteY8" fmla="*/ 257653 h 1058397"/>
              <a:gd name="connsiteX9" fmla="*/ 136978 w 985675"/>
              <a:gd name="connsiteY9" fmla="*/ 873334 h 1058397"/>
              <a:gd name="connsiteX10" fmla="*/ 185584 w 985675"/>
              <a:gd name="connsiteY10" fmla="*/ 921220 h 1058397"/>
              <a:gd name="connsiteX11" fmla="*/ 799465 w 985675"/>
              <a:gd name="connsiteY11" fmla="*/ 921220 h 1058397"/>
              <a:gd name="connsiteX12" fmla="*/ 848431 w 985675"/>
              <a:gd name="connsiteY12" fmla="*/ 871534 h 1058397"/>
              <a:gd name="connsiteX13" fmla="*/ 848071 w 985675"/>
              <a:gd name="connsiteY13" fmla="*/ 362067 h 1058397"/>
              <a:gd name="connsiteX14" fmla="*/ 864993 w 985675"/>
              <a:gd name="connsiteY14" fmla="*/ 332543 h 1058397"/>
              <a:gd name="connsiteX15" fmla="*/ 982008 w 985675"/>
              <a:gd name="connsiteY15" fmla="*/ 265934 h 1058397"/>
              <a:gd name="connsiteX16" fmla="*/ 985249 w 985675"/>
              <a:gd name="connsiteY16" fmla="*/ 286097 h 1058397"/>
              <a:gd name="connsiteX17" fmla="*/ 985609 w 985675"/>
              <a:gd name="connsiteY17" fmla="*/ 869373 h 1058397"/>
              <a:gd name="connsiteX18" fmla="*/ 795864 w 985675"/>
              <a:gd name="connsiteY18" fmla="*/ 1058398 h 1058397"/>
              <a:gd name="connsiteX19" fmla="*/ 189185 w 985675"/>
              <a:gd name="connsiteY19" fmla="*/ 1058398 h 1058397"/>
              <a:gd name="connsiteX20" fmla="*/ 160 w 985675"/>
              <a:gd name="connsiteY20" fmla="*/ 869013 h 1058397"/>
              <a:gd name="connsiteX21" fmla="*/ 160 w 985675"/>
              <a:gd name="connsiteY21" fmla="*/ 253333 h 1058397"/>
              <a:gd name="connsiteX22" fmla="*/ 146699 w 985675"/>
              <a:gd name="connsiteY22" fmla="*/ 76189 h 1058397"/>
              <a:gd name="connsiteX23" fmla="*/ 185944 w 985675"/>
              <a:gd name="connsiteY23" fmla="*/ 73669 h 1058397"/>
              <a:gd name="connsiteX24" fmla="*/ 693611 w 985675"/>
              <a:gd name="connsiteY24" fmla="*/ 74029 h 1058397"/>
              <a:gd name="connsiteX25" fmla="*/ 713773 w 985675"/>
              <a:gd name="connsiteY25" fmla="*/ 54587 h 1058397"/>
              <a:gd name="connsiteX26" fmla="*/ 713413 w 985675"/>
              <a:gd name="connsiteY26" fmla="*/ 13181 h 1058397"/>
              <a:gd name="connsiteX27" fmla="*/ 728535 w 985675"/>
              <a:gd name="connsiteY27" fmla="*/ 4180 h 1058397"/>
              <a:gd name="connsiteX28" fmla="*/ 909279 w 985675"/>
              <a:gd name="connsiteY28" fmla="*/ 108594 h 1058397"/>
              <a:gd name="connsiteX29" fmla="*/ 968327 w 985675"/>
              <a:gd name="connsiteY29" fmla="*/ 142798 h 105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85675" h="1058397">
                <a:moveTo>
                  <a:pt x="968327" y="142798"/>
                </a:moveTo>
                <a:cubicBezTo>
                  <a:pt x="929442" y="165121"/>
                  <a:pt x="893797" y="186004"/>
                  <a:pt x="858152" y="206527"/>
                </a:cubicBezTo>
                <a:cubicBezTo>
                  <a:pt x="814587" y="231730"/>
                  <a:pt x="771021" y="256933"/>
                  <a:pt x="727455" y="282136"/>
                </a:cubicBezTo>
                <a:cubicBezTo>
                  <a:pt x="717734" y="287897"/>
                  <a:pt x="712693" y="288617"/>
                  <a:pt x="713413" y="274575"/>
                </a:cubicBezTo>
                <a:cubicBezTo>
                  <a:pt x="714134" y="258373"/>
                  <a:pt x="712693" y="242171"/>
                  <a:pt x="713773" y="225969"/>
                </a:cubicBezTo>
                <a:cubicBezTo>
                  <a:pt x="714494" y="213007"/>
                  <a:pt x="709813" y="210127"/>
                  <a:pt x="697571" y="210127"/>
                </a:cubicBezTo>
                <a:cubicBezTo>
                  <a:pt x="590277" y="210487"/>
                  <a:pt x="482623" y="210487"/>
                  <a:pt x="375329" y="210487"/>
                </a:cubicBezTo>
                <a:cubicBezTo>
                  <a:pt x="311601" y="210487"/>
                  <a:pt x="248232" y="210487"/>
                  <a:pt x="184504" y="210487"/>
                </a:cubicBezTo>
                <a:cubicBezTo>
                  <a:pt x="152100" y="210487"/>
                  <a:pt x="136978" y="225609"/>
                  <a:pt x="136978" y="257653"/>
                </a:cubicBezTo>
                <a:cubicBezTo>
                  <a:pt x="136978" y="462880"/>
                  <a:pt x="136978" y="668107"/>
                  <a:pt x="136978" y="873334"/>
                </a:cubicBezTo>
                <a:cubicBezTo>
                  <a:pt x="136978" y="906818"/>
                  <a:pt x="151740" y="921220"/>
                  <a:pt x="185584" y="921220"/>
                </a:cubicBezTo>
                <a:cubicBezTo>
                  <a:pt x="390091" y="921220"/>
                  <a:pt x="594598" y="921220"/>
                  <a:pt x="799465" y="921220"/>
                </a:cubicBezTo>
                <a:cubicBezTo>
                  <a:pt x="833669" y="921220"/>
                  <a:pt x="848431" y="906458"/>
                  <a:pt x="848431" y="871534"/>
                </a:cubicBezTo>
                <a:cubicBezTo>
                  <a:pt x="848431" y="701591"/>
                  <a:pt x="848791" y="532009"/>
                  <a:pt x="848071" y="362067"/>
                </a:cubicBezTo>
                <a:cubicBezTo>
                  <a:pt x="848071" y="347665"/>
                  <a:pt x="852032" y="339384"/>
                  <a:pt x="864993" y="332543"/>
                </a:cubicBezTo>
                <a:cubicBezTo>
                  <a:pt x="904238" y="311300"/>
                  <a:pt x="942763" y="288257"/>
                  <a:pt x="982008" y="265934"/>
                </a:cubicBezTo>
                <a:cubicBezTo>
                  <a:pt x="987409" y="272775"/>
                  <a:pt x="985249" y="279616"/>
                  <a:pt x="985249" y="286097"/>
                </a:cubicBezTo>
                <a:cubicBezTo>
                  <a:pt x="985609" y="480522"/>
                  <a:pt x="985609" y="674948"/>
                  <a:pt x="985609" y="869373"/>
                </a:cubicBezTo>
                <a:cubicBezTo>
                  <a:pt x="985609" y="983868"/>
                  <a:pt x="910719" y="1058398"/>
                  <a:pt x="795864" y="1058398"/>
                </a:cubicBezTo>
                <a:cubicBezTo>
                  <a:pt x="593518" y="1058398"/>
                  <a:pt x="391531" y="1058398"/>
                  <a:pt x="189185" y="1058398"/>
                </a:cubicBezTo>
                <a:cubicBezTo>
                  <a:pt x="74690" y="1058398"/>
                  <a:pt x="160" y="983868"/>
                  <a:pt x="160" y="869013"/>
                </a:cubicBezTo>
                <a:cubicBezTo>
                  <a:pt x="160" y="663786"/>
                  <a:pt x="-200" y="458560"/>
                  <a:pt x="160" y="253333"/>
                </a:cubicBezTo>
                <a:cubicBezTo>
                  <a:pt x="160" y="164041"/>
                  <a:pt x="59928" y="92392"/>
                  <a:pt x="146699" y="76189"/>
                </a:cubicBezTo>
                <a:cubicBezTo>
                  <a:pt x="159661" y="73669"/>
                  <a:pt x="172983" y="73669"/>
                  <a:pt x="185944" y="73669"/>
                </a:cubicBezTo>
                <a:cubicBezTo>
                  <a:pt x="355167" y="73669"/>
                  <a:pt x="524389" y="73309"/>
                  <a:pt x="693611" y="74029"/>
                </a:cubicBezTo>
                <a:cubicBezTo>
                  <a:pt x="708733" y="74029"/>
                  <a:pt x="715574" y="71149"/>
                  <a:pt x="713773" y="54587"/>
                </a:cubicBezTo>
                <a:cubicBezTo>
                  <a:pt x="712333" y="40905"/>
                  <a:pt x="714134" y="26863"/>
                  <a:pt x="713413" y="13181"/>
                </a:cubicBezTo>
                <a:cubicBezTo>
                  <a:pt x="712693" y="-861"/>
                  <a:pt x="715574" y="-3381"/>
                  <a:pt x="728535" y="4180"/>
                </a:cubicBezTo>
                <a:cubicBezTo>
                  <a:pt x="788663" y="39465"/>
                  <a:pt x="848791" y="74029"/>
                  <a:pt x="909279" y="108594"/>
                </a:cubicBezTo>
                <a:cubicBezTo>
                  <a:pt x="927641" y="119395"/>
                  <a:pt x="946364" y="130196"/>
                  <a:pt x="968327" y="142798"/>
                </a:cubicBezTo>
                <a:close/>
              </a:path>
            </a:pathLst>
          </a:custGeom>
          <a:solidFill>
            <a:schemeClr val="accent1"/>
          </a:solidFill>
          <a:ln w="3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Freeform: Shape 4">
            <a:extLst>
              <a:ext uri="{FF2B5EF4-FFF2-40B4-BE49-F238E27FC236}">
                <a16:creationId xmlns:a16="http://schemas.microsoft.com/office/drawing/2014/main" id="{D2641C5B-7CB1-4443-8CF7-7EF9D15D9395}"/>
              </a:ext>
            </a:extLst>
          </p:cNvPr>
          <p:cNvSpPr/>
          <p:nvPr/>
        </p:nvSpPr>
        <p:spPr>
          <a:xfrm>
            <a:off x="4034778" y="1774752"/>
            <a:ext cx="1037551" cy="1114100"/>
          </a:xfrm>
          <a:custGeom>
            <a:avLst/>
            <a:gdLst>
              <a:gd name="connsiteX0" fmla="*/ 968327 w 985675"/>
              <a:gd name="connsiteY0" fmla="*/ 142798 h 1058397"/>
              <a:gd name="connsiteX1" fmla="*/ 858152 w 985675"/>
              <a:gd name="connsiteY1" fmla="*/ 206527 h 1058397"/>
              <a:gd name="connsiteX2" fmla="*/ 727455 w 985675"/>
              <a:gd name="connsiteY2" fmla="*/ 282136 h 1058397"/>
              <a:gd name="connsiteX3" fmla="*/ 713413 w 985675"/>
              <a:gd name="connsiteY3" fmla="*/ 274575 h 1058397"/>
              <a:gd name="connsiteX4" fmla="*/ 713773 w 985675"/>
              <a:gd name="connsiteY4" fmla="*/ 225969 h 1058397"/>
              <a:gd name="connsiteX5" fmla="*/ 697571 w 985675"/>
              <a:gd name="connsiteY5" fmla="*/ 210127 h 1058397"/>
              <a:gd name="connsiteX6" fmla="*/ 375329 w 985675"/>
              <a:gd name="connsiteY6" fmla="*/ 210487 h 1058397"/>
              <a:gd name="connsiteX7" fmla="*/ 184504 w 985675"/>
              <a:gd name="connsiteY7" fmla="*/ 210487 h 1058397"/>
              <a:gd name="connsiteX8" fmla="*/ 136978 w 985675"/>
              <a:gd name="connsiteY8" fmla="*/ 257653 h 1058397"/>
              <a:gd name="connsiteX9" fmla="*/ 136978 w 985675"/>
              <a:gd name="connsiteY9" fmla="*/ 873334 h 1058397"/>
              <a:gd name="connsiteX10" fmla="*/ 185584 w 985675"/>
              <a:gd name="connsiteY10" fmla="*/ 921220 h 1058397"/>
              <a:gd name="connsiteX11" fmla="*/ 799465 w 985675"/>
              <a:gd name="connsiteY11" fmla="*/ 921220 h 1058397"/>
              <a:gd name="connsiteX12" fmla="*/ 848431 w 985675"/>
              <a:gd name="connsiteY12" fmla="*/ 871534 h 1058397"/>
              <a:gd name="connsiteX13" fmla="*/ 848071 w 985675"/>
              <a:gd name="connsiteY13" fmla="*/ 362067 h 1058397"/>
              <a:gd name="connsiteX14" fmla="*/ 864993 w 985675"/>
              <a:gd name="connsiteY14" fmla="*/ 332543 h 1058397"/>
              <a:gd name="connsiteX15" fmla="*/ 982008 w 985675"/>
              <a:gd name="connsiteY15" fmla="*/ 265934 h 1058397"/>
              <a:gd name="connsiteX16" fmla="*/ 985249 w 985675"/>
              <a:gd name="connsiteY16" fmla="*/ 286097 h 1058397"/>
              <a:gd name="connsiteX17" fmla="*/ 985609 w 985675"/>
              <a:gd name="connsiteY17" fmla="*/ 869373 h 1058397"/>
              <a:gd name="connsiteX18" fmla="*/ 795864 w 985675"/>
              <a:gd name="connsiteY18" fmla="*/ 1058398 h 1058397"/>
              <a:gd name="connsiteX19" fmla="*/ 189185 w 985675"/>
              <a:gd name="connsiteY19" fmla="*/ 1058398 h 1058397"/>
              <a:gd name="connsiteX20" fmla="*/ 160 w 985675"/>
              <a:gd name="connsiteY20" fmla="*/ 869013 h 1058397"/>
              <a:gd name="connsiteX21" fmla="*/ 160 w 985675"/>
              <a:gd name="connsiteY21" fmla="*/ 253333 h 1058397"/>
              <a:gd name="connsiteX22" fmla="*/ 146699 w 985675"/>
              <a:gd name="connsiteY22" fmla="*/ 76189 h 1058397"/>
              <a:gd name="connsiteX23" fmla="*/ 185944 w 985675"/>
              <a:gd name="connsiteY23" fmla="*/ 73669 h 1058397"/>
              <a:gd name="connsiteX24" fmla="*/ 693611 w 985675"/>
              <a:gd name="connsiteY24" fmla="*/ 74029 h 1058397"/>
              <a:gd name="connsiteX25" fmla="*/ 713773 w 985675"/>
              <a:gd name="connsiteY25" fmla="*/ 54587 h 1058397"/>
              <a:gd name="connsiteX26" fmla="*/ 713413 w 985675"/>
              <a:gd name="connsiteY26" fmla="*/ 13181 h 1058397"/>
              <a:gd name="connsiteX27" fmla="*/ 728535 w 985675"/>
              <a:gd name="connsiteY27" fmla="*/ 4180 h 1058397"/>
              <a:gd name="connsiteX28" fmla="*/ 909279 w 985675"/>
              <a:gd name="connsiteY28" fmla="*/ 108594 h 1058397"/>
              <a:gd name="connsiteX29" fmla="*/ 968327 w 985675"/>
              <a:gd name="connsiteY29" fmla="*/ 142798 h 105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85675" h="1058397">
                <a:moveTo>
                  <a:pt x="968327" y="142798"/>
                </a:moveTo>
                <a:cubicBezTo>
                  <a:pt x="929442" y="165121"/>
                  <a:pt x="893797" y="186004"/>
                  <a:pt x="858152" y="206527"/>
                </a:cubicBezTo>
                <a:cubicBezTo>
                  <a:pt x="814587" y="231730"/>
                  <a:pt x="771021" y="256933"/>
                  <a:pt x="727455" y="282136"/>
                </a:cubicBezTo>
                <a:cubicBezTo>
                  <a:pt x="717734" y="287897"/>
                  <a:pt x="712693" y="288617"/>
                  <a:pt x="713413" y="274575"/>
                </a:cubicBezTo>
                <a:cubicBezTo>
                  <a:pt x="714134" y="258373"/>
                  <a:pt x="712693" y="242171"/>
                  <a:pt x="713773" y="225969"/>
                </a:cubicBezTo>
                <a:cubicBezTo>
                  <a:pt x="714494" y="213007"/>
                  <a:pt x="709813" y="210127"/>
                  <a:pt x="697571" y="210127"/>
                </a:cubicBezTo>
                <a:cubicBezTo>
                  <a:pt x="590277" y="210487"/>
                  <a:pt x="482623" y="210487"/>
                  <a:pt x="375329" y="210487"/>
                </a:cubicBezTo>
                <a:cubicBezTo>
                  <a:pt x="311601" y="210487"/>
                  <a:pt x="248232" y="210487"/>
                  <a:pt x="184504" y="210487"/>
                </a:cubicBezTo>
                <a:cubicBezTo>
                  <a:pt x="152100" y="210487"/>
                  <a:pt x="136978" y="225609"/>
                  <a:pt x="136978" y="257653"/>
                </a:cubicBezTo>
                <a:cubicBezTo>
                  <a:pt x="136978" y="462880"/>
                  <a:pt x="136978" y="668107"/>
                  <a:pt x="136978" y="873334"/>
                </a:cubicBezTo>
                <a:cubicBezTo>
                  <a:pt x="136978" y="906818"/>
                  <a:pt x="151740" y="921220"/>
                  <a:pt x="185584" y="921220"/>
                </a:cubicBezTo>
                <a:cubicBezTo>
                  <a:pt x="390091" y="921220"/>
                  <a:pt x="594598" y="921220"/>
                  <a:pt x="799465" y="921220"/>
                </a:cubicBezTo>
                <a:cubicBezTo>
                  <a:pt x="833669" y="921220"/>
                  <a:pt x="848431" y="906458"/>
                  <a:pt x="848431" y="871534"/>
                </a:cubicBezTo>
                <a:cubicBezTo>
                  <a:pt x="848431" y="701591"/>
                  <a:pt x="848791" y="532009"/>
                  <a:pt x="848071" y="362067"/>
                </a:cubicBezTo>
                <a:cubicBezTo>
                  <a:pt x="848071" y="347665"/>
                  <a:pt x="852032" y="339384"/>
                  <a:pt x="864993" y="332543"/>
                </a:cubicBezTo>
                <a:cubicBezTo>
                  <a:pt x="904238" y="311300"/>
                  <a:pt x="942763" y="288257"/>
                  <a:pt x="982008" y="265934"/>
                </a:cubicBezTo>
                <a:cubicBezTo>
                  <a:pt x="987409" y="272775"/>
                  <a:pt x="985249" y="279616"/>
                  <a:pt x="985249" y="286097"/>
                </a:cubicBezTo>
                <a:cubicBezTo>
                  <a:pt x="985609" y="480522"/>
                  <a:pt x="985609" y="674948"/>
                  <a:pt x="985609" y="869373"/>
                </a:cubicBezTo>
                <a:cubicBezTo>
                  <a:pt x="985609" y="983868"/>
                  <a:pt x="910719" y="1058398"/>
                  <a:pt x="795864" y="1058398"/>
                </a:cubicBezTo>
                <a:cubicBezTo>
                  <a:pt x="593518" y="1058398"/>
                  <a:pt x="391531" y="1058398"/>
                  <a:pt x="189185" y="1058398"/>
                </a:cubicBezTo>
                <a:cubicBezTo>
                  <a:pt x="74690" y="1058398"/>
                  <a:pt x="160" y="983868"/>
                  <a:pt x="160" y="869013"/>
                </a:cubicBezTo>
                <a:cubicBezTo>
                  <a:pt x="160" y="663786"/>
                  <a:pt x="-200" y="458560"/>
                  <a:pt x="160" y="253333"/>
                </a:cubicBezTo>
                <a:cubicBezTo>
                  <a:pt x="160" y="164041"/>
                  <a:pt x="59928" y="92392"/>
                  <a:pt x="146699" y="76189"/>
                </a:cubicBezTo>
                <a:cubicBezTo>
                  <a:pt x="159661" y="73669"/>
                  <a:pt x="172983" y="73669"/>
                  <a:pt x="185944" y="73669"/>
                </a:cubicBezTo>
                <a:cubicBezTo>
                  <a:pt x="355167" y="73669"/>
                  <a:pt x="524389" y="73309"/>
                  <a:pt x="693611" y="74029"/>
                </a:cubicBezTo>
                <a:cubicBezTo>
                  <a:pt x="708733" y="74029"/>
                  <a:pt x="715574" y="71149"/>
                  <a:pt x="713773" y="54587"/>
                </a:cubicBezTo>
                <a:cubicBezTo>
                  <a:pt x="712333" y="40905"/>
                  <a:pt x="714134" y="26863"/>
                  <a:pt x="713413" y="13181"/>
                </a:cubicBezTo>
                <a:cubicBezTo>
                  <a:pt x="712693" y="-861"/>
                  <a:pt x="715574" y="-3381"/>
                  <a:pt x="728535" y="4180"/>
                </a:cubicBezTo>
                <a:cubicBezTo>
                  <a:pt x="788663" y="39465"/>
                  <a:pt x="848791" y="74029"/>
                  <a:pt x="909279" y="108594"/>
                </a:cubicBezTo>
                <a:cubicBezTo>
                  <a:pt x="927641" y="119395"/>
                  <a:pt x="946364" y="130196"/>
                  <a:pt x="968327" y="142798"/>
                </a:cubicBezTo>
                <a:close/>
              </a:path>
            </a:pathLst>
          </a:custGeom>
          <a:solidFill>
            <a:schemeClr val="accent4"/>
          </a:solidFill>
          <a:ln w="3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Freeform: Shape 5">
            <a:extLst>
              <a:ext uri="{FF2B5EF4-FFF2-40B4-BE49-F238E27FC236}">
                <a16:creationId xmlns:a16="http://schemas.microsoft.com/office/drawing/2014/main" id="{F6CF37CC-3511-4E69-AEB2-46DBD56F2E52}"/>
              </a:ext>
            </a:extLst>
          </p:cNvPr>
          <p:cNvSpPr/>
          <p:nvPr/>
        </p:nvSpPr>
        <p:spPr>
          <a:xfrm>
            <a:off x="6544905" y="1774752"/>
            <a:ext cx="1037551" cy="1114100"/>
          </a:xfrm>
          <a:custGeom>
            <a:avLst/>
            <a:gdLst>
              <a:gd name="connsiteX0" fmla="*/ 968327 w 985675"/>
              <a:gd name="connsiteY0" fmla="*/ 142798 h 1058397"/>
              <a:gd name="connsiteX1" fmla="*/ 858152 w 985675"/>
              <a:gd name="connsiteY1" fmla="*/ 206527 h 1058397"/>
              <a:gd name="connsiteX2" fmla="*/ 727455 w 985675"/>
              <a:gd name="connsiteY2" fmla="*/ 282136 h 1058397"/>
              <a:gd name="connsiteX3" fmla="*/ 713413 w 985675"/>
              <a:gd name="connsiteY3" fmla="*/ 274575 h 1058397"/>
              <a:gd name="connsiteX4" fmla="*/ 713773 w 985675"/>
              <a:gd name="connsiteY4" fmla="*/ 225969 h 1058397"/>
              <a:gd name="connsiteX5" fmla="*/ 697571 w 985675"/>
              <a:gd name="connsiteY5" fmla="*/ 210127 h 1058397"/>
              <a:gd name="connsiteX6" fmla="*/ 375329 w 985675"/>
              <a:gd name="connsiteY6" fmla="*/ 210487 h 1058397"/>
              <a:gd name="connsiteX7" fmla="*/ 184504 w 985675"/>
              <a:gd name="connsiteY7" fmla="*/ 210487 h 1058397"/>
              <a:gd name="connsiteX8" fmla="*/ 136978 w 985675"/>
              <a:gd name="connsiteY8" fmla="*/ 257653 h 1058397"/>
              <a:gd name="connsiteX9" fmla="*/ 136978 w 985675"/>
              <a:gd name="connsiteY9" fmla="*/ 873334 h 1058397"/>
              <a:gd name="connsiteX10" fmla="*/ 185584 w 985675"/>
              <a:gd name="connsiteY10" fmla="*/ 921220 h 1058397"/>
              <a:gd name="connsiteX11" fmla="*/ 799465 w 985675"/>
              <a:gd name="connsiteY11" fmla="*/ 921220 h 1058397"/>
              <a:gd name="connsiteX12" fmla="*/ 848431 w 985675"/>
              <a:gd name="connsiteY12" fmla="*/ 871534 h 1058397"/>
              <a:gd name="connsiteX13" fmla="*/ 848071 w 985675"/>
              <a:gd name="connsiteY13" fmla="*/ 362067 h 1058397"/>
              <a:gd name="connsiteX14" fmla="*/ 864993 w 985675"/>
              <a:gd name="connsiteY14" fmla="*/ 332543 h 1058397"/>
              <a:gd name="connsiteX15" fmla="*/ 982008 w 985675"/>
              <a:gd name="connsiteY15" fmla="*/ 265934 h 1058397"/>
              <a:gd name="connsiteX16" fmla="*/ 985249 w 985675"/>
              <a:gd name="connsiteY16" fmla="*/ 286097 h 1058397"/>
              <a:gd name="connsiteX17" fmla="*/ 985609 w 985675"/>
              <a:gd name="connsiteY17" fmla="*/ 869373 h 1058397"/>
              <a:gd name="connsiteX18" fmla="*/ 795864 w 985675"/>
              <a:gd name="connsiteY18" fmla="*/ 1058398 h 1058397"/>
              <a:gd name="connsiteX19" fmla="*/ 189185 w 985675"/>
              <a:gd name="connsiteY19" fmla="*/ 1058398 h 1058397"/>
              <a:gd name="connsiteX20" fmla="*/ 160 w 985675"/>
              <a:gd name="connsiteY20" fmla="*/ 869013 h 1058397"/>
              <a:gd name="connsiteX21" fmla="*/ 160 w 985675"/>
              <a:gd name="connsiteY21" fmla="*/ 253333 h 1058397"/>
              <a:gd name="connsiteX22" fmla="*/ 146699 w 985675"/>
              <a:gd name="connsiteY22" fmla="*/ 76189 h 1058397"/>
              <a:gd name="connsiteX23" fmla="*/ 185944 w 985675"/>
              <a:gd name="connsiteY23" fmla="*/ 73669 h 1058397"/>
              <a:gd name="connsiteX24" fmla="*/ 693611 w 985675"/>
              <a:gd name="connsiteY24" fmla="*/ 74029 h 1058397"/>
              <a:gd name="connsiteX25" fmla="*/ 713773 w 985675"/>
              <a:gd name="connsiteY25" fmla="*/ 54587 h 1058397"/>
              <a:gd name="connsiteX26" fmla="*/ 713413 w 985675"/>
              <a:gd name="connsiteY26" fmla="*/ 13181 h 1058397"/>
              <a:gd name="connsiteX27" fmla="*/ 728535 w 985675"/>
              <a:gd name="connsiteY27" fmla="*/ 4180 h 1058397"/>
              <a:gd name="connsiteX28" fmla="*/ 909279 w 985675"/>
              <a:gd name="connsiteY28" fmla="*/ 108594 h 1058397"/>
              <a:gd name="connsiteX29" fmla="*/ 968327 w 985675"/>
              <a:gd name="connsiteY29" fmla="*/ 142798 h 105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85675" h="1058397">
                <a:moveTo>
                  <a:pt x="968327" y="142798"/>
                </a:moveTo>
                <a:cubicBezTo>
                  <a:pt x="929442" y="165121"/>
                  <a:pt x="893797" y="186004"/>
                  <a:pt x="858152" y="206527"/>
                </a:cubicBezTo>
                <a:cubicBezTo>
                  <a:pt x="814587" y="231730"/>
                  <a:pt x="771021" y="256933"/>
                  <a:pt x="727455" y="282136"/>
                </a:cubicBezTo>
                <a:cubicBezTo>
                  <a:pt x="717734" y="287897"/>
                  <a:pt x="712693" y="288617"/>
                  <a:pt x="713413" y="274575"/>
                </a:cubicBezTo>
                <a:cubicBezTo>
                  <a:pt x="714134" y="258373"/>
                  <a:pt x="712693" y="242171"/>
                  <a:pt x="713773" y="225969"/>
                </a:cubicBezTo>
                <a:cubicBezTo>
                  <a:pt x="714494" y="213007"/>
                  <a:pt x="709813" y="210127"/>
                  <a:pt x="697571" y="210127"/>
                </a:cubicBezTo>
                <a:cubicBezTo>
                  <a:pt x="590277" y="210487"/>
                  <a:pt x="482623" y="210487"/>
                  <a:pt x="375329" y="210487"/>
                </a:cubicBezTo>
                <a:cubicBezTo>
                  <a:pt x="311601" y="210487"/>
                  <a:pt x="248232" y="210487"/>
                  <a:pt x="184504" y="210487"/>
                </a:cubicBezTo>
                <a:cubicBezTo>
                  <a:pt x="152100" y="210487"/>
                  <a:pt x="136978" y="225609"/>
                  <a:pt x="136978" y="257653"/>
                </a:cubicBezTo>
                <a:cubicBezTo>
                  <a:pt x="136978" y="462880"/>
                  <a:pt x="136978" y="668107"/>
                  <a:pt x="136978" y="873334"/>
                </a:cubicBezTo>
                <a:cubicBezTo>
                  <a:pt x="136978" y="906818"/>
                  <a:pt x="151740" y="921220"/>
                  <a:pt x="185584" y="921220"/>
                </a:cubicBezTo>
                <a:cubicBezTo>
                  <a:pt x="390091" y="921220"/>
                  <a:pt x="594598" y="921220"/>
                  <a:pt x="799465" y="921220"/>
                </a:cubicBezTo>
                <a:cubicBezTo>
                  <a:pt x="833669" y="921220"/>
                  <a:pt x="848431" y="906458"/>
                  <a:pt x="848431" y="871534"/>
                </a:cubicBezTo>
                <a:cubicBezTo>
                  <a:pt x="848431" y="701591"/>
                  <a:pt x="848791" y="532009"/>
                  <a:pt x="848071" y="362067"/>
                </a:cubicBezTo>
                <a:cubicBezTo>
                  <a:pt x="848071" y="347665"/>
                  <a:pt x="852032" y="339384"/>
                  <a:pt x="864993" y="332543"/>
                </a:cubicBezTo>
                <a:cubicBezTo>
                  <a:pt x="904238" y="311300"/>
                  <a:pt x="942763" y="288257"/>
                  <a:pt x="982008" y="265934"/>
                </a:cubicBezTo>
                <a:cubicBezTo>
                  <a:pt x="987409" y="272775"/>
                  <a:pt x="985249" y="279616"/>
                  <a:pt x="985249" y="286097"/>
                </a:cubicBezTo>
                <a:cubicBezTo>
                  <a:pt x="985609" y="480522"/>
                  <a:pt x="985609" y="674948"/>
                  <a:pt x="985609" y="869373"/>
                </a:cubicBezTo>
                <a:cubicBezTo>
                  <a:pt x="985609" y="983868"/>
                  <a:pt x="910719" y="1058398"/>
                  <a:pt x="795864" y="1058398"/>
                </a:cubicBezTo>
                <a:cubicBezTo>
                  <a:pt x="593518" y="1058398"/>
                  <a:pt x="391531" y="1058398"/>
                  <a:pt x="189185" y="1058398"/>
                </a:cubicBezTo>
                <a:cubicBezTo>
                  <a:pt x="74690" y="1058398"/>
                  <a:pt x="160" y="983868"/>
                  <a:pt x="160" y="869013"/>
                </a:cubicBezTo>
                <a:cubicBezTo>
                  <a:pt x="160" y="663786"/>
                  <a:pt x="-200" y="458560"/>
                  <a:pt x="160" y="253333"/>
                </a:cubicBezTo>
                <a:cubicBezTo>
                  <a:pt x="160" y="164041"/>
                  <a:pt x="59928" y="92392"/>
                  <a:pt x="146699" y="76189"/>
                </a:cubicBezTo>
                <a:cubicBezTo>
                  <a:pt x="159661" y="73669"/>
                  <a:pt x="172983" y="73669"/>
                  <a:pt x="185944" y="73669"/>
                </a:cubicBezTo>
                <a:cubicBezTo>
                  <a:pt x="355167" y="73669"/>
                  <a:pt x="524389" y="73309"/>
                  <a:pt x="693611" y="74029"/>
                </a:cubicBezTo>
                <a:cubicBezTo>
                  <a:pt x="708733" y="74029"/>
                  <a:pt x="715574" y="71149"/>
                  <a:pt x="713773" y="54587"/>
                </a:cubicBezTo>
                <a:cubicBezTo>
                  <a:pt x="712333" y="40905"/>
                  <a:pt x="714134" y="26863"/>
                  <a:pt x="713413" y="13181"/>
                </a:cubicBezTo>
                <a:cubicBezTo>
                  <a:pt x="712693" y="-861"/>
                  <a:pt x="715574" y="-3381"/>
                  <a:pt x="728535" y="4180"/>
                </a:cubicBezTo>
                <a:cubicBezTo>
                  <a:pt x="788663" y="39465"/>
                  <a:pt x="848791" y="74029"/>
                  <a:pt x="909279" y="108594"/>
                </a:cubicBezTo>
                <a:cubicBezTo>
                  <a:pt x="927641" y="119395"/>
                  <a:pt x="946364" y="130196"/>
                  <a:pt x="968327" y="142798"/>
                </a:cubicBezTo>
                <a:close/>
              </a:path>
            </a:pathLst>
          </a:custGeom>
          <a:solidFill>
            <a:schemeClr val="accent2"/>
          </a:solidFill>
          <a:ln w="3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Rounded Rectangle 5">
            <a:extLst>
              <a:ext uri="{FF2B5EF4-FFF2-40B4-BE49-F238E27FC236}">
                <a16:creationId xmlns:a16="http://schemas.microsoft.com/office/drawing/2014/main" id="{C64C02E8-409D-4A0E-8187-DC0B0EFFD7A1}"/>
              </a:ext>
            </a:extLst>
          </p:cNvPr>
          <p:cNvSpPr/>
          <p:nvPr/>
        </p:nvSpPr>
        <p:spPr>
          <a:xfrm flipH="1">
            <a:off x="1835531" y="2273673"/>
            <a:ext cx="357193" cy="29466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ectangle 130">
            <a:extLst>
              <a:ext uri="{FF2B5EF4-FFF2-40B4-BE49-F238E27FC236}">
                <a16:creationId xmlns:a16="http://schemas.microsoft.com/office/drawing/2014/main" id="{13D3B61E-A50E-4AA7-ACFC-9F8982F592B6}"/>
              </a:ext>
            </a:extLst>
          </p:cNvPr>
          <p:cNvSpPr/>
          <p:nvPr/>
        </p:nvSpPr>
        <p:spPr>
          <a:xfrm>
            <a:off x="6909380" y="2273673"/>
            <a:ext cx="308600" cy="310001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4" name="Block Arc 25">
            <a:extLst>
              <a:ext uri="{FF2B5EF4-FFF2-40B4-BE49-F238E27FC236}">
                <a16:creationId xmlns:a16="http://schemas.microsoft.com/office/drawing/2014/main" id="{8DAF3BD5-FD1B-446A-BF2F-5AE54B154DA6}"/>
              </a:ext>
            </a:extLst>
          </p:cNvPr>
          <p:cNvSpPr>
            <a:spLocks noChangeAspect="1"/>
          </p:cNvSpPr>
          <p:nvPr/>
        </p:nvSpPr>
        <p:spPr>
          <a:xfrm>
            <a:off x="4424157" y="2209709"/>
            <a:ext cx="258792" cy="3738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15" name="Group 12">
            <a:extLst>
              <a:ext uri="{FF2B5EF4-FFF2-40B4-BE49-F238E27FC236}">
                <a16:creationId xmlns:a16="http://schemas.microsoft.com/office/drawing/2014/main" id="{0824B358-79E3-4563-B929-707C17158E67}"/>
              </a:ext>
            </a:extLst>
          </p:cNvPr>
          <p:cNvGrpSpPr/>
          <p:nvPr/>
        </p:nvGrpSpPr>
        <p:grpSpPr>
          <a:xfrm>
            <a:off x="1003948" y="3067257"/>
            <a:ext cx="2020358" cy="923331"/>
            <a:chOff x="6210996" y="1433695"/>
            <a:chExt cx="1493001" cy="65687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6062F1B-29E9-4594-8CEC-C119F92F2200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17A24EB-472B-4FCE-805F-2082C66E25FF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Freeform: Shape 16">
            <a:extLst>
              <a:ext uri="{FF2B5EF4-FFF2-40B4-BE49-F238E27FC236}">
                <a16:creationId xmlns:a16="http://schemas.microsoft.com/office/drawing/2014/main" id="{69AA501E-D3D4-457D-9C5C-C28FBE3617E8}"/>
              </a:ext>
            </a:extLst>
          </p:cNvPr>
          <p:cNvSpPr/>
          <p:nvPr/>
        </p:nvSpPr>
        <p:spPr>
          <a:xfrm flipH="1">
            <a:off x="6544906" y="4161848"/>
            <a:ext cx="1037551" cy="1114100"/>
          </a:xfrm>
          <a:custGeom>
            <a:avLst/>
            <a:gdLst>
              <a:gd name="connsiteX0" fmla="*/ 968327 w 985675"/>
              <a:gd name="connsiteY0" fmla="*/ 142798 h 1058397"/>
              <a:gd name="connsiteX1" fmla="*/ 858152 w 985675"/>
              <a:gd name="connsiteY1" fmla="*/ 206527 h 1058397"/>
              <a:gd name="connsiteX2" fmla="*/ 727455 w 985675"/>
              <a:gd name="connsiteY2" fmla="*/ 282136 h 1058397"/>
              <a:gd name="connsiteX3" fmla="*/ 713413 w 985675"/>
              <a:gd name="connsiteY3" fmla="*/ 274575 h 1058397"/>
              <a:gd name="connsiteX4" fmla="*/ 713773 w 985675"/>
              <a:gd name="connsiteY4" fmla="*/ 225969 h 1058397"/>
              <a:gd name="connsiteX5" fmla="*/ 697571 w 985675"/>
              <a:gd name="connsiteY5" fmla="*/ 210127 h 1058397"/>
              <a:gd name="connsiteX6" fmla="*/ 375329 w 985675"/>
              <a:gd name="connsiteY6" fmla="*/ 210487 h 1058397"/>
              <a:gd name="connsiteX7" fmla="*/ 184504 w 985675"/>
              <a:gd name="connsiteY7" fmla="*/ 210487 h 1058397"/>
              <a:gd name="connsiteX8" fmla="*/ 136978 w 985675"/>
              <a:gd name="connsiteY8" fmla="*/ 257653 h 1058397"/>
              <a:gd name="connsiteX9" fmla="*/ 136978 w 985675"/>
              <a:gd name="connsiteY9" fmla="*/ 873334 h 1058397"/>
              <a:gd name="connsiteX10" fmla="*/ 185584 w 985675"/>
              <a:gd name="connsiteY10" fmla="*/ 921220 h 1058397"/>
              <a:gd name="connsiteX11" fmla="*/ 799465 w 985675"/>
              <a:gd name="connsiteY11" fmla="*/ 921220 h 1058397"/>
              <a:gd name="connsiteX12" fmla="*/ 848431 w 985675"/>
              <a:gd name="connsiteY12" fmla="*/ 871534 h 1058397"/>
              <a:gd name="connsiteX13" fmla="*/ 848071 w 985675"/>
              <a:gd name="connsiteY13" fmla="*/ 362067 h 1058397"/>
              <a:gd name="connsiteX14" fmla="*/ 864993 w 985675"/>
              <a:gd name="connsiteY14" fmla="*/ 332543 h 1058397"/>
              <a:gd name="connsiteX15" fmla="*/ 982008 w 985675"/>
              <a:gd name="connsiteY15" fmla="*/ 265934 h 1058397"/>
              <a:gd name="connsiteX16" fmla="*/ 985249 w 985675"/>
              <a:gd name="connsiteY16" fmla="*/ 286097 h 1058397"/>
              <a:gd name="connsiteX17" fmla="*/ 985609 w 985675"/>
              <a:gd name="connsiteY17" fmla="*/ 869373 h 1058397"/>
              <a:gd name="connsiteX18" fmla="*/ 795864 w 985675"/>
              <a:gd name="connsiteY18" fmla="*/ 1058398 h 1058397"/>
              <a:gd name="connsiteX19" fmla="*/ 189185 w 985675"/>
              <a:gd name="connsiteY19" fmla="*/ 1058398 h 1058397"/>
              <a:gd name="connsiteX20" fmla="*/ 160 w 985675"/>
              <a:gd name="connsiteY20" fmla="*/ 869013 h 1058397"/>
              <a:gd name="connsiteX21" fmla="*/ 160 w 985675"/>
              <a:gd name="connsiteY21" fmla="*/ 253333 h 1058397"/>
              <a:gd name="connsiteX22" fmla="*/ 146699 w 985675"/>
              <a:gd name="connsiteY22" fmla="*/ 76189 h 1058397"/>
              <a:gd name="connsiteX23" fmla="*/ 185944 w 985675"/>
              <a:gd name="connsiteY23" fmla="*/ 73669 h 1058397"/>
              <a:gd name="connsiteX24" fmla="*/ 693611 w 985675"/>
              <a:gd name="connsiteY24" fmla="*/ 74029 h 1058397"/>
              <a:gd name="connsiteX25" fmla="*/ 713773 w 985675"/>
              <a:gd name="connsiteY25" fmla="*/ 54587 h 1058397"/>
              <a:gd name="connsiteX26" fmla="*/ 713413 w 985675"/>
              <a:gd name="connsiteY26" fmla="*/ 13181 h 1058397"/>
              <a:gd name="connsiteX27" fmla="*/ 728535 w 985675"/>
              <a:gd name="connsiteY27" fmla="*/ 4180 h 1058397"/>
              <a:gd name="connsiteX28" fmla="*/ 909279 w 985675"/>
              <a:gd name="connsiteY28" fmla="*/ 108594 h 1058397"/>
              <a:gd name="connsiteX29" fmla="*/ 968327 w 985675"/>
              <a:gd name="connsiteY29" fmla="*/ 142798 h 105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85675" h="1058397">
                <a:moveTo>
                  <a:pt x="968327" y="142798"/>
                </a:moveTo>
                <a:cubicBezTo>
                  <a:pt x="929442" y="165121"/>
                  <a:pt x="893797" y="186004"/>
                  <a:pt x="858152" y="206527"/>
                </a:cubicBezTo>
                <a:cubicBezTo>
                  <a:pt x="814587" y="231730"/>
                  <a:pt x="771021" y="256933"/>
                  <a:pt x="727455" y="282136"/>
                </a:cubicBezTo>
                <a:cubicBezTo>
                  <a:pt x="717734" y="287897"/>
                  <a:pt x="712693" y="288617"/>
                  <a:pt x="713413" y="274575"/>
                </a:cubicBezTo>
                <a:cubicBezTo>
                  <a:pt x="714134" y="258373"/>
                  <a:pt x="712693" y="242171"/>
                  <a:pt x="713773" y="225969"/>
                </a:cubicBezTo>
                <a:cubicBezTo>
                  <a:pt x="714494" y="213007"/>
                  <a:pt x="709813" y="210127"/>
                  <a:pt x="697571" y="210127"/>
                </a:cubicBezTo>
                <a:cubicBezTo>
                  <a:pt x="590277" y="210487"/>
                  <a:pt x="482623" y="210487"/>
                  <a:pt x="375329" y="210487"/>
                </a:cubicBezTo>
                <a:cubicBezTo>
                  <a:pt x="311601" y="210487"/>
                  <a:pt x="248232" y="210487"/>
                  <a:pt x="184504" y="210487"/>
                </a:cubicBezTo>
                <a:cubicBezTo>
                  <a:pt x="152100" y="210487"/>
                  <a:pt x="136978" y="225609"/>
                  <a:pt x="136978" y="257653"/>
                </a:cubicBezTo>
                <a:cubicBezTo>
                  <a:pt x="136978" y="462880"/>
                  <a:pt x="136978" y="668107"/>
                  <a:pt x="136978" y="873334"/>
                </a:cubicBezTo>
                <a:cubicBezTo>
                  <a:pt x="136978" y="906818"/>
                  <a:pt x="151740" y="921220"/>
                  <a:pt x="185584" y="921220"/>
                </a:cubicBezTo>
                <a:cubicBezTo>
                  <a:pt x="390091" y="921220"/>
                  <a:pt x="594598" y="921220"/>
                  <a:pt x="799465" y="921220"/>
                </a:cubicBezTo>
                <a:cubicBezTo>
                  <a:pt x="833669" y="921220"/>
                  <a:pt x="848431" y="906458"/>
                  <a:pt x="848431" y="871534"/>
                </a:cubicBezTo>
                <a:cubicBezTo>
                  <a:pt x="848431" y="701591"/>
                  <a:pt x="848791" y="532009"/>
                  <a:pt x="848071" y="362067"/>
                </a:cubicBezTo>
                <a:cubicBezTo>
                  <a:pt x="848071" y="347665"/>
                  <a:pt x="852032" y="339384"/>
                  <a:pt x="864993" y="332543"/>
                </a:cubicBezTo>
                <a:cubicBezTo>
                  <a:pt x="904238" y="311300"/>
                  <a:pt x="942763" y="288257"/>
                  <a:pt x="982008" y="265934"/>
                </a:cubicBezTo>
                <a:cubicBezTo>
                  <a:pt x="987409" y="272775"/>
                  <a:pt x="985249" y="279616"/>
                  <a:pt x="985249" y="286097"/>
                </a:cubicBezTo>
                <a:cubicBezTo>
                  <a:pt x="985609" y="480522"/>
                  <a:pt x="985609" y="674948"/>
                  <a:pt x="985609" y="869373"/>
                </a:cubicBezTo>
                <a:cubicBezTo>
                  <a:pt x="985609" y="983868"/>
                  <a:pt x="910719" y="1058398"/>
                  <a:pt x="795864" y="1058398"/>
                </a:cubicBezTo>
                <a:cubicBezTo>
                  <a:pt x="593518" y="1058398"/>
                  <a:pt x="391531" y="1058398"/>
                  <a:pt x="189185" y="1058398"/>
                </a:cubicBezTo>
                <a:cubicBezTo>
                  <a:pt x="74690" y="1058398"/>
                  <a:pt x="160" y="983868"/>
                  <a:pt x="160" y="869013"/>
                </a:cubicBezTo>
                <a:cubicBezTo>
                  <a:pt x="160" y="663786"/>
                  <a:pt x="-200" y="458560"/>
                  <a:pt x="160" y="253333"/>
                </a:cubicBezTo>
                <a:cubicBezTo>
                  <a:pt x="160" y="164041"/>
                  <a:pt x="59928" y="92392"/>
                  <a:pt x="146699" y="76189"/>
                </a:cubicBezTo>
                <a:cubicBezTo>
                  <a:pt x="159661" y="73669"/>
                  <a:pt x="172983" y="73669"/>
                  <a:pt x="185944" y="73669"/>
                </a:cubicBezTo>
                <a:cubicBezTo>
                  <a:pt x="355167" y="73669"/>
                  <a:pt x="524389" y="73309"/>
                  <a:pt x="693611" y="74029"/>
                </a:cubicBezTo>
                <a:cubicBezTo>
                  <a:pt x="708733" y="74029"/>
                  <a:pt x="715574" y="71149"/>
                  <a:pt x="713773" y="54587"/>
                </a:cubicBezTo>
                <a:cubicBezTo>
                  <a:pt x="712333" y="40905"/>
                  <a:pt x="714134" y="26863"/>
                  <a:pt x="713413" y="13181"/>
                </a:cubicBezTo>
                <a:cubicBezTo>
                  <a:pt x="712693" y="-861"/>
                  <a:pt x="715574" y="-3381"/>
                  <a:pt x="728535" y="4180"/>
                </a:cubicBezTo>
                <a:cubicBezTo>
                  <a:pt x="788663" y="39465"/>
                  <a:pt x="848791" y="74029"/>
                  <a:pt x="909279" y="108594"/>
                </a:cubicBezTo>
                <a:cubicBezTo>
                  <a:pt x="927641" y="119395"/>
                  <a:pt x="946364" y="130196"/>
                  <a:pt x="968327" y="142798"/>
                </a:cubicBezTo>
                <a:close/>
              </a:path>
            </a:pathLst>
          </a:custGeom>
          <a:solidFill>
            <a:schemeClr val="accent4"/>
          </a:solidFill>
          <a:ln w="3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9" name="Freeform: Shape 17">
            <a:extLst>
              <a:ext uri="{FF2B5EF4-FFF2-40B4-BE49-F238E27FC236}">
                <a16:creationId xmlns:a16="http://schemas.microsoft.com/office/drawing/2014/main" id="{159D5F7F-182B-475B-A269-038AEDCB2452}"/>
              </a:ext>
            </a:extLst>
          </p:cNvPr>
          <p:cNvSpPr/>
          <p:nvPr/>
        </p:nvSpPr>
        <p:spPr>
          <a:xfrm flipH="1">
            <a:off x="4034779" y="4161848"/>
            <a:ext cx="1037551" cy="1114100"/>
          </a:xfrm>
          <a:custGeom>
            <a:avLst/>
            <a:gdLst>
              <a:gd name="connsiteX0" fmla="*/ 968327 w 985675"/>
              <a:gd name="connsiteY0" fmla="*/ 142798 h 1058397"/>
              <a:gd name="connsiteX1" fmla="*/ 858152 w 985675"/>
              <a:gd name="connsiteY1" fmla="*/ 206527 h 1058397"/>
              <a:gd name="connsiteX2" fmla="*/ 727455 w 985675"/>
              <a:gd name="connsiteY2" fmla="*/ 282136 h 1058397"/>
              <a:gd name="connsiteX3" fmla="*/ 713413 w 985675"/>
              <a:gd name="connsiteY3" fmla="*/ 274575 h 1058397"/>
              <a:gd name="connsiteX4" fmla="*/ 713773 w 985675"/>
              <a:gd name="connsiteY4" fmla="*/ 225969 h 1058397"/>
              <a:gd name="connsiteX5" fmla="*/ 697571 w 985675"/>
              <a:gd name="connsiteY5" fmla="*/ 210127 h 1058397"/>
              <a:gd name="connsiteX6" fmla="*/ 375329 w 985675"/>
              <a:gd name="connsiteY6" fmla="*/ 210487 h 1058397"/>
              <a:gd name="connsiteX7" fmla="*/ 184504 w 985675"/>
              <a:gd name="connsiteY7" fmla="*/ 210487 h 1058397"/>
              <a:gd name="connsiteX8" fmla="*/ 136978 w 985675"/>
              <a:gd name="connsiteY8" fmla="*/ 257653 h 1058397"/>
              <a:gd name="connsiteX9" fmla="*/ 136978 w 985675"/>
              <a:gd name="connsiteY9" fmla="*/ 873334 h 1058397"/>
              <a:gd name="connsiteX10" fmla="*/ 185584 w 985675"/>
              <a:gd name="connsiteY10" fmla="*/ 921220 h 1058397"/>
              <a:gd name="connsiteX11" fmla="*/ 799465 w 985675"/>
              <a:gd name="connsiteY11" fmla="*/ 921220 h 1058397"/>
              <a:gd name="connsiteX12" fmla="*/ 848431 w 985675"/>
              <a:gd name="connsiteY12" fmla="*/ 871534 h 1058397"/>
              <a:gd name="connsiteX13" fmla="*/ 848071 w 985675"/>
              <a:gd name="connsiteY13" fmla="*/ 362067 h 1058397"/>
              <a:gd name="connsiteX14" fmla="*/ 864993 w 985675"/>
              <a:gd name="connsiteY14" fmla="*/ 332543 h 1058397"/>
              <a:gd name="connsiteX15" fmla="*/ 982008 w 985675"/>
              <a:gd name="connsiteY15" fmla="*/ 265934 h 1058397"/>
              <a:gd name="connsiteX16" fmla="*/ 985249 w 985675"/>
              <a:gd name="connsiteY16" fmla="*/ 286097 h 1058397"/>
              <a:gd name="connsiteX17" fmla="*/ 985609 w 985675"/>
              <a:gd name="connsiteY17" fmla="*/ 869373 h 1058397"/>
              <a:gd name="connsiteX18" fmla="*/ 795864 w 985675"/>
              <a:gd name="connsiteY18" fmla="*/ 1058398 h 1058397"/>
              <a:gd name="connsiteX19" fmla="*/ 189185 w 985675"/>
              <a:gd name="connsiteY19" fmla="*/ 1058398 h 1058397"/>
              <a:gd name="connsiteX20" fmla="*/ 160 w 985675"/>
              <a:gd name="connsiteY20" fmla="*/ 869013 h 1058397"/>
              <a:gd name="connsiteX21" fmla="*/ 160 w 985675"/>
              <a:gd name="connsiteY21" fmla="*/ 253333 h 1058397"/>
              <a:gd name="connsiteX22" fmla="*/ 146699 w 985675"/>
              <a:gd name="connsiteY22" fmla="*/ 76189 h 1058397"/>
              <a:gd name="connsiteX23" fmla="*/ 185944 w 985675"/>
              <a:gd name="connsiteY23" fmla="*/ 73669 h 1058397"/>
              <a:gd name="connsiteX24" fmla="*/ 693611 w 985675"/>
              <a:gd name="connsiteY24" fmla="*/ 74029 h 1058397"/>
              <a:gd name="connsiteX25" fmla="*/ 713773 w 985675"/>
              <a:gd name="connsiteY25" fmla="*/ 54587 h 1058397"/>
              <a:gd name="connsiteX26" fmla="*/ 713413 w 985675"/>
              <a:gd name="connsiteY26" fmla="*/ 13181 h 1058397"/>
              <a:gd name="connsiteX27" fmla="*/ 728535 w 985675"/>
              <a:gd name="connsiteY27" fmla="*/ 4180 h 1058397"/>
              <a:gd name="connsiteX28" fmla="*/ 909279 w 985675"/>
              <a:gd name="connsiteY28" fmla="*/ 108594 h 1058397"/>
              <a:gd name="connsiteX29" fmla="*/ 968327 w 985675"/>
              <a:gd name="connsiteY29" fmla="*/ 142798 h 105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85675" h="1058397">
                <a:moveTo>
                  <a:pt x="968327" y="142798"/>
                </a:moveTo>
                <a:cubicBezTo>
                  <a:pt x="929442" y="165121"/>
                  <a:pt x="893797" y="186004"/>
                  <a:pt x="858152" y="206527"/>
                </a:cubicBezTo>
                <a:cubicBezTo>
                  <a:pt x="814587" y="231730"/>
                  <a:pt x="771021" y="256933"/>
                  <a:pt x="727455" y="282136"/>
                </a:cubicBezTo>
                <a:cubicBezTo>
                  <a:pt x="717734" y="287897"/>
                  <a:pt x="712693" y="288617"/>
                  <a:pt x="713413" y="274575"/>
                </a:cubicBezTo>
                <a:cubicBezTo>
                  <a:pt x="714134" y="258373"/>
                  <a:pt x="712693" y="242171"/>
                  <a:pt x="713773" y="225969"/>
                </a:cubicBezTo>
                <a:cubicBezTo>
                  <a:pt x="714494" y="213007"/>
                  <a:pt x="709813" y="210127"/>
                  <a:pt x="697571" y="210127"/>
                </a:cubicBezTo>
                <a:cubicBezTo>
                  <a:pt x="590277" y="210487"/>
                  <a:pt x="482623" y="210487"/>
                  <a:pt x="375329" y="210487"/>
                </a:cubicBezTo>
                <a:cubicBezTo>
                  <a:pt x="311601" y="210487"/>
                  <a:pt x="248232" y="210487"/>
                  <a:pt x="184504" y="210487"/>
                </a:cubicBezTo>
                <a:cubicBezTo>
                  <a:pt x="152100" y="210487"/>
                  <a:pt x="136978" y="225609"/>
                  <a:pt x="136978" y="257653"/>
                </a:cubicBezTo>
                <a:cubicBezTo>
                  <a:pt x="136978" y="462880"/>
                  <a:pt x="136978" y="668107"/>
                  <a:pt x="136978" y="873334"/>
                </a:cubicBezTo>
                <a:cubicBezTo>
                  <a:pt x="136978" y="906818"/>
                  <a:pt x="151740" y="921220"/>
                  <a:pt x="185584" y="921220"/>
                </a:cubicBezTo>
                <a:cubicBezTo>
                  <a:pt x="390091" y="921220"/>
                  <a:pt x="594598" y="921220"/>
                  <a:pt x="799465" y="921220"/>
                </a:cubicBezTo>
                <a:cubicBezTo>
                  <a:pt x="833669" y="921220"/>
                  <a:pt x="848431" y="906458"/>
                  <a:pt x="848431" y="871534"/>
                </a:cubicBezTo>
                <a:cubicBezTo>
                  <a:pt x="848431" y="701591"/>
                  <a:pt x="848791" y="532009"/>
                  <a:pt x="848071" y="362067"/>
                </a:cubicBezTo>
                <a:cubicBezTo>
                  <a:pt x="848071" y="347665"/>
                  <a:pt x="852032" y="339384"/>
                  <a:pt x="864993" y="332543"/>
                </a:cubicBezTo>
                <a:cubicBezTo>
                  <a:pt x="904238" y="311300"/>
                  <a:pt x="942763" y="288257"/>
                  <a:pt x="982008" y="265934"/>
                </a:cubicBezTo>
                <a:cubicBezTo>
                  <a:pt x="987409" y="272775"/>
                  <a:pt x="985249" y="279616"/>
                  <a:pt x="985249" y="286097"/>
                </a:cubicBezTo>
                <a:cubicBezTo>
                  <a:pt x="985609" y="480522"/>
                  <a:pt x="985609" y="674948"/>
                  <a:pt x="985609" y="869373"/>
                </a:cubicBezTo>
                <a:cubicBezTo>
                  <a:pt x="985609" y="983868"/>
                  <a:pt x="910719" y="1058398"/>
                  <a:pt x="795864" y="1058398"/>
                </a:cubicBezTo>
                <a:cubicBezTo>
                  <a:pt x="593518" y="1058398"/>
                  <a:pt x="391531" y="1058398"/>
                  <a:pt x="189185" y="1058398"/>
                </a:cubicBezTo>
                <a:cubicBezTo>
                  <a:pt x="74690" y="1058398"/>
                  <a:pt x="160" y="983868"/>
                  <a:pt x="160" y="869013"/>
                </a:cubicBezTo>
                <a:cubicBezTo>
                  <a:pt x="160" y="663786"/>
                  <a:pt x="-200" y="458560"/>
                  <a:pt x="160" y="253333"/>
                </a:cubicBezTo>
                <a:cubicBezTo>
                  <a:pt x="160" y="164041"/>
                  <a:pt x="59928" y="92392"/>
                  <a:pt x="146699" y="76189"/>
                </a:cubicBezTo>
                <a:cubicBezTo>
                  <a:pt x="159661" y="73669"/>
                  <a:pt x="172983" y="73669"/>
                  <a:pt x="185944" y="73669"/>
                </a:cubicBezTo>
                <a:cubicBezTo>
                  <a:pt x="355167" y="73669"/>
                  <a:pt x="524389" y="73309"/>
                  <a:pt x="693611" y="74029"/>
                </a:cubicBezTo>
                <a:cubicBezTo>
                  <a:pt x="708733" y="74029"/>
                  <a:pt x="715574" y="71149"/>
                  <a:pt x="713773" y="54587"/>
                </a:cubicBezTo>
                <a:cubicBezTo>
                  <a:pt x="712333" y="40905"/>
                  <a:pt x="714134" y="26863"/>
                  <a:pt x="713413" y="13181"/>
                </a:cubicBezTo>
                <a:cubicBezTo>
                  <a:pt x="712693" y="-861"/>
                  <a:pt x="715574" y="-3381"/>
                  <a:pt x="728535" y="4180"/>
                </a:cubicBezTo>
                <a:cubicBezTo>
                  <a:pt x="788663" y="39465"/>
                  <a:pt x="848791" y="74029"/>
                  <a:pt x="909279" y="108594"/>
                </a:cubicBezTo>
                <a:cubicBezTo>
                  <a:pt x="927641" y="119395"/>
                  <a:pt x="946364" y="130196"/>
                  <a:pt x="968327" y="142798"/>
                </a:cubicBezTo>
                <a:close/>
              </a:path>
            </a:pathLst>
          </a:custGeom>
          <a:solidFill>
            <a:schemeClr val="accent2"/>
          </a:solidFill>
          <a:ln w="3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0" name="Freeform: Shape 18">
            <a:extLst>
              <a:ext uri="{FF2B5EF4-FFF2-40B4-BE49-F238E27FC236}">
                <a16:creationId xmlns:a16="http://schemas.microsoft.com/office/drawing/2014/main" id="{0190AB3C-2998-434F-BA8C-246A70A2E48C}"/>
              </a:ext>
            </a:extLst>
          </p:cNvPr>
          <p:cNvSpPr/>
          <p:nvPr/>
        </p:nvSpPr>
        <p:spPr>
          <a:xfrm flipH="1">
            <a:off x="1524651" y="4161848"/>
            <a:ext cx="1037551" cy="1114100"/>
          </a:xfrm>
          <a:custGeom>
            <a:avLst/>
            <a:gdLst>
              <a:gd name="connsiteX0" fmla="*/ 968327 w 985675"/>
              <a:gd name="connsiteY0" fmla="*/ 142798 h 1058397"/>
              <a:gd name="connsiteX1" fmla="*/ 858152 w 985675"/>
              <a:gd name="connsiteY1" fmla="*/ 206527 h 1058397"/>
              <a:gd name="connsiteX2" fmla="*/ 727455 w 985675"/>
              <a:gd name="connsiteY2" fmla="*/ 282136 h 1058397"/>
              <a:gd name="connsiteX3" fmla="*/ 713413 w 985675"/>
              <a:gd name="connsiteY3" fmla="*/ 274575 h 1058397"/>
              <a:gd name="connsiteX4" fmla="*/ 713773 w 985675"/>
              <a:gd name="connsiteY4" fmla="*/ 225969 h 1058397"/>
              <a:gd name="connsiteX5" fmla="*/ 697571 w 985675"/>
              <a:gd name="connsiteY5" fmla="*/ 210127 h 1058397"/>
              <a:gd name="connsiteX6" fmla="*/ 375329 w 985675"/>
              <a:gd name="connsiteY6" fmla="*/ 210487 h 1058397"/>
              <a:gd name="connsiteX7" fmla="*/ 184504 w 985675"/>
              <a:gd name="connsiteY7" fmla="*/ 210487 h 1058397"/>
              <a:gd name="connsiteX8" fmla="*/ 136978 w 985675"/>
              <a:gd name="connsiteY8" fmla="*/ 257653 h 1058397"/>
              <a:gd name="connsiteX9" fmla="*/ 136978 w 985675"/>
              <a:gd name="connsiteY9" fmla="*/ 873334 h 1058397"/>
              <a:gd name="connsiteX10" fmla="*/ 185584 w 985675"/>
              <a:gd name="connsiteY10" fmla="*/ 921220 h 1058397"/>
              <a:gd name="connsiteX11" fmla="*/ 799465 w 985675"/>
              <a:gd name="connsiteY11" fmla="*/ 921220 h 1058397"/>
              <a:gd name="connsiteX12" fmla="*/ 848431 w 985675"/>
              <a:gd name="connsiteY12" fmla="*/ 871534 h 1058397"/>
              <a:gd name="connsiteX13" fmla="*/ 848071 w 985675"/>
              <a:gd name="connsiteY13" fmla="*/ 362067 h 1058397"/>
              <a:gd name="connsiteX14" fmla="*/ 864993 w 985675"/>
              <a:gd name="connsiteY14" fmla="*/ 332543 h 1058397"/>
              <a:gd name="connsiteX15" fmla="*/ 982008 w 985675"/>
              <a:gd name="connsiteY15" fmla="*/ 265934 h 1058397"/>
              <a:gd name="connsiteX16" fmla="*/ 985249 w 985675"/>
              <a:gd name="connsiteY16" fmla="*/ 286097 h 1058397"/>
              <a:gd name="connsiteX17" fmla="*/ 985609 w 985675"/>
              <a:gd name="connsiteY17" fmla="*/ 869373 h 1058397"/>
              <a:gd name="connsiteX18" fmla="*/ 795864 w 985675"/>
              <a:gd name="connsiteY18" fmla="*/ 1058398 h 1058397"/>
              <a:gd name="connsiteX19" fmla="*/ 189185 w 985675"/>
              <a:gd name="connsiteY19" fmla="*/ 1058398 h 1058397"/>
              <a:gd name="connsiteX20" fmla="*/ 160 w 985675"/>
              <a:gd name="connsiteY20" fmla="*/ 869013 h 1058397"/>
              <a:gd name="connsiteX21" fmla="*/ 160 w 985675"/>
              <a:gd name="connsiteY21" fmla="*/ 253333 h 1058397"/>
              <a:gd name="connsiteX22" fmla="*/ 146699 w 985675"/>
              <a:gd name="connsiteY22" fmla="*/ 76189 h 1058397"/>
              <a:gd name="connsiteX23" fmla="*/ 185944 w 985675"/>
              <a:gd name="connsiteY23" fmla="*/ 73669 h 1058397"/>
              <a:gd name="connsiteX24" fmla="*/ 693611 w 985675"/>
              <a:gd name="connsiteY24" fmla="*/ 74029 h 1058397"/>
              <a:gd name="connsiteX25" fmla="*/ 713773 w 985675"/>
              <a:gd name="connsiteY25" fmla="*/ 54587 h 1058397"/>
              <a:gd name="connsiteX26" fmla="*/ 713413 w 985675"/>
              <a:gd name="connsiteY26" fmla="*/ 13181 h 1058397"/>
              <a:gd name="connsiteX27" fmla="*/ 728535 w 985675"/>
              <a:gd name="connsiteY27" fmla="*/ 4180 h 1058397"/>
              <a:gd name="connsiteX28" fmla="*/ 909279 w 985675"/>
              <a:gd name="connsiteY28" fmla="*/ 108594 h 1058397"/>
              <a:gd name="connsiteX29" fmla="*/ 968327 w 985675"/>
              <a:gd name="connsiteY29" fmla="*/ 142798 h 105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85675" h="1058397">
                <a:moveTo>
                  <a:pt x="968327" y="142798"/>
                </a:moveTo>
                <a:cubicBezTo>
                  <a:pt x="929442" y="165121"/>
                  <a:pt x="893797" y="186004"/>
                  <a:pt x="858152" y="206527"/>
                </a:cubicBezTo>
                <a:cubicBezTo>
                  <a:pt x="814587" y="231730"/>
                  <a:pt x="771021" y="256933"/>
                  <a:pt x="727455" y="282136"/>
                </a:cubicBezTo>
                <a:cubicBezTo>
                  <a:pt x="717734" y="287897"/>
                  <a:pt x="712693" y="288617"/>
                  <a:pt x="713413" y="274575"/>
                </a:cubicBezTo>
                <a:cubicBezTo>
                  <a:pt x="714134" y="258373"/>
                  <a:pt x="712693" y="242171"/>
                  <a:pt x="713773" y="225969"/>
                </a:cubicBezTo>
                <a:cubicBezTo>
                  <a:pt x="714494" y="213007"/>
                  <a:pt x="709813" y="210127"/>
                  <a:pt x="697571" y="210127"/>
                </a:cubicBezTo>
                <a:cubicBezTo>
                  <a:pt x="590277" y="210487"/>
                  <a:pt x="482623" y="210487"/>
                  <a:pt x="375329" y="210487"/>
                </a:cubicBezTo>
                <a:cubicBezTo>
                  <a:pt x="311601" y="210487"/>
                  <a:pt x="248232" y="210487"/>
                  <a:pt x="184504" y="210487"/>
                </a:cubicBezTo>
                <a:cubicBezTo>
                  <a:pt x="152100" y="210487"/>
                  <a:pt x="136978" y="225609"/>
                  <a:pt x="136978" y="257653"/>
                </a:cubicBezTo>
                <a:cubicBezTo>
                  <a:pt x="136978" y="462880"/>
                  <a:pt x="136978" y="668107"/>
                  <a:pt x="136978" y="873334"/>
                </a:cubicBezTo>
                <a:cubicBezTo>
                  <a:pt x="136978" y="906818"/>
                  <a:pt x="151740" y="921220"/>
                  <a:pt x="185584" y="921220"/>
                </a:cubicBezTo>
                <a:cubicBezTo>
                  <a:pt x="390091" y="921220"/>
                  <a:pt x="594598" y="921220"/>
                  <a:pt x="799465" y="921220"/>
                </a:cubicBezTo>
                <a:cubicBezTo>
                  <a:pt x="833669" y="921220"/>
                  <a:pt x="848431" y="906458"/>
                  <a:pt x="848431" y="871534"/>
                </a:cubicBezTo>
                <a:cubicBezTo>
                  <a:pt x="848431" y="701591"/>
                  <a:pt x="848791" y="532009"/>
                  <a:pt x="848071" y="362067"/>
                </a:cubicBezTo>
                <a:cubicBezTo>
                  <a:pt x="848071" y="347665"/>
                  <a:pt x="852032" y="339384"/>
                  <a:pt x="864993" y="332543"/>
                </a:cubicBezTo>
                <a:cubicBezTo>
                  <a:pt x="904238" y="311300"/>
                  <a:pt x="942763" y="288257"/>
                  <a:pt x="982008" y="265934"/>
                </a:cubicBezTo>
                <a:cubicBezTo>
                  <a:pt x="987409" y="272775"/>
                  <a:pt x="985249" y="279616"/>
                  <a:pt x="985249" y="286097"/>
                </a:cubicBezTo>
                <a:cubicBezTo>
                  <a:pt x="985609" y="480522"/>
                  <a:pt x="985609" y="674948"/>
                  <a:pt x="985609" y="869373"/>
                </a:cubicBezTo>
                <a:cubicBezTo>
                  <a:pt x="985609" y="983868"/>
                  <a:pt x="910719" y="1058398"/>
                  <a:pt x="795864" y="1058398"/>
                </a:cubicBezTo>
                <a:cubicBezTo>
                  <a:pt x="593518" y="1058398"/>
                  <a:pt x="391531" y="1058398"/>
                  <a:pt x="189185" y="1058398"/>
                </a:cubicBezTo>
                <a:cubicBezTo>
                  <a:pt x="74690" y="1058398"/>
                  <a:pt x="160" y="983868"/>
                  <a:pt x="160" y="869013"/>
                </a:cubicBezTo>
                <a:cubicBezTo>
                  <a:pt x="160" y="663786"/>
                  <a:pt x="-200" y="458560"/>
                  <a:pt x="160" y="253333"/>
                </a:cubicBezTo>
                <a:cubicBezTo>
                  <a:pt x="160" y="164041"/>
                  <a:pt x="59928" y="92392"/>
                  <a:pt x="146699" y="76189"/>
                </a:cubicBezTo>
                <a:cubicBezTo>
                  <a:pt x="159661" y="73669"/>
                  <a:pt x="172983" y="73669"/>
                  <a:pt x="185944" y="73669"/>
                </a:cubicBezTo>
                <a:cubicBezTo>
                  <a:pt x="355167" y="73669"/>
                  <a:pt x="524389" y="73309"/>
                  <a:pt x="693611" y="74029"/>
                </a:cubicBezTo>
                <a:cubicBezTo>
                  <a:pt x="708733" y="74029"/>
                  <a:pt x="715574" y="71149"/>
                  <a:pt x="713773" y="54587"/>
                </a:cubicBezTo>
                <a:cubicBezTo>
                  <a:pt x="712333" y="40905"/>
                  <a:pt x="714134" y="26863"/>
                  <a:pt x="713413" y="13181"/>
                </a:cubicBezTo>
                <a:cubicBezTo>
                  <a:pt x="712693" y="-861"/>
                  <a:pt x="715574" y="-3381"/>
                  <a:pt x="728535" y="4180"/>
                </a:cubicBezTo>
                <a:cubicBezTo>
                  <a:pt x="788663" y="39465"/>
                  <a:pt x="848791" y="74029"/>
                  <a:pt x="909279" y="108594"/>
                </a:cubicBezTo>
                <a:cubicBezTo>
                  <a:pt x="927641" y="119395"/>
                  <a:pt x="946364" y="130196"/>
                  <a:pt x="968327" y="142798"/>
                </a:cubicBezTo>
                <a:close/>
              </a:path>
            </a:pathLst>
          </a:custGeom>
          <a:solidFill>
            <a:schemeClr val="accent3"/>
          </a:solidFill>
          <a:ln w="36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989E80F-19CA-450C-A662-F3E62D787203}"/>
              </a:ext>
            </a:extLst>
          </p:cNvPr>
          <p:cNvGrpSpPr/>
          <p:nvPr/>
        </p:nvGrpSpPr>
        <p:grpSpPr>
          <a:xfrm>
            <a:off x="3523842" y="3067257"/>
            <a:ext cx="2020358" cy="923331"/>
            <a:chOff x="6210996" y="1433695"/>
            <a:chExt cx="1493001" cy="65687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30CE817-72CD-4525-B90A-95C0586AAD9F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77D764F-64A0-4EEC-A745-D27A05A386E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BB7557A-54DC-476A-9F7D-900386678484}"/>
              </a:ext>
            </a:extLst>
          </p:cNvPr>
          <p:cNvGrpSpPr/>
          <p:nvPr/>
        </p:nvGrpSpPr>
        <p:grpSpPr>
          <a:xfrm>
            <a:off x="6043736" y="3067257"/>
            <a:ext cx="2020358" cy="923331"/>
            <a:chOff x="6210996" y="1433695"/>
            <a:chExt cx="1493001" cy="65687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D9EC7F4-EC15-4AFD-AAF2-6BC0CC1122BC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4C84F5C-A894-4D60-ACF9-610EE996A05F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31">
            <a:extLst>
              <a:ext uri="{FF2B5EF4-FFF2-40B4-BE49-F238E27FC236}">
                <a16:creationId xmlns:a16="http://schemas.microsoft.com/office/drawing/2014/main" id="{94E020A9-6BDA-4F08-9FD4-07C9B353D720}"/>
              </a:ext>
            </a:extLst>
          </p:cNvPr>
          <p:cNvGrpSpPr/>
          <p:nvPr/>
        </p:nvGrpSpPr>
        <p:grpSpPr>
          <a:xfrm>
            <a:off x="1003944" y="5447208"/>
            <a:ext cx="2020358" cy="923331"/>
            <a:chOff x="6210996" y="1433695"/>
            <a:chExt cx="1493001" cy="6568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7FAED62-CA88-454F-A849-31F6CD632D5D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25E7081-B91D-4349-8413-A14D8591123B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34">
            <a:extLst>
              <a:ext uri="{FF2B5EF4-FFF2-40B4-BE49-F238E27FC236}">
                <a16:creationId xmlns:a16="http://schemas.microsoft.com/office/drawing/2014/main" id="{2CEF2DAE-DEB4-46B2-BB1D-BEA08D776B3A}"/>
              </a:ext>
            </a:extLst>
          </p:cNvPr>
          <p:cNvGrpSpPr/>
          <p:nvPr/>
        </p:nvGrpSpPr>
        <p:grpSpPr>
          <a:xfrm>
            <a:off x="3523838" y="5447208"/>
            <a:ext cx="2020358" cy="923331"/>
            <a:chOff x="6210996" y="1433695"/>
            <a:chExt cx="1493001" cy="65687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C688DF2-D268-4379-97FB-4DDC34374F3E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E38FF88-906B-4B5B-AD51-B4E1412C3756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7">
            <a:extLst>
              <a:ext uri="{FF2B5EF4-FFF2-40B4-BE49-F238E27FC236}">
                <a16:creationId xmlns:a16="http://schemas.microsoft.com/office/drawing/2014/main" id="{6CCF41DA-08E6-4AC2-9684-B6ADE5A443A5}"/>
              </a:ext>
            </a:extLst>
          </p:cNvPr>
          <p:cNvGrpSpPr/>
          <p:nvPr/>
        </p:nvGrpSpPr>
        <p:grpSpPr>
          <a:xfrm>
            <a:off x="6043732" y="5447208"/>
            <a:ext cx="2020358" cy="923331"/>
            <a:chOff x="6210996" y="1433695"/>
            <a:chExt cx="1493001" cy="65687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29C4B42-B9E5-4CC3-86D9-98C954339DB6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16181DC-F097-42E1-9AD9-DFEEE5E69BA3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6" name="Rounded Rectangle 7">
            <a:extLst>
              <a:ext uri="{FF2B5EF4-FFF2-40B4-BE49-F238E27FC236}">
                <a16:creationId xmlns:a16="http://schemas.microsoft.com/office/drawing/2014/main" id="{0853D3FF-55CE-45D7-AA76-41A1977BF8EB}"/>
              </a:ext>
            </a:extLst>
          </p:cNvPr>
          <p:cNvSpPr/>
          <p:nvPr/>
        </p:nvSpPr>
        <p:spPr>
          <a:xfrm>
            <a:off x="4397818" y="4629719"/>
            <a:ext cx="316337" cy="272995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 Same Side Corner Rectangle 36">
            <a:extLst>
              <a:ext uri="{FF2B5EF4-FFF2-40B4-BE49-F238E27FC236}">
                <a16:creationId xmlns:a16="http://schemas.microsoft.com/office/drawing/2014/main" id="{D20A00C1-74B2-4B0D-8B93-5766FF413A19}"/>
              </a:ext>
            </a:extLst>
          </p:cNvPr>
          <p:cNvSpPr/>
          <p:nvPr/>
        </p:nvSpPr>
        <p:spPr>
          <a:xfrm>
            <a:off x="1860734" y="4613836"/>
            <a:ext cx="365384" cy="288878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Oval 21">
            <a:extLst>
              <a:ext uri="{FF2B5EF4-FFF2-40B4-BE49-F238E27FC236}">
                <a16:creationId xmlns:a16="http://schemas.microsoft.com/office/drawing/2014/main" id="{EB91E4EF-7395-49C7-9B94-F183F6B18D2B}"/>
              </a:ext>
            </a:extLst>
          </p:cNvPr>
          <p:cNvSpPr>
            <a:spLocks noChangeAspect="1"/>
          </p:cNvSpPr>
          <p:nvPr/>
        </p:nvSpPr>
        <p:spPr>
          <a:xfrm>
            <a:off x="6875837" y="4605906"/>
            <a:ext cx="356143" cy="359117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0">
            <a:extLst>
              <a:ext uri="{FF2B5EF4-FFF2-40B4-BE49-F238E27FC236}">
                <a16:creationId xmlns:a16="http://schemas.microsoft.com/office/drawing/2014/main" id="{566F5E23-8A10-4CAF-9C39-2F4A409499A4}"/>
              </a:ext>
            </a:extLst>
          </p:cNvPr>
          <p:cNvSpPr/>
          <p:nvPr/>
        </p:nvSpPr>
        <p:spPr>
          <a:xfrm>
            <a:off x="4188322" y="1626731"/>
            <a:ext cx="3343276" cy="58477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en-US" sz="3200" b="1" dirty="0">
                <a:solidFill>
                  <a:schemeClr val="accent3"/>
                </a:solidFill>
              </a:rPr>
              <a:t>Pregnant</a:t>
            </a:r>
            <a:r>
              <a:rPr lang="ko-KR" altLang="en-US" sz="3200" b="1" dirty="0">
                <a:solidFill>
                  <a:schemeClr val="accent3"/>
                </a:solidFill>
              </a:rPr>
              <a:t> </a:t>
            </a:r>
            <a:r>
              <a:rPr lang="en-US" altLang="ko-KR" sz="3200" b="1" dirty="0">
                <a:solidFill>
                  <a:schemeClr val="accent3"/>
                </a:solidFill>
              </a:rPr>
              <a:t>Care</a:t>
            </a:r>
            <a:endParaRPr lang="en-US" sz="3200" b="1" dirty="0">
              <a:solidFill>
                <a:schemeClr val="accent3"/>
              </a:solidFill>
            </a:endParaRPr>
          </a:p>
        </p:txBody>
      </p:sp>
      <p:grpSp>
        <p:nvGrpSpPr>
          <p:cNvPr id="4" name="Group 21">
            <a:extLst>
              <a:ext uri="{FF2B5EF4-FFF2-40B4-BE49-F238E27FC236}">
                <a16:creationId xmlns:a16="http://schemas.microsoft.com/office/drawing/2014/main" id="{23578C96-CC1B-4A0E-B679-BF76C34A9D22}"/>
              </a:ext>
            </a:extLst>
          </p:cNvPr>
          <p:cNvGrpSpPr/>
          <p:nvPr/>
        </p:nvGrpSpPr>
        <p:grpSpPr>
          <a:xfrm>
            <a:off x="4188322" y="2325989"/>
            <a:ext cx="3248026" cy="646331"/>
            <a:chOff x="4981575" y="3429000"/>
            <a:chExt cx="3248026" cy="6463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8B16AE9-379B-4719-81C8-9871652025C5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492D594-D483-4A33-9ECB-B759F7C340B9}"/>
                </a:ext>
              </a:extLst>
            </p:cNvPr>
            <p:cNvSpPr txBox="1"/>
            <p:nvPr/>
          </p:nvSpPr>
          <p:spPr>
            <a:xfrm>
              <a:off x="6248401" y="3429000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grpSp>
        <p:nvGrpSpPr>
          <p:cNvPr id="7" name="Group 24">
            <a:extLst>
              <a:ext uri="{FF2B5EF4-FFF2-40B4-BE49-F238E27FC236}">
                <a16:creationId xmlns:a16="http://schemas.microsoft.com/office/drawing/2014/main" id="{F40D13C1-A522-4479-A3FA-DE5764238698}"/>
              </a:ext>
            </a:extLst>
          </p:cNvPr>
          <p:cNvGrpSpPr/>
          <p:nvPr/>
        </p:nvGrpSpPr>
        <p:grpSpPr>
          <a:xfrm>
            <a:off x="4188322" y="3267655"/>
            <a:ext cx="3248026" cy="646331"/>
            <a:chOff x="4981575" y="3429000"/>
            <a:chExt cx="3248026" cy="64633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1BA38A7-504D-43F1-9FD4-8D61AB1F2191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AB3B6AA-D89B-43DE-B7B2-F45688918890}"/>
                </a:ext>
              </a:extLst>
            </p:cNvPr>
            <p:cNvSpPr txBox="1"/>
            <p:nvPr/>
          </p:nvSpPr>
          <p:spPr>
            <a:xfrm>
              <a:off x="6248401" y="3429000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sp>
        <p:nvSpPr>
          <p:cNvPr id="10" name="Rectangle 27">
            <a:extLst>
              <a:ext uri="{FF2B5EF4-FFF2-40B4-BE49-F238E27FC236}">
                <a16:creationId xmlns:a16="http://schemas.microsoft.com/office/drawing/2014/main" id="{88444A54-6796-43FE-937F-0C80CD5FA1F0}"/>
              </a:ext>
            </a:extLst>
          </p:cNvPr>
          <p:cNvSpPr/>
          <p:nvPr/>
        </p:nvSpPr>
        <p:spPr>
          <a:xfrm>
            <a:off x="7647505" y="1769169"/>
            <a:ext cx="66021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ED169D4-1037-40C3-BB85-DFBF35D32D6B}"/>
              </a:ext>
            </a:extLst>
          </p:cNvPr>
          <p:cNvSpPr txBox="1"/>
          <p:nvPr/>
        </p:nvSpPr>
        <p:spPr>
          <a:xfrm>
            <a:off x="7974626" y="1860641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 Presentation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2C55E95-3FC8-40AA-B0B2-3B23EF7D605A}"/>
              </a:ext>
            </a:extLst>
          </p:cNvPr>
          <p:cNvSpPr txBox="1"/>
          <p:nvPr/>
        </p:nvSpPr>
        <p:spPr>
          <a:xfrm>
            <a:off x="7974626" y="218275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09856DC-5BD7-4E0C-9DBE-6D07684AB885}"/>
              </a:ext>
            </a:extLst>
          </p:cNvPr>
          <p:cNvSpPr txBox="1"/>
          <p:nvPr/>
        </p:nvSpPr>
        <p:spPr>
          <a:xfrm>
            <a:off x="7974626" y="3149109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34E98DD-1689-4C09-89B5-CC5644289D61}"/>
              </a:ext>
            </a:extLst>
          </p:cNvPr>
          <p:cNvSpPr txBox="1"/>
          <p:nvPr/>
        </p:nvSpPr>
        <p:spPr>
          <a:xfrm>
            <a:off x="7974626" y="2826992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E1D1621-A224-4FBF-B8F3-869E0F46A30A}"/>
              </a:ext>
            </a:extLst>
          </p:cNvPr>
          <p:cNvSpPr txBox="1"/>
          <p:nvPr/>
        </p:nvSpPr>
        <p:spPr>
          <a:xfrm>
            <a:off x="7974626" y="250487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D0D42DF-63D2-4439-80C2-9EFFE5405571}"/>
              </a:ext>
            </a:extLst>
          </p:cNvPr>
          <p:cNvSpPr txBox="1"/>
          <p:nvPr/>
        </p:nvSpPr>
        <p:spPr>
          <a:xfrm>
            <a:off x="7974626" y="3471226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C7821CE-46E8-43B2-A319-6D5A90B20420}"/>
              </a:ext>
            </a:extLst>
          </p:cNvPr>
          <p:cNvSpPr txBox="1"/>
          <p:nvPr/>
        </p:nvSpPr>
        <p:spPr>
          <a:xfrm>
            <a:off x="7974626" y="4115460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0F22C6-0885-4D79-A26C-76949F2D6DBA}"/>
              </a:ext>
            </a:extLst>
          </p:cNvPr>
          <p:cNvSpPr txBox="1"/>
          <p:nvPr/>
        </p:nvSpPr>
        <p:spPr>
          <a:xfrm>
            <a:off x="7974626" y="3793343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2B4FEBB-8556-4204-8059-1BB155CF2D00}"/>
              </a:ext>
            </a:extLst>
          </p:cNvPr>
          <p:cNvSpPr txBox="1">
            <a:spLocks/>
          </p:cNvSpPr>
          <p:nvPr/>
        </p:nvSpPr>
        <p:spPr>
          <a:xfrm>
            <a:off x="7670479" y="5662189"/>
            <a:ext cx="3887925" cy="411758"/>
          </a:xfrm>
          <a:prstGeom prst="rect">
            <a:avLst/>
          </a:prstGeom>
          <a:solidFill>
            <a:schemeClr val="accent1"/>
          </a:solidFill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ko-KR" sz="2400" b="1" dirty="0">
                <a:solidFill>
                  <a:schemeClr val="bg1"/>
                </a:solidFill>
              </a:rPr>
              <a:t>Pregnant</a:t>
            </a:r>
            <a:r>
              <a:rPr lang="ko-KR" altLang="en-US" sz="2400" b="1" dirty="0">
                <a:solidFill>
                  <a:schemeClr val="bg1"/>
                </a:solidFill>
              </a:rPr>
              <a:t> </a:t>
            </a:r>
            <a:r>
              <a:rPr lang="en-US" altLang="ko-KR" sz="2400" b="1" dirty="0">
                <a:solidFill>
                  <a:schemeClr val="bg1"/>
                </a:solidFill>
              </a:rPr>
              <a:t>Woman Care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A1131B3-6777-4726-813F-0879605083B9}"/>
              </a:ext>
            </a:extLst>
          </p:cNvPr>
          <p:cNvSpPr txBox="1"/>
          <p:nvPr/>
        </p:nvSpPr>
        <p:spPr>
          <a:xfrm>
            <a:off x="7974626" y="443757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BED9115-B329-415C-92E6-C0C8E9992B37}"/>
              </a:ext>
            </a:extLst>
          </p:cNvPr>
          <p:cNvSpPr txBox="1"/>
          <p:nvPr/>
        </p:nvSpPr>
        <p:spPr>
          <a:xfrm>
            <a:off x="7974626" y="508180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5FE3DA8-F2F9-434B-B258-7D0DC0A49D56}"/>
              </a:ext>
            </a:extLst>
          </p:cNvPr>
          <p:cNvSpPr txBox="1"/>
          <p:nvPr/>
        </p:nvSpPr>
        <p:spPr>
          <a:xfrm>
            <a:off x="7974626" y="4759694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grpSp>
        <p:nvGrpSpPr>
          <p:cNvPr id="24" name="Group 36">
            <a:extLst>
              <a:ext uri="{FF2B5EF4-FFF2-40B4-BE49-F238E27FC236}">
                <a16:creationId xmlns:a16="http://schemas.microsoft.com/office/drawing/2014/main" id="{131440BD-CF63-4A11-B058-1141E4208C0F}"/>
              </a:ext>
            </a:extLst>
          </p:cNvPr>
          <p:cNvGrpSpPr/>
          <p:nvPr/>
        </p:nvGrpSpPr>
        <p:grpSpPr>
          <a:xfrm>
            <a:off x="633596" y="2415922"/>
            <a:ext cx="4387953" cy="3775020"/>
            <a:chOff x="4112263" y="2244574"/>
            <a:chExt cx="3967474" cy="3413276"/>
          </a:xfrm>
        </p:grpSpPr>
        <p:sp>
          <p:nvSpPr>
            <p:cNvPr id="25" name="Freeform: Shape 37">
              <a:extLst>
                <a:ext uri="{FF2B5EF4-FFF2-40B4-BE49-F238E27FC236}">
                  <a16:creationId xmlns:a16="http://schemas.microsoft.com/office/drawing/2014/main" id="{3DBBD336-1596-4035-9BF3-D42927A29B2A}"/>
                </a:ext>
              </a:extLst>
            </p:cNvPr>
            <p:cNvSpPr/>
            <p:nvPr/>
          </p:nvSpPr>
          <p:spPr>
            <a:xfrm>
              <a:off x="4112263" y="2244574"/>
              <a:ext cx="3967474" cy="3413276"/>
            </a:xfrm>
            <a:custGeom>
              <a:avLst/>
              <a:gdLst>
                <a:gd name="connsiteX0" fmla="*/ 2442609 w 7974242"/>
                <a:gd name="connsiteY0" fmla="*/ 806 h 6860358"/>
                <a:gd name="connsiteX1" fmla="*/ 2546567 w 7974242"/>
                <a:gd name="connsiteY1" fmla="*/ 11282 h 6860358"/>
                <a:gd name="connsiteX2" fmla="*/ 2975292 w 7974242"/>
                <a:gd name="connsiteY2" fmla="*/ 91870 h 6860358"/>
                <a:gd name="connsiteX3" fmla="*/ 4012454 w 7974242"/>
                <a:gd name="connsiteY3" fmla="*/ 663236 h 6860358"/>
                <a:gd name="connsiteX4" fmla="*/ 4843312 w 7974242"/>
                <a:gd name="connsiteY4" fmla="*/ 1511017 h 6860358"/>
                <a:gd name="connsiteX5" fmla="*/ 5477536 w 7974242"/>
                <a:gd name="connsiteY5" fmla="*/ 2216158 h 6860358"/>
                <a:gd name="connsiteX6" fmla="*/ 6245535 w 7974242"/>
                <a:gd name="connsiteY6" fmla="*/ 2725471 h 6860358"/>
                <a:gd name="connsiteX7" fmla="*/ 6636385 w 7974242"/>
                <a:gd name="connsiteY7" fmla="*/ 2841517 h 6860358"/>
                <a:gd name="connsiteX8" fmla="*/ 7292367 w 7974242"/>
                <a:gd name="connsiteY8" fmla="*/ 3103426 h 6860358"/>
                <a:gd name="connsiteX9" fmla="*/ 7847615 w 7974242"/>
                <a:gd name="connsiteY9" fmla="*/ 3695745 h 6860358"/>
                <a:gd name="connsiteX10" fmla="*/ 7956409 w 7974242"/>
                <a:gd name="connsiteY10" fmla="*/ 4088206 h 6860358"/>
                <a:gd name="connsiteX11" fmla="*/ 7957215 w 7974242"/>
                <a:gd name="connsiteY11" fmla="*/ 4777230 h 6860358"/>
                <a:gd name="connsiteX12" fmla="*/ 7835527 w 7974242"/>
                <a:gd name="connsiteY12" fmla="*/ 5369548 h 6860358"/>
                <a:gd name="connsiteX13" fmla="*/ 7272221 w 7974242"/>
                <a:gd name="connsiteY13" fmla="*/ 6124654 h 6860358"/>
                <a:gd name="connsiteX14" fmla="*/ 6616238 w 7974242"/>
                <a:gd name="connsiteY14" fmla="*/ 6467956 h 6860358"/>
                <a:gd name="connsiteX15" fmla="*/ 5683840 w 7974242"/>
                <a:gd name="connsiteY15" fmla="*/ 6745178 h 6860358"/>
                <a:gd name="connsiteX16" fmla="*/ 5134233 w 7974242"/>
                <a:gd name="connsiteY16" fmla="*/ 6837853 h 6860358"/>
                <a:gd name="connsiteX17" fmla="*/ 4506456 w 7974242"/>
                <a:gd name="connsiteY17" fmla="*/ 6853971 h 6860358"/>
                <a:gd name="connsiteX18" fmla="*/ 3208190 w 7974242"/>
                <a:gd name="connsiteY18" fmla="*/ 6517115 h 6860358"/>
                <a:gd name="connsiteX19" fmla="*/ 2314475 w 7974242"/>
                <a:gd name="connsiteY19" fmla="*/ 5944943 h 6860358"/>
                <a:gd name="connsiteX20" fmla="*/ 1530358 w 7974242"/>
                <a:gd name="connsiteY20" fmla="*/ 5194673 h 6860358"/>
                <a:gd name="connsiteX21" fmla="*/ 1277313 w 7974242"/>
                <a:gd name="connsiteY21" fmla="*/ 4856205 h 6860358"/>
                <a:gd name="connsiteX22" fmla="*/ 656789 w 7974242"/>
                <a:gd name="connsiteY22" fmla="*/ 3887543 h 6860358"/>
                <a:gd name="connsiteX23" fmla="*/ 165204 w 7974242"/>
                <a:gd name="connsiteY23" fmla="*/ 2798000 h 6860358"/>
                <a:gd name="connsiteX24" fmla="*/ 32235 w 7974242"/>
                <a:gd name="connsiteY24" fmla="*/ 2258063 h 6860358"/>
                <a:gd name="connsiteX25" fmla="*/ 5641 w 7974242"/>
                <a:gd name="connsiteY25" fmla="*/ 2005018 h 6860358"/>
                <a:gd name="connsiteX26" fmla="*/ 0 w 7974242"/>
                <a:gd name="connsiteY26" fmla="*/ 1975201 h 6860358"/>
                <a:gd name="connsiteX27" fmla="*/ 0 w 7974242"/>
                <a:gd name="connsiteY27" fmla="*/ 1756809 h 6860358"/>
                <a:gd name="connsiteX28" fmla="*/ 4835 w 7974242"/>
                <a:gd name="connsiteY28" fmla="*/ 1667356 h 6860358"/>
                <a:gd name="connsiteX29" fmla="*/ 251433 w 7974242"/>
                <a:gd name="connsiteY29" fmla="*/ 938039 h 6860358"/>
                <a:gd name="connsiteX30" fmla="*/ 414220 w 7974242"/>
                <a:gd name="connsiteY30" fmla="*/ 734153 h 6860358"/>
                <a:gd name="connsiteX31" fmla="*/ 1019432 w 7974242"/>
                <a:gd name="connsiteY31" fmla="*/ 303815 h 6860358"/>
                <a:gd name="connsiteX32" fmla="*/ 1764867 w 7974242"/>
                <a:gd name="connsiteY32" fmla="*/ 53994 h 6860358"/>
                <a:gd name="connsiteX33" fmla="*/ 2196817 w 7974242"/>
                <a:gd name="connsiteY33" fmla="*/ 3224 h 6860358"/>
                <a:gd name="connsiteX34" fmla="*/ 2211322 w 7974242"/>
                <a:gd name="connsiteY34" fmla="*/ 0 h 6860358"/>
                <a:gd name="connsiteX35" fmla="*/ 2442609 w 7974242"/>
                <a:gd name="connsiteY35" fmla="*/ 806 h 686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74242" h="6860358">
                  <a:moveTo>
                    <a:pt x="2442609" y="806"/>
                  </a:moveTo>
                  <a:cubicBezTo>
                    <a:pt x="2476455" y="11282"/>
                    <a:pt x="2511914" y="8059"/>
                    <a:pt x="2546567" y="11282"/>
                  </a:cubicBezTo>
                  <a:cubicBezTo>
                    <a:pt x="2692430" y="23370"/>
                    <a:pt x="2835070" y="51576"/>
                    <a:pt x="2975292" y="91870"/>
                  </a:cubicBezTo>
                  <a:cubicBezTo>
                    <a:pt x="3364530" y="203081"/>
                    <a:pt x="3702192" y="407773"/>
                    <a:pt x="4012454" y="663236"/>
                  </a:cubicBezTo>
                  <a:cubicBezTo>
                    <a:pt x="4320298" y="916280"/>
                    <a:pt x="4587043" y="1208813"/>
                    <a:pt x="4843312" y="1511017"/>
                  </a:cubicBezTo>
                  <a:cubicBezTo>
                    <a:pt x="5048004" y="1751973"/>
                    <a:pt x="5247055" y="1997765"/>
                    <a:pt x="5477536" y="2216158"/>
                  </a:cubicBezTo>
                  <a:cubicBezTo>
                    <a:pt x="5703987" y="2430521"/>
                    <a:pt x="5951390" y="2612648"/>
                    <a:pt x="6245535" y="2725471"/>
                  </a:cubicBezTo>
                  <a:cubicBezTo>
                    <a:pt x="6372863" y="2773823"/>
                    <a:pt x="6505833" y="2802835"/>
                    <a:pt x="6636385" y="2841517"/>
                  </a:cubicBezTo>
                  <a:cubicBezTo>
                    <a:pt x="6863642" y="2908405"/>
                    <a:pt x="7086063" y="2984963"/>
                    <a:pt x="7292367" y="3103426"/>
                  </a:cubicBezTo>
                  <a:cubicBezTo>
                    <a:pt x="7538159" y="3244455"/>
                    <a:pt x="7730763" y="3433835"/>
                    <a:pt x="7847615" y="3695745"/>
                  </a:cubicBezTo>
                  <a:cubicBezTo>
                    <a:pt x="7903221" y="3820656"/>
                    <a:pt x="7937873" y="3952819"/>
                    <a:pt x="7956409" y="4088206"/>
                  </a:cubicBezTo>
                  <a:cubicBezTo>
                    <a:pt x="7987838" y="4317881"/>
                    <a:pt x="7970914" y="4547555"/>
                    <a:pt x="7957215" y="4777230"/>
                  </a:cubicBezTo>
                  <a:cubicBezTo>
                    <a:pt x="7944320" y="4980310"/>
                    <a:pt x="7904833" y="5178556"/>
                    <a:pt x="7835527" y="5369548"/>
                  </a:cubicBezTo>
                  <a:cubicBezTo>
                    <a:pt x="7723511" y="5677393"/>
                    <a:pt x="7534936" y="5928826"/>
                    <a:pt x="7272221" y="6124654"/>
                  </a:cubicBezTo>
                  <a:cubicBezTo>
                    <a:pt x="7071557" y="6273741"/>
                    <a:pt x="6849136" y="6381728"/>
                    <a:pt x="6616238" y="6467956"/>
                  </a:cubicBezTo>
                  <a:cubicBezTo>
                    <a:pt x="6311617" y="6581585"/>
                    <a:pt x="5998937" y="6669425"/>
                    <a:pt x="5683840" y="6745178"/>
                  </a:cubicBezTo>
                  <a:cubicBezTo>
                    <a:pt x="5503324" y="6788695"/>
                    <a:pt x="5319584" y="6818512"/>
                    <a:pt x="5134233" y="6837853"/>
                  </a:cubicBezTo>
                  <a:cubicBezTo>
                    <a:pt x="4925511" y="6859612"/>
                    <a:pt x="4715984" y="6866865"/>
                    <a:pt x="4506456" y="6853971"/>
                  </a:cubicBezTo>
                  <a:cubicBezTo>
                    <a:pt x="4051942" y="6825765"/>
                    <a:pt x="3619187" y="6712943"/>
                    <a:pt x="3208190" y="6517115"/>
                  </a:cubicBezTo>
                  <a:cubicBezTo>
                    <a:pt x="2886646" y="6363999"/>
                    <a:pt x="2590890" y="6168977"/>
                    <a:pt x="2314475" y="5944943"/>
                  </a:cubicBezTo>
                  <a:cubicBezTo>
                    <a:pt x="2032418" y="5716881"/>
                    <a:pt x="1772120" y="5465448"/>
                    <a:pt x="1530358" y="5194673"/>
                  </a:cubicBezTo>
                  <a:cubicBezTo>
                    <a:pt x="1436876" y="5089909"/>
                    <a:pt x="1359512" y="4970640"/>
                    <a:pt x="1277313" y="4856205"/>
                  </a:cubicBezTo>
                  <a:cubicBezTo>
                    <a:pt x="1054085" y="4544332"/>
                    <a:pt x="844558" y="4222788"/>
                    <a:pt x="656789" y="3887543"/>
                  </a:cubicBezTo>
                  <a:cubicBezTo>
                    <a:pt x="460961" y="3538599"/>
                    <a:pt x="290921" y="3178373"/>
                    <a:pt x="165204" y="2798000"/>
                  </a:cubicBezTo>
                  <a:cubicBezTo>
                    <a:pt x="107181" y="2621513"/>
                    <a:pt x="62052" y="2441803"/>
                    <a:pt x="32235" y="2258063"/>
                  </a:cubicBezTo>
                  <a:cubicBezTo>
                    <a:pt x="18535" y="2174252"/>
                    <a:pt x="8059" y="2090441"/>
                    <a:pt x="5641" y="2005018"/>
                  </a:cubicBezTo>
                  <a:cubicBezTo>
                    <a:pt x="5641" y="1994542"/>
                    <a:pt x="7253" y="1984065"/>
                    <a:pt x="0" y="1975201"/>
                  </a:cubicBezTo>
                  <a:cubicBezTo>
                    <a:pt x="0" y="1902672"/>
                    <a:pt x="0" y="1830143"/>
                    <a:pt x="0" y="1756809"/>
                  </a:cubicBezTo>
                  <a:cubicBezTo>
                    <a:pt x="8865" y="1727797"/>
                    <a:pt x="3224" y="1697174"/>
                    <a:pt x="4835" y="1667356"/>
                  </a:cubicBezTo>
                  <a:cubicBezTo>
                    <a:pt x="20953" y="1402223"/>
                    <a:pt x="108793" y="1160461"/>
                    <a:pt x="251433" y="938039"/>
                  </a:cubicBezTo>
                  <a:cubicBezTo>
                    <a:pt x="298980" y="864704"/>
                    <a:pt x="354585" y="797817"/>
                    <a:pt x="414220" y="734153"/>
                  </a:cubicBezTo>
                  <a:cubicBezTo>
                    <a:pt x="586677" y="549607"/>
                    <a:pt x="792981" y="411802"/>
                    <a:pt x="1019432" y="303815"/>
                  </a:cubicBezTo>
                  <a:cubicBezTo>
                    <a:pt x="1257166" y="190187"/>
                    <a:pt x="1506987" y="109599"/>
                    <a:pt x="1764867" y="53994"/>
                  </a:cubicBezTo>
                  <a:cubicBezTo>
                    <a:pt x="1907507" y="23370"/>
                    <a:pt x="2050147" y="1612"/>
                    <a:pt x="2196817" y="3224"/>
                  </a:cubicBezTo>
                  <a:cubicBezTo>
                    <a:pt x="2201652" y="3224"/>
                    <a:pt x="2207293" y="4029"/>
                    <a:pt x="2211322" y="0"/>
                  </a:cubicBezTo>
                  <a:cubicBezTo>
                    <a:pt x="2289492" y="806"/>
                    <a:pt x="2366051" y="806"/>
                    <a:pt x="2442609" y="80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38">
              <a:extLst>
                <a:ext uri="{FF2B5EF4-FFF2-40B4-BE49-F238E27FC236}">
                  <a16:creationId xmlns:a16="http://schemas.microsoft.com/office/drawing/2014/main" id="{D7E5AD93-BEA9-4DA5-A797-F4513E6CC6D4}"/>
                </a:ext>
              </a:extLst>
            </p:cNvPr>
            <p:cNvSpPr/>
            <p:nvPr/>
          </p:nvSpPr>
          <p:spPr>
            <a:xfrm>
              <a:off x="4142661" y="2275013"/>
              <a:ext cx="3906718" cy="3352573"/>
            </a:xfrm>
            <a:custGeom>
              <a:avLst/>
              <a:gdLst>
                <a:gd name="connsiteX0" fmla="*/ 4690344 w 7852128"/>
                <a:gd name="connsiteY0" fmla="*/ 6737991 h 6738351"/>
                <a:gd name="connsiteX1" fmla="*/ 3007676 w 7852128"/>
                <a:gd name="connsiteY1" fmla="*/ 6316518 h 6738351"/>
                <a:gd name="connsiteX2" fmla="*/ 2196965 w 7852128"/>
                <a:gd name="connsiteY2" fmla="*/ 5757240 h 6738351"/>
                <a:gd name="connsiteX3" fmla="*/ 1515195 w 7852128"/>
                <a:gd name="connsiteY3" fmla="*/ 5092393 h 6738351"/>
                <a:gd name="connsiteX4" fmla="*/ 1250867 w 7852128"/>
                <a:gd name="connsiteY4" fmla="*/ 4737808 h 6738351"/>
                <a:gd name="connsiteX5" fmla="*/ 563456 w 7852128"/>
                <a:gd name="connsiteY5" fmla="*/ 3638594 h 6738351"/>
                <a:gd name="connsiteX6" fmla="*/ 92018 w 7852128"/>
                <a:gd name="connsiteY6" fmla="*/ 2474104 h 6738351"/>
                <a:gd name="connsiteX7" fmla="*/ 1760 w 7852128"/>
                <a:gd name="connsiteY7" fmla="*/ 1723028 h 6738351"/>
                <a:gd name="connsiteX8" fmla="*/ 567485 w 7852128"/>
                <a:gd name="connsiteY8" fmla="*/ 568208 h 6738351"/>
                <a:gd name="connsiteX9" fmla="*/ 1221050 w 7852128"/>
                <a:gd name="connsiteY9" fmla="*/ 207176 h 6738351"/>
                <a:gd name="connsiteX10" fmla="*/ 1939085 w 7852128"/>
                <a:gd name="connsiteY10" fmla="*/ 21825 h 6738351"/>
                <a:gd name="connsiteX11" fmla="*/ 3321967 w 7852128"/>
                <a:gd name="connsiteY11" fmla="*/ 255529 h 6738351"/>
                <a:gd name="connsiteX12" fmla="*/ 4094802 w 7852128"/>
                <a:gd name="connsiteY12" fmla="*/ 806747 h 6738351"/>
                <a:gd name="connsiteX13" fmla="*/ 4837013 w 7852128"/>
                <a:gd name="connsiteY13" fmla="*/ 1608593 h 6738351"/>
                <a:gd name="connsiteX14" fmla="*/ 5386620 w 7852128"/>
                <a:gd name="connsiteY14" fmla="*/ 2210582 h 6738351"/>
                <a:gd name="connsiteX15" fmla="*/ 6141726 w 7852128"/>
                <a:gd name="connsiteY15" fmla="*/ 2712643 h 6738351"/>
                <a:gd name="connsiteX16" fmla="*/ 6534187 w 7852128"/>
                <a:gd name="connsiteY16" fmla="*/ 2831106 h 6738351"/>
                <a:gd name="connsiteX17" fmla="*/ 7206287 w 7852128"/>
                <a:gd name="connsiteY17" fmla="*/ 3097045 h 6738351"/>
                <a:gd name="connsiteX18" fmla="*/ 7786517 w 7852128"/>
                <a:gd name="connsiteY18" fmla="*/ 3806216 h 6738351"/>
                <a:gd name="connsiteX19" fmla="*/ 7851794 w 7852128"/>
                <a:gd name="connsiteY19" fmla="*/ 4232524 h 6738351"/>
                <a:gd name="connsiteX20" fmla="*/ 7820364 w 7852128"/>
                <a:gd name="connsiteY20" fmla="*/ 4865942 h 6738351"/>
                <a:gd name="connsiteX21" fmla="*/ 7485120 w 7852128"/>
                <a:gd name="connsiteY21" fmla="*/ 5712112 h 6738351"/>
                <a:gd name="connsiteX22" fmla="*/ 6976613 w 7852128"/>
                <a:gd name="connsiteY22" fmla="*/ 6144866 h 6738351"/>
                <a:gd name="connsiteX23" fmla="*/ 6204584 w 7852128"/>
                <a:gd name="connsiteY23" fmla="*/ 6460770 h 6738351"/>
                <a:gd name="connsiteX24" fmla="*/ 5275410 w 7852128"/>
                <a:gd name="connsiteY24" fmla="*/ 6688832 h 6738351"/>
                <a:gd name="connsiteX25" fmla="*/ 4690344 w 7852128"/>
                <a:gd name="connsiteY25" fmla="*/ 6737991 h 673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52128" h="6738351">
                  <a:moveTo>
                    <a:pt x="4690344" y="6737991"/>
                  </a:moveTo>
                  <a:cubicBezTo>
                    <a:pt x="4044032" y="6729126"/>
                    <a:pt x="3509736" y="6585680"/>
                    <a:pt x="3007676" y="6316518"/>
                  </a:cubicBezTo>
                  <a:cubicBezTo>
                    <a:pt x="2716755" y="6160178"/>
                    <a:pt x="2449204" y="5969992"/>
                    <a:pt x="2196965" y="5757240"/>
                  </a:cubicBezTo>
                  <a:cubicBezTo>
                    <a:pt x="1953591" y="5551742"/>
                    <a:pt x="1726334" y="5330126"/>
                    <a:pt x="1515195" y="5092393"/>
                  </a:cubicBezTo>
                  <a:cubicBezTo>
                    <a:pt x="1417684" y="4982794"/>
                    <a:pt x="1336290" y="4857884"/>
                    <a:pt x="1250867" y="4737808"/>
                  </a:cubicBezTo>
                  <a:cubicBezTo>
                    <a:pt x="999434" y="4384835"/>
                    <a:pt x="766536" y="4021385"/>
                    <a:pt x="563456" y="3638594"/>
                  </a:cubicBezTo>
                  <a:cubicBezTo>
                    <a:pt x="366016" y="3267085"/>
                    <a:pt x="197588" y="2883488"/>
                    <a:pt x="92018" y="2474104"/>
                  </a:cubicBezTo>
                  <a:cubicBezTo>
                    <a:pt x="28354" y="2227506"/>
                    <a:pt x="-8716" y="1977684"/>
                    <a:pt x="1760" y="1723028"/>
                  </a:cubicBezTo>
                  <a:cubicBezTo>
                    <a:pt x="20295" y="1255620"/>
                    <a:pt x="200006" y="865576"/>
                    <a:pt x="567485" y="568208"/>
                  </a:cubicBezTo>
                  <a:cubicBezTo>
                    <a:pt x="764119" y="408645"/>
                    <a:pt x="985734" y="295016"/>
                    <a:pt x="1221050" y="207176"/>
                  </a:cubicBezTo>
                  <a:cubicBezTo>
                    <a:pt x="1453948" y="120141"/>
                    <a:pt x="1692487" y="54866"/>
                    <a:pt x="1939085" y="21825"/>
                  </a:cubicBezTo>
                  <a:cubicBezTo>
                    <a:pt x="2423416" y="-41840"/>
                    <a:pt x="2885183" y="33107"/>
                    <a:pt x="3321967" y="255529"/>
                  </a:cubicBezTo>
                  <a:cubicBezTo>
                    <a:pt x="3607247" y="400586"/>
                    <a:pt x="3859486" y="591579"/>
                    <a:pt x="4094802" y="806747"/>
                  </a:cubicBezTo>
                  <a:cubicBezTo>
                    <a:pt x="4364770" y="1053345"/>
                    <a:pt x="4602504" y="1328955"/>
                    <a:pt x="4837013" y="1608593"/>
                  </a:cubicBezTo>
                  <a:cubicBezTo>
                    <a:pt x="5011888" y="1816509"/>
                    <a:pt x="5188375" y="2024425"/>
                    <a:pt x="5386620" y="2210582"/>
                  </a:cubicBezTo>
                  <a:cubicBezTo>
                    <a:pt x="5609848" y="2420110"/>
                    <a:pt x="5854028" y="2598209"/>
                    <a:pt x="6141726" y="2712643"/>
                  </a:cubicBezTo>
                  <a:cubicBezTo>
                    <a:pt x="6269054" y="2763413"/>
                    <a:pt x="6402829" y="2793230"/>
                    <a:pt x="6534187" y="2831106"/>
                  </a:cubicBezTo>
                  <a:cubicBezTo>
                    <a:pt x="6766279" y="2897994"/>
                    <a:pt x="6995148" y="2975358"/>
                    <a:pt x="7206287" y="3097045"/>
                  </a:cubicBezTo>
                  <a:cubicBezTo>
                    <a:pt x="7489150" y="3260638"/>
                    <a:pt x="7691424" y="3489507"/>
                    <a:pt x="7786517" y="3806216"/>
                  </a:cubicBezTo>
                  <a:cubicBezTo>
                    <a:pt x="7828423" y="3944826"/>
                    <a:pt x="7850182" y="4087466"/>
                    <a:pt x="7851794" y="4232524"/>
                  </a:cubicBezTo>
                  <a:cubicBezTo>
                    <a:pt x="7853405" y="4444469"/>
                    <a:pt x="7850182" y="4656415"/>
                    <a:pt x="7820364" y="4865942"/>
                  </a:cubicBezTo>
                  <a:cubicBezTo>
                    <a:pt x="7776847" y="5174593"/>
                    <a:pt x="7678530" y="5462290"/>
                    <a:pt x="7485120" y="5712112"/>
                  </a:cubicBezTo>
                  <a:cubicBezTo>
                    <a:pt x="7345703" y="5891822"/>
                    <a:pt x="7172440" y="6032044"/>
                    <a:pt x="6976613" y="6144866"/>
                  </a:cubicBezTo>
                  <a:cubicBezTo>
                    <a:pt x="6733238" y="6285089"/>
                    <a:pt x="6471329" y="6380182"/>
                    <a:pt x="6204584" y="6460770"/>
                  </a:cubicBezTo>
                  <a:cubicBezTo>
                    <a:pt x="5899157" y="6553445"/>
                    <a:pt x="5592119" y="6641286"/>
                    <a:pt x="5275410" y="6688832"/>
                  </a:cubicBezTo>
                  <a:cubicBezTo>
                    <a:pt x="5055406" y="6722679"/>
                    <a:pt x="4835401" y="6741214"/>
                    <a:pt x="4690344" y="673799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39">
              <a:extLst>
                <a:ext uri="{FF2B5EF4-FFF2-40B4-BE49-F238E27FC236}">
                  <a16:creationId xmlns:a16="http://schemas.microsoft.com/office/drawing/2014/main" id="{F5605997-A981-441B-92B2-42BED023B295}"/>
                </a:ext>
              </a:extLst>
            </p:cNvPr>
            <p:cNvSpPr/>
            <p:nvPr/>
          </p:nvSpPr>
          <p:spPr>
            <a:xfrm>
              <a:off x="4304111" y="2409590"/>
              <a:ext cx="3583669" cy="3083688"/>
            </a:xfrm>
            <a:custGeom>
              <a:avLst/>
              <a:gdLst>
                <a:gd name="connsiteX0" fmla="*/ 7202527 w 7202830"/>
                <a:gd name="connsiteY0" fmla="*/ 3996691 h 6197917"/>
                <a:gd name="connsiteX1" fmla="*/ 7135639 w 7202830"/>
                <a:gd name="connsiteY1" fmla="*/ 4655091 h 6197917"/>
                <a:gd name="connsiteX2" fmla="*/ 6525592 w 7202830"/>
                <a:gd name="connsiteY2" fmla="*/ 5563313 h 6197917"/>
                <a:gd name="connsiteX3" fmla="*/ 5873639 w 7202830"/>
                <a:gd name="connsiteY3" fmla="*/ 5879216 h 6197917"/>
                <a:gd name="connsiteX4" fmla="*/ 4831642 w 7202830"/>
                <a:gd name="connsiteY4" fmla="*/ 6152408 h 6197917"/>
                <a:gd name="connsiteX5" fmla="*/ 3968549 w 7202830"/>
                <a:gd name="connsiteY5" fmla="*/ 6183837 h 6197917"/>
                <a:gd name="connsiteX6" fmla="*/ 2538926 w 7202830"/>
                <a:gd name="connsiteY6" fmla="*/ 5690641 h 6197917"/>
                <a:gd name="connsiteX7" fmla="*/ 1646016 w 7202830"/>
                <a:gd name="connsiteY7" fmla="*/ 4971800 h 6197917"/>
                <a:gd name="connsiteX8" fmla="*/ 977945 w 7202830"/>
                <a:gd name="connsiteY8" fmla="*/ 4133689 h 6197917"/>
                <a:gd name="connsiteX9" fmla="*/ 352586 w 7202830"/>
                <a:gd name="connsiteY9" fmla="*/ 3041728 h 6197917"/>
                <a:gd name="connsiteX10" fmla="*/ 48771 w 7202830"/>
                <a:gd name="connsiteY10" fmla="*/ 2146401 h 6197917"/>
                <a:gd name="connsiteX11" fmla="*/ 14118 w 7202830"/>
                <a:gd name="connsiteY11" fmla="*/ 1458989 h 6197917"/>
                <a:gd name="connsiteX12" fmla="*/ 516178 w 7202830"/>
                <a:gd name="connsiteY12" fmla="*/ 540291 h 6197917"/>
                <a:gd name="connsiteX13" fmla="*/ 1210037 w 7202830"/>
                <a:gd name="connsiteY13" fmla="*/ 165559 h 6197917"/>
                <a:gd name="connsiteX14" fmla="*/ 2036059 w 7202830"/>
                <a:gd name="connsiteY14" fmla="*/ 1160 h 6197917"/>
                <a:gd name="connsiteX15" fmla="*/ 3209414 w 7202830"/>
                <a:gd name="connsiteY15" fmla="*/ 305781 h 6197917"/>
                <a:gd name="connsiteX16" fmla="*/ 3939537 w 7202830"/>
                <a:gd name="connsiteY16" fmla="*/ 883594 h 6197917"/>
                <a:gd name="connsiteX17" fmla="*/ 4589073 w 7202830"/>
                <a:gd name="connsiteY17" fmla="*/ 1614523 h 6197917"/>
                <a:gd name="connsiteX18" fmla="*/ 5082269 w 7202830"/>
                <a:gd name="connsiteY18" fmla="*/ 2119807 h 6197917"/>
                <a:gd name="connsiteX19" fmla="*/ 5910709 w 7202830"/>
                <a:gd name="connsiteY19" fmla="*/ 2541280 h 6197917"/>
                <a:gd name="connsiteX20" fmla="*/ 6587644 w 7202830"/>
                <a:gd name="connsiteY20" fmla="*/ 2799966 h 6197917"/>
                <a:gd name="connsiteX21" fmla="*/ 7139669 w 7202830"/>
                <a:gd name="connsiteY21" fmla="*/ 3469648 h 6197917"/>
                <a:gd name="connsiteX22" fmla="*/ 7202527 w 7202830"/>
                <a:gd name="connsiteY22" fmla="*/ 3996691 h 619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02830" h="6197917">
                  <a:moveTo>
                    <a:pt x="7202527" y="3996691"/>
                  </a:moveTo>
                  <a:cubicBezTo>
                    <a:pt x="7196886" y="4217501"/>
                    <a:pt x="7188021" y="4438311"/>
                    <a:pt x="7135639" y="4655091"/>
                  </a:cubicBezTo>
                  <a:cubicBezTo>
                    <a:pt x="7044576" y="5033853"/>
                    <a:pt x="6845524" y="5339280"/>
                    <a:pt x="6525592" y="5563313"/>
                  </a:cubicBezTo>
                  <a:cubicBezTo>
                    <a:pt x="6324929" y="5703535"/>
                    <a:pt x="6104119" y="5801852"/>
                    <a:pt x="5873639" y="5879216"/>
                  </a:cubicBezTo>
                  <a:cubicBezTo>
                    <a:pt x="5532753" y="5993650"/>
                    <a:pt x="5187838" y="6095191"/>
                    <a:pt x="4831642" y="6152408"/>
                  </a:cubicBezTo>
                  <a:cubicBezTo>
                    <a:pt x="4545556" y="6197537"/>
                    <a:pt x="4257858" y="6211237"/>
                    <a:pt x="3968549" y="6183837"/>
                  </a:cubicBezTo>
                  <a:cubicBezTo>
                    <a:pt x="3451983" y="6135484"/>
                    <a:pt x="2978128" y="5963833"/>
                    <a:pt x="2538926" y="5690641"/>
                  </a:cubicBezTo>
                  <a:cubicBezTo>
                    <a:pt x="2211740" y="5486755"/>
                    <a:pt x="1923237" y="5237739"/>
                    <a:pt x="1646016" y="4971800"/>
                  </a:cubicBezTo>
                  <a:cubicBezTo>
                    <a:pt x="1384912" y="4721979"/>
                    <a:pt x="1178608" y="4430252"/>
                    <a:pt x="977945" y="4133689"/>
                  </a:cubicBezTo>
                  <a:cubicBezTo>
                    <a:pt x="742629" y="3785551"/>
                    <a:pt x="529072" y="3424519"/>
                    <a:pt x="352586" y="3041728"/>
                  </a:cubicBezTo>
                  <a:cubicBezTo>
                    <a:pt x="220422" y="2754031"/>
                    <a:pt x="110823" y="2458275"/>
                    <a:pt x="48771" y="2146401"/>
                  </a:cubicBezTo>
                  <a:cubicBezTo>
                    <a:pt x="2836" y="1919144"/>
                    <a:pt x="-14894" y="1690275"/>
                    <a:pt x="14118" y="1458989"/>
                  </a:cubicBezTo>
                  <a:cubicBezTo>
                    <a:pt x="61665" y="1087480"/>
                    <a:pt x="227675" y="780442"/>
                    <a:pt x="516178" y="540291"/>
                  </a:cubicBezTo>
                  <a:cubicBezTo>
                    <a:pt x="722482" y="369445"/>
                    <a:pt x="959410" y="254205"/>
                    <a:pt x="1210037" y="165559"/>
                  </a:cubicBezTo>
                  <a:cubicBezTo>
                    <a:pt x="1477588" y="71271"/>
                    <a:pt x="1752391" y="10025"/>
                    <a:pt x="2036059" y="1160"/>
                  </a:cubicBezTo>
                  <a:cubicBezTo>
                    <a:pt x="2456727" y="-12540"/>
                    <a:pt x="2846770" y="95448"/>
                    <a:pt x="3209414" y="305781"/>
                  </a:cubicBezTo>
                  <a:cubicBezTo>
                    <a:pt x="3480994" y="463733"/>
                    <a:pt x="3717922" y="663590"/>
                    <a:pt x="3939537" y="883594"/>
                  </a:cubicBezTo>
                  <a:cubicBezTo>
                    <a:pt x="4170824" y="1114074"/>
                    <a:pt x="4377128" y="1366313"/>
                    <a:pt x="4589073" y="1614523"/>
                  </a:cubicBezTo>
                  <a:cubicBezTo>
                    <a:pt x="4742189" y="1794233"/>
                    <a:pt x="4901753" y="1966691"/>
                    <a:pt x="5082269" y="2119807"/>
                  </a:cubicBezTo>
                  <a:cubicBezTo>
                    <a:pt x="5324837" y="2326917"/>
                    <a:pt x="5600447" y="2466333"/>
                    <a:pt x="5910709" y="2541280"/>
                  </a:cubicBezTo>
                  <a:cubicBezTo>
                    <a:pt x="6146830" y="2598497"/>
                    <a:pt x="6375699" y="2678279"/>
                    <a:pt x="6587644" y="2799966"/>
                  </a:cubicBezTo>
                  <a:cubicBezTo>
                    <a:pt x="6856001" y="2953888"/>
                    <a:pt x="7046993" y="3171474"/>
                    <a:pt x="7139669" y="3469648"/>
                  </a:cubicBezTo>
                  <a:cubicBezTo>
                    <a:pt x="7183186" y="3609065"/>
                    <a:pt x="7205751" y="3786357"/>
                    <a:pt x="7202527" y="399669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40">
              <a:extLst>
                <a:ext uri="{FF2B5EF4-FFF2-40B4-BE49-F238E27FC236}">
                  <a16:creationId xmlns:a16="http://schemas.microsoft.com/office/drawing/2014/main" id="{8EA27ED1-E0E1-4F96-A721-4C706F431D72}"/>
                </a:ext>
              </a:extLst>
            </p:cNvPr>
            <p:cNvSpPr/>
            <p:nvPr/>
          </p:nvSpPr>
          <p:spPr>
            <a:xfrm>
              <a:off x="4334521" y="2439704"/>
              <a:ext cx="3522912" cy="3022973"/>
            </a:xfrm>
            <a:custGeom>
              <a:avLst/>
              <a:gdLst>
                <a:gd name="connsiteX0" fmla="*/ 7077742 w 7080716"/>
                <a:gd name="connsiteY0" fmla="*/ 4018363 h 6075887"/>
                <a:gd name="connsiteX1" fmla="*/ 7037449 w 7080716"/>
                <a:gd name="connsiteY1" fmla="*/ 4478518 h 6075887"/>
                <a:gd name="connsiteX2" fmla="*/ 6428206 w 7080716"/>
                <a:gd name="connsiteY2" fmla="*/ 5453627 h 6075887"/>
                <a:gd name="connsiteX3" fmla="*/ 5786730 w 7080716"/>
                <a:gd name="connsiteY3" fmla="*/ 5763083 h 6075887"/>
                <a:gd name="connsiteX4" fmla="*/ 4769715 w 7080716"/>
                <a:gd name="connsiteY4" fmla="*/ 6029828 h 6075887"/>
                <a:gd name="connsiteX5" fmla="*/ 3904205 w 7080716"/>
                <a:gd name="connsiteY5" fmla="*/ 6061257 h 6075887"/>
                <a:gd name="connsiteX6" fmla="*/ 2614804 w 7080716"/>
                <a:gd name="connsiteY6" fmla="*/ 5640590 h 6075887"/>
                <a:gd name="connsiteX7" fmla="*/ 1733982 w 7080716"/>
                <a:gd name="connsiteY7" fmla="*/ 4968490 h 6075887"/>
                <a:gd name="connsiteX8" fmla="*/ 1375367 w 7080716"/>
                <a:gd name="connsiteY8" fmla="*/ 4601011 h 6075887"/>
                <a:gd name="connsiteX9" fmla="*/ 1129575 w 7080716"/>
                <a:gd name="connsiteY9" fmla="*/ 4272214 h 6075887"/>
                <a:gd name="connsiteX10" fmla="*/ 424434 w 7080716"/>
                <a:gd name="connsiteY10" fmla="*/ 3116588 h 6075887"/>
                <a:gd name="connsiteX11" fmla="*/ 61790 w 7080716"/>
                <a:gd name="connsiteY11" fmla="*/ 2140673 h 6075887"/>
                <a:gd name="connsiteX12" fmla="*/ 9408 w 7080716"/>
                <a:gd name="connsiteY12" fmla="*/ 1445203 h 6075887"/>
                <a:gd name="connsiteX13" fmla="*/ 551763 w 7080716"/>
                <a:gd name="connsiteY13" fmla="*/ 479764 h 6075887"/>
                <a:gd name="connsiteX14" fmla="*/ 1294780 w 7080716"/>
                <a:gd name="connsiteY14" fmla="*/ 120343 h 6075887"/>
                <a:gd name="connsiteX15" fmla="*/ 2199778 w 7080716"/>
                <a:gd name="connsiteY15" fmla="*/ 5909 h 6075887"/>
                <a:gd name="connsiteX16" fmla="*/ 2987118 w 7080716"/>
                <a:gd name="connsiteY16" fmla="*/ 226719 h 6075887"/>
                <a:gd name="connsiteX17" fmla="*/ 3831676 w 7080716"/>
                <a:gd name="connsiteY17" fmla="*/ 861749 h 6075887"/>
                <a:gd name="connsiteX18" fmla="*/ 4453006 w 7080716"/>
                <a:gd name="connsiteY18" fmla="*/ 1558831 h 6075887"/>
                <a:gd name="connsiteX19" fmla="*/ 4889791 w 7080716"/>
                <a:gd name="connsiteY19" fmla="*/ 2023821 h 6075887"/>
                <a:gd name="connsiteX20" fmla="*/ 5845559 w 7080716"/>
                <a:gd name="connsiteY20" fmla="*/ 2542805 h 6075887"/>
                <a:gd name="connsiteX21" fmla="*/ 6495900 w 7080716"/>
                <a:gd name="connsiteY21" fmla="*/ 2791821 h 6075887"/>
                <a:gd name="connsiteX22" fmla="*/ 7060013 w 7080716"/>
                <a:gd name="connsiteY22" fmla="*/ 3594473 h 6075887"/>
                <a:gd name="connsiteX23" fmla="*/ 7077742 w 7080716"/>
                <a:gd name="connsiteY23" fmla="*/ 4018363 h 607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80716" h="6075887">
                  <a:moveTo>
                    <a:pt x="7077742" y="4018363"/>
                  </a:moveTo>
                  <a:cubicBezTo>
                    <a:pt x="7074519" y="4142468"/>
                    <a:pt x="7068072" y="4311702"/>
                    <a:pt x="7037449" y="4478518"/>
                  </a:cubicBezTo>
                  <a:cubicBezTo>
                    <a:pt x="6963308" y="4883873"/>
                    <a:pt x="6770704" y="5215088"/>
                    <a:pt x="6428206" y="5453627"/>
                  </a:cubicBezTo>
                  <a:cubicBezTo>
                    <a:pt x="6230767" y="5591432"/>
                    <a:pt x="6013181" y="5687331"/>
                    <a:pt x="5786730" y="5763083"/>
                  </a:cubicBezTo>
                  <a:cubicBezTo>
                    <a:pt x="5453903" y="5875100"/>
                    <a:pt x="5117047" y="5974223"/>
                    <a:pt x="4769715" y="6029828"/>
                  </a:cubicBezTo>
                  <a:cubicBezTo>
                    <a:pt x="4482823" y="6075763"/>
                    <a:pt x="4193514" y="6089463"/>
                    <a:pt x="3904205" y="6061257"/>
                  </a:cubicBezTo>
                  <a:cubicBezTo>
                    <a:pt x="3443244" y="6016128"/>
                    <a:pt x="3015324" y="5871877"/>
                    <a:pt x="2614804" y="5640590"/>
                  </a:cubicBezTo>
                  <a:cubicBezTo>
                    <a:pt x="2292454" y="5454433"/>
                    <a:pt x="2003144" y="5223953"/>
                    <a:pt x="1733982" y="4968490"/>
                  </a:cubicBezTo>
                  <a:cubicBezTo>
                    <a:pt x="1609877" y="4850832"/>
                    <a:pt x="1487384" y="4729951"/>
                    <a:pt x="1375367" y="4601011"/>
                  </a:cubicBezTo>
                  <a:cubicBezTo>
                    <a:pt x="1285109" y="4497859"/>
                    <a:pt x="1209357" y="4383424"/>
                    <a:pt x="1129575" y="4272214"/>
                  </a:cubicBezTo>
                  <a:cubicBezTo>
                    <a:pt x="866860" y="3903928"/>
                    <a:pt x="625903" y="3521944"/>
                    <a:pt x="424434" y="3116588"/>
                  </a:cubicBezTo>
                  <a:cubicBezTo>
                    <a:pt x="268900" y="2803909"/>
                    <a:pt x="139154" y="2482364"/>
                    <a:pt x="61790" y="2140673"/>
                  </a:cubicBezTo>
                  <a:cubicBezTo>
                    <a:pt x="9408" y="1911804"/>
                    <a:pt x="-14768" y="1680518"/>
                    <a:pt x="9408" y="1445203"/>
                  </a:cubicBezTo>
                  <a:cubicBezTo>
                    <a:pt x="49702" y="1044683"/>
                    <a:pt x="231830" y="723138"/>
                    <a:pt x="551763" y="479764"/>
                  </a:cubicBezTo>
                  <a:cubicBezTo>
                    <a:pt x="774990" y="310530"/>
                    <a:pt x="1028841" y="202543"/>
                    <a:pt x="1294780" y="120343"/>
                  </a:cubicBezTo>
                  <a:cubicBezTo>
                    <a:pt x="1589730" y="30085"/>
                    <a:pt x="1890322" y="-17461"/>
                    <a:pt x="2199778" y="5909"/>
                  </a:cubicBezTo>
                  <a:cubicBezTo>
                    <a:pt x="2476999" y="26056"/>
                    <a:pt x="2738909" y="101808"/>
                    <a:pt x="2987118" y="226719"/>
                  </a:cubicBezTo>
                  <a:cubicBezTo>
                    <a:pt x="3307051" y="387088"/>
                    <a:pt x="3579437" y="611122"/>
                    <a:pt x="3831676" y="861749"/>
                  </a:cubicBezTo>
                  <a:cubicBezTo>
                    <a:pt x="4053292" y="1081753"/>
                    <a:pt x="4251537" y="1321904"/>
                    <a:pt x="4453006" y="1558831"/>
                  </a:cubicBezTo>
                  <a:cubicBezTo>
                    <a:pt x="4590810" y="1721618"/>
                    <a:pt x="4733450" y="1878764"/>
                    <a:pt x="4889791" y="2023821"/>
                  </a:cubicBezTo>
                  <a:cubicBezTo>
                    <a:pt x="5163788" y="2278478"/>
                    <a:pt x="5478080" y="2455770"/>
                    <a:pt x="5845559" y="2542805"/>
                  </a:cubicBezTo>
                  <a:cubicBezTo>
                    <a:pt x="6072816" y="2595993"/>
                    <a:pt x="6292014" y="2674969"/>
                    <a:pt x="6495900" y="2791821"/>
                  </a:cubicBezTo>
                  <a:cubicBezTo>
                    <a:pt x="6810192" y="2970725"/>
                    <a:pt x="7000378" y="3236664"/>
                    <a:pt x="7060013" y="3594473"/>
                  </a:cubicBezTo>
                  <a:cubicBezTo>
                    <a:pt x="7080966" y="3720189"/>
                    <a:pt x="7084189" y="3846711"/>
                    <a:pt x="7077742" y="4018363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41">
              <a:extLst>
                <a:ext uri="{FF2B5EF4-FFF2-40B4-BE49-F238E27FC236}">
                  <a16:creationId xmlns:a16="http://schemas.microsoft.com/office/drawing/2014/main" id="{08CBBB0A-DD10-4D76-A2D8-3AA4C8FB6F56}"/>
                </a:ext>
              </a:extLst>
            </p:cNvPr>
            <p:cNvSpPr/>
            <p:nvPr/>
          </p:nvSpPr>
          <p:spPr>
            <a:xfrm>
              <a:off x="4809519" y="3527220"/>
              <a:ext cx="1332628" cy="1559405"/>
            </a:xfrm>
            <a:custGeom>
              <a:avLst/>
              <a:gdLst>
                <a:gd name="connsiteX0" fmla="*/ 2648913 w 2678454"/>
                <a:gd name="connsiteY0" fmla="*/ 3128408 h 3134255"/>
                <a:gd name="connsiteX1" fmla="*/ 2145241 w 2678454"/>
                <a:gd name="connsiteY1" fmla="*/ 2992216 h 3134255"/>
                <a:gd name="connsiteX2" fmla="*/ 1666551 w 2678454"/>
                <a:gd name="connsiteY2" fmla="*/ 2521584 h 3134255"/>
                <a:gd name="connsiteX3" fmla="*/ 1609333 w 2678454"/>
                <a:gd name="connsiteY3" fmla="*/ 2470814 h 3134255"/>
                <a:gd name="connsiteX4" fmla="*/ 753494 w 2678454"/>
                <a:gd name="connsiteY4" fmla="*/ 1612557 h 3134255"/>
                <a:gd name="connsiteX5" fmla="*/ 560083 w 2678454"/>
                <a:gd name="connsiteY5" fmla="*/ 1166908 h 3134255"/>
                <a:gd name="connsiteX6" fmla="*/ 524625 w 2678454"/>
                <a:gd name="connsiteY6" fmla="*/ 1033938 h 3134255"/>
                <a:gd name="connsiteX7" fmla="*/ 490778 w 2678454"/>
                <a:gd name="connsiteY7" fmla="*/ 806681 h 3134255"/>
                <a:gd name="connsiteX8" fmla="*/ 481914 w 2678454"/>
                <a:gd name="connsiteY8" fmla="*/ 620524 h 3134255"/>
                <a:gd name="connsiteX9" fmla="*/ 420667 w 2678454"/>
                <a:gd name="connsiteY9" fmla="*/ 480302 h 3134255"/>
                <a:gd name="connsiteX10" fmla="*/ 228869 w 2678454"/>
                <a:gd name="connsiteY10" fmla="*/ 332021 h 3134255"/>
                <a:gd name="connsiteX11" fmla="*/ 0 w 2678454"/>
                <a:gd name="connsiteY11" fmla="*/ 76558 h 3134255"/>
                <a:gd name="connsiteX12" fmla="*/ 22565 w 2678454"/>
                <a:gd name="connsiteY12" fmla="*/ 0 h 3134255"/>
                <a:gd name="connsiteX13" fmla="*/ 44323 w 2678454"/>
                <a:gd name="connsiteY13" fmla="*/ 20147 h 3134255"/>
                <a:gd name="connsiteX14" fmla="*/ 373926 w 2678454"/>
                <a:gd name="connsiteY14" fmla="*/ 353779 h 3134255"/>
                <a:gd name="connsiteX15" fmla="*/ 478690 w 2678454"/>
                <a:gd name="connsiteY15" fmla="*/ 441620 h 3134255"/>
                <a:gd name="connsiteX16" fmla="*/ 550413 w 2678454"/>
                <a:gd name="connsiteY16" fmla="*/ 614883 h 3134255"/>
                <a:gd name="connsiteX17" fmla="*/ 754300 w 2678454"/>
                <a:gd name="connsiteY17" fmla="*/ 1469917 h 3134255"/>
                <a:gd name="connsiteX18" fmla="*/ 1262001 w 2678454"/>
                <a:gd name="connsiteY18" fmla="*/ 2133152 h 3134255"/>
                <a:gd name="connsiteX19" fmla="*/ 1632704 w 2678454"/>
                <a:gd name="connsiteY19" fmla="*/ 2404732 h 3134255"/>
                <a:gd name="connsiteX20" fmla="*/ 1728603 w 2678454"/>
                <a:gd name="connsiteY20" fmla="*/ 2490961 h 3134255"/>
                <a:gd name="connsiteX21" fmla="*/ 1942966 w 2678454"/>
                <a:gd name="connsiteY21" fmla="*/ 2740783 h 3134255"/>
                <a:gd name="connsiteX22" fmla="*/ 2264510 w 2678454"/>
                <a:gd name="connsiteY22" fmla="*/ 2984157 h 3134255"/>
                <a:gd name="connsiteX23" fmla="*/ 2580413 w 2678454"/>
                <a:gd name="connsiteY23" fmla="*/ 3065550 h 3134255"/>
                <a:gd name="connsiteX24" fmla="*/ 2657778 w 2678454"/>
                <a:gd name="connsiteY24" fmla="*/ 3059103 h 3134255"/>
                <a:gd name="connsiteX25" fmla="*/ 2673895 w 2678454"/>
                <a:gd name="connsiteY25" fmla="*/ 3084085 h 3134255"/>
                <a:gd name="connsiteX26" fmla="*/ 2648913 w 2678454"/>
                <a:gd name="connsiteY26" fmla="*/ 3128408 h 313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78454" h="3134255">
                  <a:moveTo>
                    <a:pt x="2648913" y="3128408"/>
                  </a:moveTo>
                  <a:cubicBezTo>
                    <a:pt x="2461950" y="3154197"/>
                    <a:pt x="2298357" y="3092144"/>
                    <a:pt x="2145241" y="2992216"/>
                  </a:cubicBezTo>
                  <a:cubicBezTo>
                    <a:pt x="1954248" y="2867305"/>
                    <a:pt x="1801132" y="2702906"/>
                    <a:pt x="1666551" y="2521584"/>
                  </a:cubicBezTo>
                  <a:cubicBezTo>
                    <a:pt x="1650433" y="2499826"/>
                    <a:pt x="1631898" y="2484514"/>
                    <a:pt x="1609333" y="2470814"/>
                  </a:cubicBezTo>
                  <a:cubicBezTo>
                    <a:pt x="1249913" y="2258869"/>
                    <a:pt x="963827" y="1973589"/>
                    <a:pt x="753494" y="1612557"/>
                  </a:cubicBezTo>
                  <a:cubicBezTo>
                    <a:pt x="671294" y="1471529"/>
                    <a:pt x="608436" y="1322442"/>
                    <a:pt x="560083" y="1166908"/>
                  </a:cubicBezTo>
                  <a:cubicBezTo>
                    <a:pt x="532684" y="1126614"/>
                    <a:pt x="528654" y="1080679"/>
                    <a:pt x="524625" y="1033938"/>
                  </a:cubicBezTo>
                  <a:cubicBezTo>
                    <a:pt x="512537" y="958186"/>
                    <a:pt x="497225" y="883240"/>
                    <a:pt x="490778" y="806681"/>
                  </a:cubicBezTo>
                  <a:cubicBezTo>
                    <a:pt x="485943" y="744629"/>
                    <a:pt x="480302" y="682577"/>
                    <a:pt x="481914" y="620524"/>
                  </a:cubicBezTo>
                  <a:cubicBezTo>
                    <a:pt x="483525" y="563307"/>
                    <a:pt x="461767" y="518984"/>
                    <a:pt x="420667" y="480302"/>
                  </a:cubicBezTo>
                  <a:cubicBezTo>
                    <a:pt x="361838" y="424696"/>
                    <a:pt x="291727" y="382791"/>
                    <a:pt x="228869" y="332021"/>
                  </a:cubicBezTo>
                  <a:cubicBezTo>
                    <a:pt x="138611" y="259492"/>
                    <a:pt x="58023" y="178099"/>
                    <a:pt x="0" y="76558"/>
                  </a:cubicBezTo>
                  <a:cubicBezTo>
                    <a:pt x="1612" y="49158"/>
                    <a:pt x="4029" y="22565"/>
                    <a:pt x="22565" y="0"/>
                  </a:cubicBezTo>
                  <a:cubicBezTo>
                    <a:pt x="34653" y="1612"/>
                    <a:pt x="39488" y="11282"/>
                    <a:pt x="44323" y="20147"/>
                  </a:cubicBezTo>
                  <a:cubicBezTo>
                    <a:pt x="122493" y="161981"/>
                    <a:pt x="243374" y="262715"/>
                    <a:pt x="373926" y="353779"/>
                  </a:cubicBezTo>
                  <a:cubicBezTo>
                    <a:pt x="411802" y="379567"/>
                    <a:pt x="447261" y="407773"/>
                    <a:pt x="478690" y="441620"/>
                  </a:cubicBezTo>
                  <a:cubicBezTo>
                    <a:pt x="525431" y="489972"/>
                    <a:pt x="550413" y="546384"/>
                    <a:pt x="550413" y="614883"/>
                  </a:cubicBezTo>
                  <a:cubicBezTo>
                    <a:pt x="550413" y="915475"/>
                    <a:pt x="619718" y="1199949"/>
                    <a:pt x="754300" y="1469917"/>
                  </a:cubicBezTo>
                  <a:cubicBezTo>
                    <a:pt x="880822" y="1723768"/>
                    <a:pt x="1054085" y="1942966"/>
                    <a:pt x="1262001" y="2133152"/>
                  </a:cubicBezTo>
                  <a:cubicBezTo>
                    <a:pt x="1375630" y="2237110"/>
                    <a:pt x="1498122" y="2328980"/>
                    <a:pt x="1632704" y="2404732"/>
                  </a:cubicBezTo>
                  <a:cubicBezTo>
                    <a:pt x="1671386" y="2426491"/>
                    <a:pt x="1702815" y="2454697"/>
                    <a:pt x="1728603" y="2490961"/>
                  </a:cubicBezTo>
                  <a:cubicBezTo>
                    <a:pt x="1791461" y="2581219"/>
                    <a:pt x="1865602" y="2663419"/>
                    <a:pt x="1942966" y="2740783"/>
                  </a:cubicBezTo>
                  <a:cubicBezTo>
                    <a:pt x="2038865" y="2836682"/>
                    <a:pt x="2144435" y="2920493"/>
                    <a:pt x="2264510" y="2984157"/>
                  </a:cubicBezTo>
                  <a:cubicBezTo>
                    <a:pt x="2362827" y="3036539"/>
                    <a:pt x="2467591" y="3067968"/>
                    <a:pt x="2580413" y="3065550"/>
                  </a:cubicBezTo>
                  <a:cubicBezTo>
                    <a:pt x="2606201" y="3064745"/>
                    <a:pt x="2631989" y="3055880"/>
                    <a:pt x="2657778" y="3059103"/>
                  </a:cubicBezTo>
                  <a:cubicBezTo>
                    <a:pt x="2673895" y="3060715"/>
                    <a:pt x="2685177" y="3066356"/>
                    <a:pt x="2673895" y="3084085"/>
                  </a:cubicBezTo>
                  <a:cubicBezTo>
                    <a:pt x="2666642" y="3098591"/>
                    <a:pt x="2673089" y="3123573"/>
                    <a:pt x="2648913" y="3128408"/>
                  </a:cubicBezTo>
                  <a:close/>
                </a:path>
              </a:pathLst>
            </a:custGeom>
            <a:solidFill>
              <a:srgbClr val="000000"/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" name="Group 42">
              <a:extLst>
                <a:ext uri="{FF2B5EF4-FFF2-40B4-BE49-F238E27FC236}">
                  <a16:creationId xmlns:a16="http://schemas.microsoft.com/office/drawing/2014/main" id="{F51D3443-E1FD-486D-8A97-1751D535A308}"/>
                </a:ext>
              </a:extLst>
            </p:cNvPr>
            <p:cNvGrpSpPr/>
            <p:nvPr/>
          </p:nvGrpSpPr>
          <p:grpSpPr>
            <a:xfrm>
              <a:off x="4719746" y="2767266"/>
              <a:ext cx="2642080" cy="2314948"/>
              <a:chOff x="4719746" y="2767266"/>
              <a:chExt cx="2642080" cy="2314948"/>
            </a:xfrm>
          </p:grpSpPr>
          <p:sp>
            <p:nvSpPr>
              <p:cNvPr id="47" name="Freeform: Shape 59">
                <a:extLst>
                  <a:ext uri="{FF2B5EF4-FFF2-40B4-BE49-F238E27FC236}">
                    <a16:creationId xmlns:a16="http://schemas.microsoft.com/office/drawing/2014/main" id="{A4EB2253-1DC8-4BAC-8AB4-F5BD4A91DC5A}"/>
                  </a:ext>
                </a:extLst>
              </p:cNvPr>
              <p:cNvSpPr/>
              <p:nvPr/>
            </p:nvSpPr>
            <p:spPr>
              <a:xfrm>
                <a:off x="4719746" y="2767266"/>
                <a:ext cx="2642080" cy="2314948"/>
              </a:xfrm>
              <a:custGeom>
                <a:avLst/>
                <a:gdLst>
                  <a:gd name="connsiteX0" fmla="*/ 4525716 w 5310327"/>
                  <a:gd name="connsiteY0" fmla="*/ 3156108 h 4652824"/>
                  <a:gd name="connsiteX1" fmla="*/ 4557951 w 5310327"/>
                  <a:gd name="connsiteY1" fmla="*/ 3172226 h 4652824"/>
                  <a:gd name="connsiteX2" fmla="*/ 4814220 w 5310327"/>
                  <a:gd name="connsiteY2" fmla="*/ 3203655 h 4652824"/>
                  <a:gd name="connsiteX3" fmla="*/ 4933489 w 5310327"/>
                  <a:gd name="connsiteY3" fmla="*/ 3131126 h 4652824"/>
                  <a:gd name="connsiteX4" fmla="*/ 5172028 w 5310327"/>
                  <a:gd name="connsiteY4" fmla="*/ 3005409 h 4652824"/>
                  <a:gd name="connsiteX5" fmla="*/ 5308222 w 5310327"/>
                  <a:gd name="connsiteY5" fmla="*/ 2755588 h 4652824"/>
                  <a:gd name="connsiteX6" fmla="*/ 5189758 w 5310327"/>
                  <a:gd name="connsiteY6" fmla="*/ 2592801 h 4652824"/>
                  <a:gd name="connsiteX7" fmla="*/ 4884331 w 5310327"/>
                  <a:gd name="connsiteY7" fmla="*/ 2579101 h 4652824"/>
                  <a:gd name="connsiteX8" fmla="*/ 4580516 w 5310327"/>
                  <a:gd name="connsiteY8" fmla="*/ 2710459 h 4652824"/>
                  <a:gd name="connsiteX9" fmla="*/ 4530552 w 5310327"/>
                  <a:gd name="connsiteY9" fmla="*/ 2715294 h 4652824"/>
                  <a:gd name="connsiteX10" fmla="*/ 4233990 w 5310327"/>
                  <a:gd name="connsiteY10" fmla="*/ 2637124 h 4652824"/>
                  <a:gd name="connsiteX11" fmla="*/ 3914057 w 5310327"/>
                  <a:gd name="connsiteY11" fmla="*/ 2550896 h 4652824"/>
                  <a:gd name="connsiteX12" fmla="*/ 3794787 w 5310327"/>
                  <a:gd name="connsiteY12" fmla="*/ 2513020 h 4652824"/>
                  <a:gd name="connsiteX13" fmla="*/ 3464379 w 5310327"/>
                  <a:gd name="connsiteY13" fmla="*/ 2425985 h 4652824"/>
                  <a:gd name="connsiteX14" fmla="*/ 3241957 w 5310327"/>
                  <a:gd name="connsiteY14" fmla="*/ 2474338 h 4652824"/>
                  <a:gd name="connsiteX15" fmla="*/ 3022758 w 5310327"/>
                  <a:gd name="connsiteY15" fmla="*/ 2647601 h 4652824"/>
                  <a:gd name="connsiteX16" fmla="*/ 2996971 w 5310327"/>
                  <a:gd name="connsiteY16" fmla="*/ 2645989 h 4652824"/>
                  <a:gd name="connsiteX17" fmla="*/ 2893013 w 5310327"/>
                  <a:gd name="connsiteY17" fmla="*/ 2558149 h 4652824"/>
                  <a:gd name="connsiteX18" fmla="*/ 2631103 w 5310327"/>
                  <a:gd name="connsiteY18" fmla="*/ 2417926 h 4652824"/>
                  <a:gd name="connsiteX19" fmla="*/ 2635132 w 5310327"/>
                  <a:gd name="connsiteY19" fmla="*/ 2412285 h 4652824"/>
                  <a:gd name="connsiteX20" fmla="*/ 2995359 w 5310327"/>
                  <a:gd name="connsiteY20" fmla="*/ 1753079 h 4652824"/>
                  <a:gd name="connsiteX21" fmla="*/ 3025176 w 5310327"/>
                  <a:gd name="connsiteY21" fmla="*/ 1692638 h 4652824"/>
                  <a:gd name="connsiteX22" fmla="*/ 3126716 w 5310327"/>
                  <a:gd name="connsiteY22" fmla="*/ 1519375 h 4652824"/>
                  <a:gd name="connsiteX23" fmla="*/ 3130746 w 5310327"/>
                  <a:gd name="connsiteY23" fmla="*/ 1263107 h 4652824"/>
                  <a:gd name="connsiteX24" fmla="*/ 2842243 w 5310327"/>
                  <a:gd name="connsiteY24" fmla="*/ 1110796 h 4652824"/>
                  <a:gd name="connsiteX25" fmla="*/ 2687514 w 5310327"/>
                  <a:gd name="connsiteY25" fmla="*/ 1253436 h 4652824"/>
                  <a:gd name="connsiteX26" fmla="*/ 2667367 w 5310327"/>
                  <a:gd name="connsiteY26" fmla="*/ 1334024 h 4652824"/>
                  <a:gd name="connsiteX27" fmla="*/ 2623850 w 5310327"/>
                  <a:gd name="connsiteY27" fmla="*/ 1293730 h 4652824"/>
                  <a:gd name="connsiteX28" fmla="*/ 2528757 w 5310327"/>
                  <a:gd name="connsiteY28" fmla="*/ 1322742 h 4652824"/>
                  <a:gd name="connsiteX29" fmla="*/ 2523922 w 5310327"/>
                  <a:gd name="connsiteY29" fmla="*/ 1365453 h 4652824"/>
                  <a:gd name="connsiteX30" fmla="*/ 2608539 w 5310327"/>
                  <a:gd name="connsiteY30" fmla="*/ 1666850 h 4652824"/>
                  <a:gd name="connsiteX31" fmla="*/ 2608539 w 5310327"/>
                  <a:gd name="connsiteY31" fmla="*/ 1695056 h 4652824"/>
                  <a:gd name="connsiteX32" fmla="*/ 2510222 w 5310327"/>
                  <a:gd name="connsiteY32" fmla="*/ 1794179 h 4652824"/>
                  <a:gd name="connsiteX33" fmla="*/ 2486851 w 5310327"/>
                  <a:gd name="connsiteY33" fmla="*/ 1797402 h 4652824"/>
                  <a:gd name="connsiteX34" fmla="*/ 2234612 w 5310327"/>
                  <a:gd name="connsiteY34" fmla="*/ 1803043 h 4652824"/>
                  <a:gd name="connsiteX35" fmla="*/ 2222524 w 5310327"/>
                  <a:gd name="connsiteY35" fmla="*/ 1719232 h 4652824"/>
                  <a:gd name="connsiteX36" fmla="*/ 2242671 w 5310327"/>
                  <a:gd name="connsiteY36" fmla="*/ 1683774 h 4652824"/>
                  <a:gd name="connsiteX37" fmla="*/ 2311170 w 5310327"/>
                  <a:gd name="connsiteY37" fmla="*/ 1502452 h 4652824"/>
                  <a:gd name="connsiteX38" fmla="*/ 2281353 w 5310327"/>
                  <a:gd name="connsiteY38" fmla="*/ 1462964 h 4652824"/>
                  <a:gd name="connsiteX39" fmla="*/ 2257983 w 5310327"/>
                  <a:gd name="connsiteY39" fmla="*/ 1391241 h 4652824"/>
                  <a:gd name="connsiteX40" fmla="*/ 2275712 w 5310327"/>
                  <a:gd name="connsiteY40" fmla="*/ 999585 h 4652824"/>
                  <a:gd name="connsiteX41" fmla="*/ 2253953 w 5310327"/>
                  <a:gd name="connsiteY41" fmla="*/ 855334 h 4652824"/>
                  <a:gd name="connsiteX42" fmla="*/ 2075049 w 5310327"/>
                  <a:gd name="connsiteY42" fmla="*/ 477378 h 4652824"/>
                  <a:gd name="connsiteX43" fmla="*/ 1577824 w 5310327"/>
                  <a:gd name="connsiteY43" fmla="*/ 59129 h 4652824"/>
                  <a:gd name="connsiteX44" fmla="*/ 979058 w 5310327"/>
                  <a:gd name="connsiteY44" fmla="*/ 1106 h 4652824"/>
                  <a:gd name="connsiteX45" fmla="*/ 675243 w 5310327"/>
                  <a:gd name="connsiteY45" fmla="*/ 60740 h 4652824"/>
                  <a:gd name="connsiteX46" fmla="*/ 96625 w 5310327"/>
                  <a:gd name="connsiteY46" fmla="*/ 589395 h 4652824"/>
                  <a:gd name="connsiteX47" fmla="*/ 13619 w 5310327"/>
                  <a:gd name="connsiteY47" fmla="*/ 1129331 h 4652824"/>
                  <a:gd name="connsiteX48" fmla="*/ 82119 w 5310327"/>
                  <a:gd name="connsiteY48" fmla="*/ 1396076 h 4652824"/>
                  <a:gd name="connsiteX49" fmla="*/ 181242 w 5310327"/>
                  <a:gd name="connsiteY49" fmla="*/ 1595933 h 4652824"/>
                  <a:gd name="connsiteX50" fmla="*/ 410110 w 5310327"/>
                  <a:gd name="connsiteY50" fmla="*/ 1851396 h 4652824"/>
                  <a:gd name="connsiteX51" fmla="*/ 601909 w 5310327"/>
                  <a:gd name="connsiteY51" fmla="*/ 1999677 h 4652824"/>
                  <a:gd name="connsiteX52" fmla="*/ 663155 w 5310327"/>
                  <a:gd name="connsiteY52" fmla="*/ 2139899 h 4652824"/>
                  <a:gd name="connsiteX53" fmla="*/ 672020 w 5310327"/>
                  <a:gd name="connsiteY53" fmla="*/ 2326056 h 4652824"/>
                  <a:gd name="connsiteX54" fmla="*/ 741325 w 5310327"/>
                  <a:gd name="connsiteY54" fmla="*/ 2686283 h 4652824"/>
                  <a:gd name="connsiteX55" fmla="*/ 934735 w 5310327"/>
                  <a:gd name="connsiteY55" fmla="*/ 3131932 h 4652824"/>
                  <a:gd name="connsiteX56" fmla="*/ 1789769 w 5310327"/>
                  <a:gd name="connsiteY56" fmla="*/ 3989384 h 4652824"/>
                  <a:gd name="connsiteX57" fmla="*/ 1846986 w 5310327"/>
                  <a:gd name="connsiteY57" fmla="*/ 4040154 h 4652824"/>
                  <a:gd name="connsiteX58" fmla="*/ 2325676 w 5310327"/>
                  <a:gd name="connsiteY58" fmla="*/ 4510785 h 4652824"/>
                  <a:gd name="connsiteX59" fmla="*/ 2829348 w 5310327"/>
                  <a:gd name="connsiteY59" fmla="*/ 4646978 h 4652824"/>
                  <a:gd name="connsiteX60" fmla="*/ 3099317 w 5310327"/>
                  <a:gd name="connsiteY60" fmla="*/ 4538990 h 4652824"/>
                  <a:gd name="connsiteX61" fmla="*/ 3432143 w 5310327"/>
                  <a:gd name="connsiteY61" fmla="*/ 4123159 h 4652824"/>
                  <a:gd name="connsiteX62" fmla="*/ 3624747 w 5310327"/>
                  <a:gd name="connsiteY62" fmla="*/ 3617069 h 4652824"/>
                  <a:gd name="connsiteX63" fmla="*/ 3726288 w 5310327"/>
                  <a:gd name="connsiteY63" fmla="*/ 3741174 h 4652824"/>
                  <a:gd name="connsiteX64" fmla="*/ 4067173 w 5310327"/>
                  <a:gd name="connsiteY64" fmla="*/ 3966013 h 4652824"/>
                  <a:gd name="connsiteX65" fmla="*/ 4145343 w 5310327"/>
                  <a:gd name="connsiteY65" fmla="*/ 4032095 h 4652824"/>
                  <a:gd name="connsiteX66" fmla="*/ 4308936 w 5310327"/>
                  <a:gd name="connsiteY66" fmla="*/ 4263381 h 4652824"/>
                  <a:gd name="connsiteX67" fmla="*/ 4491064 w 5310327"/>
                  <a:gd name="connsiteY67" fmla="*/ 4319793 h 4652824"/>
                  <a:gd name="connsiteX68" fmla="*/ 4986677 w 5310327"/>
                  <a:gd name="connsiteY68" fmla="*/ 4094953 h 4652824"/>
                  <a:gd name="connsiteX69" fmla="*/ 5137376 w 5310327"/>
                  <a:gd name="connsiteY69" fmla="*/ 3971654 h 4652824"/>
                  <a:gd name="connsiteX70" fmla="*/ 5117229 w 5310327"/>
                  <a:gd name="connsiteY70" fmla="*/ 3730697 h 4652824"/>
                  <a:gd name="connsiteX71" fmla="*/ 4981842 w 5310327"/>
                  <a:gd name="connsiteY71" fmla="*/ 3658169 h 4652824"/>
                  <a:gd name="connsiteX72" fmla="*/ 4454799 w 5310327"/>
                  <a:gd name="connsiteY72" fmla="*/ 3717803 h 4652824"/>
                  <a:gd name="connsiteX73" fmla="*/ 4413700 w 5310327"/>
                  <a:gd name="connsiteY73" fmla="*/ 3709745 h 4652824"/>
                  <a:gd name="connsiteX74" fmla="*/ 4071203 w 5310327"/>
                  <a:gd name="connsiteY74" fmla="*/ 3330983 h 4652824"/>
                  <a:gd name="connsiteX75" fmla="*/ 3929368 w 5310327"/>
                  <a:gd name="connsiteY75" fmla="*/ 3174643 h 4652824"/>
                  <a:gd name="connsiteX76" fmla="*/ 4525716 w 5310327"/>
                  <a:gd name="connsiteY76" fmla="*/ 3156108 h 4652824"/>
                  <a:gd name="connsiteX77" fmla="*/ 2093584 w 5310327"/>
                  <a:gd name="connsiteY77" fmla="*/ 2125394 h 4652824"/>
                  <a:gd name="connsiteX78" fmla="*/ 2087137 w 5310327"/>
                  <a:gd name="connsiteY78" fmla="*/ 2048835 h 4652824"/>
                  <a:gd name="connsiteX79" fmla="*/ 2148384 w 5310327"/>
                  <a:gd name="connsiteY79" fmla="*/ 1977918 h 4652824"/>
                  <a:gd name="connsiteX80" fmla="*/ 2167725 w 5310327"/>
                  <a:gd name="connsiteY80" fmla="*/ 2177775 h 4652824"/>
                  <a:gd name="connsiteX81" fmla="*/ 2093584 w 5310327"/>
                  <a:gd name="connsiteY81" fmla="*/ 2125394 h 465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5310327" h="4652824">
                    <a:moveTo>
                      <a:pt x="4525716" y="3156108"/>
                    </a:moveTo>
                    <a:cubicBezTo>
                      <a:pt x="4541834" y="3153691"/>
                      <a:pt x="4549087" y="3160138"/>
                      <a:pt x="4557951" y="3172226"/>
                    </a:cubicBezTo>
                    <a:cubicBezTo>
                      <a:pt x="4625645" y="3260066"/>
                      <a:pt x="4732021" y="3256037"/>
                      <a:pt x="4814220" y="3203655"/>
                    </a:cubicBezTo>
                    <a:cubicBezTo>
                      <a:pt x="4853708" y="3178673"/>
                      <a:pt x="4891584" y="3152079"/>
                      <a:pt x="4933489" y="3131126"/>
                    </a:cubicBezTo>
                    <a:cubicBezTo>
                      <a:pt x="5013271" y="3090026"/>
                      <a:pt x="5097082" y="3056180"/>
                      <a:pt x="5172028" y="3005409"/>
                    </a:cubicBezTo>
                    <a:cubicBezTo>
                      <a:pt x="5260675" y="2945775"/>
                      <a:pt x="5322727" y="2870828"/>
                      <a:pt x="5308222" y="2755588"/>
                    </a:cubicBezTo>
                    <a:cubicBezTo>
                      <a:pt x="5298551" y="2680642"/>
                      <a:pt x="5267122" y="2621007"/>
                      <a:pt x="5189758" y="2592801"/>
                    </a:cubicBezTo>
                    <a:cubicBezTo>
                      <a:pt x="5089023" y="2555731"/>
                      <a:pt x="4987483" y="2553313"/>
                      <a:pt x="4884331" y="2579101"/>
                    </a:cubicBezTo>
                    <a:cubicBezTo>
                      <a:pt x="4776344" y="2606501"/>
                      <a:pt x="4678833" y="2658883"/>
                      <a:pt x="4580516" y="2710459"/>
                    </a:cubicBezTo>
                    <a:cubicBezTo>
                      <a:pt x="4563592" y="2719324"/>
                      <a:pt x="4549087" y="2720935"/>
                      <a:pt x="4530552" y="2715294"/>
                    </a:cubicBezTo>
                    <a:cubicBezTo>
                      <a:pt x="4431429" y="2688700"/>
                      <a:pt x="4332306" y="2663718"/>
                      <a:pt x="4233990" y="2637124"/>
                    </a:cubicBezTo>
                    <a:cubicBezTo>
                      <a:pt x="4127614" y="2608919"/>
                      <a:pt x="4020433" y="2579101"/>
                      <a:pt x="3914057" y="2550896"/>
                    </a:cubicBezTo>
                    <a:cubicBezTo>
                      <a:pt x="3877793" y="2527525"/>
                      <a:pt x="3834275" y="2526719"/>
                      <a:pt x="3794787" y="2513020"/>
                    </a:cubicBezTo>
                    <a:cubicBezTo>
                      <a:pt x="3685188" y="2482396"/>
                      <a:pt x="3574783" y="2454191"/>
                      <a:pt x="3464379" y="2425985"/>
                    </a:cubicBezTo>
                    <a:cubicBezTo>
                      <a:pt x="3382179" y="2405032"/>
                      <a:pt x="3308844" y="2426791"/>
                      <a:pt x="3241957" y="2474338"/>
                    </a:cubicBezTo>
                    <a:cubicBezTo>
                      <a:pt x="3229063" y="2497708"/>
                      <a:pt x="3053382" y="2620201"/>
                      <a:pt x="3022758" y="2647601"/>
                    </a:cubicBezTo>
                    <a:cubicBezTo>
                      <a:pt x="3012282" y="2656465"/>
                      <a:pt x="3007447" y="2659689"/>
                      <a:pt x="2996971" y="2645989"/>
                    </a:cubicBezTo>
                    <a:cubicBezTo>
                      <a:pt x="2968765" y="2609725"/>
                      <a:pt x="2931695" y="2583131"/>
                      <a:pt x="2893013" y="2558149"/>
                    </a:cubicBezTo>
                    <a:cubicBezTo>
                      <a:pt x="2809202" y="2504155"/>
                      <a:pt x="2718943" y="2463055"/>
                      <a:pt x="2631103" y="2417926"/>
                    </a:cubicBezTo>
                    <a:cubicBezTo>
                      <a:pt x="2632715" y="2415509"/>
                      <a:pt x="2633521" y="2413091"/>
                      <a:pt x="2635132" y="2412285"/>
                    </a:cubicBezTo>
                    <a:cubicBezTo>
                      <a:pt x="2826931" y="2231769"/>
                      <a:pt x="2940559" y="2008542"/>
                      <a:pt x="2995359" y="1753079"/>
                    </a:cubicBezTo>
                    <a:cubicBezTo>
                      <a:pt x="3000194" y="1729709"/>
                      <a:pt x="3010670" y="1711174"/>
                      <a:pt x="3025176" y="1692638"/>
                    </a:cubicBezTo>
                    <a:cubicBezTo>
                      <a:pt x="3067082" y="1639450"/>
                      <a:pt x="3102540" y="1583039"/>
                      <a:pt x="3126716" y="1519375"/>
                    </a:cubicBezTo>
                    <a:cubicBezTo>
                      <a:pt x="3158952" y="1434758"/>
                      <a:pt x="3169428" y="1349335"/>
                      <a:pt x="3130746" y="1263107"/>
                    </a:cubicBezTo>
                    <a:cubicBezTo>
                      <a:pt x="3078364" y="1146255"/>
                      <a:pt x="2940559" y="1095485"/>
                      <a:pt x="2842243" y="1110796"/>
                    </a:cubicBezTo>
                    <a:cubicBezTo>
                      <a:pt x="2732643" y="1127720"/>
                      <a:pt x="2706855" y="1164790"/>
                      <a:pt x="2687514" y="1253436"/>
                    </a:cubicBezTo>
                    <a:cubicBezTo>
                      <a:pt x="2681873" y="1279224"/>
                      <a:pt x="2674620" y="1305012"/>
                      <a:pt x="2667367" y="1334024"/>
                    </a:cubicBezTo>
                    <a:cubicBezTo>
                      <a:pt x="2651250" y="1318712"/>
                      <a:pt x="2638356" y="1305818"/>
                      <a:pt x="2623850" y="1293730"/>
                    </a:cubicBezTo>
                    <a:cubicBezTo>
                      <a:pt x="2583556" y="1260689"/>
                      <a:pt x="2543263" y="1272777"/>
                      <a:pt x="2528757" y="1322742"/>
                    </a:cubicBezTo>
                    <a:cubicBezTo>
                      <a:pt x="2524727" y="1336441"/>
                      <a:pt x="2523922" y="1351753"/>
                      <a:pt x="2523922" y="1365453"/>
                    </a:cubicBezTo>
                    <a:cubicBezTo>
                      <a:pt x="2525533" y="1473440"/>
                      <a:pt x="2553739" y="1573369"/>
                      <a:pt x="2608539" y="1666850"/>
                    </a:cubicBezTo>
                    <a:cubicBezTo>
                      <a:pt x="2614180" y="1677327"/>
                      <a:pt x="2620627" y="1682968"/>
                      <a:pt x="2608539" y="1695056"/>
                    </a:cubicBezTo>
                    <a:cubicBezTo>
                      <a:pt x="2574692" y="1727291"/>
                      <a:pt x="2542457" y="1761138"/>
                      <a:pt x="2510222" y="1794179"/>
                    </a:cubicBezTo>
                    <a:cubicBezTo>
                      <a:pt x="2502163" y="1802237"/>
                      <a:pt x="2497328" y="1803849"/>
                      <a:pt x="2486851" y="1797402"/>
                    </a:cubicBezTo>
                    <a:cubicBezTo>
                      <a:pt x="2402235" y="1745020"/>
                      <a:pt x="2317618" y="1744214"/>
                      <a:pt x="2234612" y="1803043"/>
                    </a:cubicBezTo>
                    <a:cubicBezTo>
                      <a:pt x="2224942" y="1774838"/>
                      <a:pt x="2229777" y="1745826"/>
                      <a:pt x="2222524" y="1719232"/>
                    </a:cubicBezTo>
                    <a:cubicBezTo>
                      <a:pt x="2217689" y="1699891"/>
                      <a:pt x="2223330" y="1691832"/>
                      <a:pt x="2242671" y="1683774"/>
                    </a:cubicBezTo>
                    <a:cubicBezTo>
                      <a:pt x="2313588" y="1655568"/>
                      <a:pt x="2363552" y="1590292"/>
                      <a:pt x="2311170" y="1502452"/>
                    </a:cubicBezTo>
                    <a:cubicBezTo>
                      <a:pt x="2303112" y="1487946"/>
                      <a:pt x="2294247" y="1472634"/>
                      <a:pt x="2281353" y="1462964"/>
                    </a:cubicBezTo>
                    <a:cubicBezTo>
                      <a:pt x="2256371" y="1443623"/>
                      <a:pt x="2254759" y="1419447"/>
                      <a:pt x="2257983" y="1391241"/>
                    </a:cubicBezTo>
                    <a:cubicBezTo>
                      <a:pt x="2272489" y="1261495"/>
                      <a:pt x="2280547" y="1130943"/>
                      <a:pt x="2275712" y="999585"/>
                    </a:cubicBezTo>
                    <a:cubicBezTo>
                      <a:pt x="2274100" y="950427"/>
                      <a:pt x="2269265" y="902075"/>
                      <a:pt x="2253953" y="855334"/>
                    </a:cubicBezTo>
                    <a:cubicBezTo>
                      <a:pt x="2208824" y="723170"/>
                      <a:pt x="2150801" y="595842"/>
                      <a:pt x="2075049" y="477378"/>
                    </a:cubicBezTo>
                    <a:cubicBezTo>
                      <a:pt x="1952556" y="286386"/>
                      <a:pt x="1792993" y="138910"/>
                      <a:pt x="1577824" y="59129"/>
                    </a:cubicBezTo>
                    <a:cubicBezTo>
                      <a:pt x="1523024" y="38982"/>
                      <a:pt x="1062063" y="-7759"/>
                      <a:pt x="979058" y="1106"/>
                    </a:cubicBezTo>
                    <a:cubicBezTo>
                      <a:pt x="875906" y="12388"/>
                      <a:pt x="772754" y="22059"/>
                      <a:pt x="675243" y="60740"/>
                    </a:cubicBezTo>
                    <a:cubicBezTo>
                      <a:pt x="414945" y="163087"/>
                      <a:pt x="223147" y="341991"/>
                      <a:pt x="96625" y="589395"/>
                    </a:cubicBezTo>
                    <a:cubicBezTo>
                      <a:pt x="9590" y="759435"/>
                      <a:pt x="-20227" y="939951"/>
                      <a:pt x="13619" y="1129331"/>
                    </a:cubicBezTo>
                    <a:cubicBezTo>
                      <a:pt x="29737" y="1220395"/>
                      <a:pt x="55525" y="1308236"/>
                      <a:pt x="82119" y="1396076"/>
                    </a:cubicBezTo>
                    <a:cubicBezTo>
                      <a:pt x="115160" y="1469411"/>
                      <a:pt x="153036" y="1554028"/>
                      <a:pt x="181242" y="1595933"/>
                    </a:cubicBezTo>
                    <a:cubicBezTo>
                      <a:pt x="239265" y="1697474"/>
                      <a:pt x="319852" y="1778867"/>
                      <a:pt x="410110" y="1851396"/>
                    </a:cubicBezTo>
                    <a:cubicBezTo>
                      <a:pt x="472968" y="1902166"/>
                      <a:pt x="543080" y="1943266"/>
                      <a:pt x="601909" y="1999677"/>
                    </a:cubicBezTo>
                    <a:cubicBezTo>
                      <a:pt x="642202" y="2038359"/>
                      <a:pt x="663961" y="2082682"/>
                      <a:pt x="663155" y="2139899"/>
                    </a:cubicBezTo>
                    <a:cubicBezTo>
                      <a:pt x="661543" y="2201952"/>
                      <a:pt x="666379" y="2264004"/>
                      <a:pt x="672020" y="2326056"/>
                    </a:cubicBezTo>
                    <a:cubicBezTo>
                      <a:pt x="678467" y="2402615"/>
                      <a:pt x="714731" y="2645989"/>
                      <a:pt x="741325" y="2686283"/>
                    </a:cubicBezTo>
                    <a:cubicBezTo>
                      <a:pt x="789678" y="2841817"/>
                      <a:pt x="852536" y="2990904"/>
                      <a:pt x="934735" y="3131932"/>
                    </a:cubicBezTo>
                    <a:cubicBezTo>
                      <a:pt x="1145069" y="3492964"/>
                      <a:pt x="1430349" y="3778244"/>
                      <a:pt x="1789769" y="3989384"/>
                    </a:cubicBezTo>
                    <a:cubicBezTo>
                      <a:pt x="1812334" y="4003083"/>
                      <a:pt x="1830869" y="4018395"/>
                      <a:pt x="1846986" y="4040154"/>
                    </a:cubicBezTo>
                    <a:cubicBezTo>
                      <a:pt x="1981567" y="4222281"/>
                      <a:pt x="2134684" y="4385874"/>
                      <a:pt x="2325676" y="4510785"/>
                    </a:cubicBezTo>
                    <a:cubicBezTo>
                      <a:pt x="2478793" y="4610713"/>
                      <a:pt x="2642385" y="4672766"/>
                      <a:pt x="2829348" y="4646978"/>
                    </a:cubicBezTo>
                    <a:cubicBezTo>
                      <a:pt x="2853525" y="4642143"/>
                      <a:pt x="3026788" y="4589761"/>
                      <a:pt x="3099317" y="4538990"/>
                    </a:cubicBezTo>
                    <a:cubicBezTo>
                      <a:pt x="3250822" y="4434227"/>
                      <a:pt x="3349138" y="4283528"/>
                      <a:pt x="3432143" y="4123159"/>
                    </a:cubicBezTo>
                    <a:cubicBezTo>
                      <a:pt x="3515149" y="3963595"/>
                      <a:pt x="3574783" y="3794362"/>
                      <a:pt x="3624747" y="3617069"/>
                    </a:cubicBezTo>
                    <a:cubicBezTo>
                      <a:pt x="3660206" y="3660586"/>
                      <a:pt x="3693247" y="3700880"/>
                      <a:pt x="3726288" y="3741174"/>
                    </a:cubicBezTo>
                    <a:cubicBezTo>
                      <a:pt x="3817352" y="3850773"/>
                      <a:pt x="3926145" y="3935390"/>
                      <a:pt x="4067173" y="3966013"/>
                    </a:cubicBezTo>
                    <a:cubicBezTo>
                      <a:pt x="4109079" y="3974877"/>
                      <a:pt x="4128420" y="3995831"/>
                      <a:pt x="4145343" y="4032095"/>
                    </a:cubicBezTo>
                    <a:cubicBezTo>
                      <a:pt x="4185637" y="4119129"/>
                      <a:pt x="4232378" y="4202135"/>
                      <a:pt x="4308936" y="4263381"/>
                    </a:cubicBezTo>
                    <a:cubicBezTo>
                      <a:pt x="4362124" y="4306898"/>
                      <a:pt x="4417729" y="4333492"/>
                      <a:pt x="4491064" y="4319793"/>
                    </a:cubicBezTo>
                    <a:cubicBezTo>
                      <a:pt x="4675609" y="4285140"/>
                      <a:pt x="4836784" y="4203746"/>
                      <a:pt x="4986677" y="4094953"/>
                    </a:cubicBezTo>
                    <a:cubicBezTo>
                      <a:pt x="5039059" y="4056271"/>
                      <a:pt x="5096276" y="4024036"/>
                      <a:pt x="5137376" y="3971654"/>
                    </a:cubicBezTo>
                    <a:cubicBezTo>
                      <a:pt x="5200234" y="3890261"/>
                      <a:pt x="5193787" y="3799197"/>
                      <a:pt x="5117229" y="3730697"/>
                    </a:cubicBezTo>
                    <a:cubicBezTo>
                      <a:pt x="5077741" y="3695239"/>
                      <a:pt x="5031806" y="3672674"/>
                      <a:pt x="4981842" y="3658169"/>
                    </a:cubicBezTo>
                    <a:cubicBezTo>
                      <a:pt x="4798103" y="3605787"/>
                      <a:pt x="4623227" y="3633992"/>
                      <a:pt x="4454799" y="3717803"/>
                    </a:cubicBezTo>
                    <a:cubicBezTo>
                      <a:pt x="4436264" y="3727474"/>
                      <a:pt x="4427400" y="3724250"/>
                      <a:pt x="4413700" y="3709745"/>
                    </a:cubicBezTo>
                    <a:cubicBezTo>
                      <a:pt x="4300071" y="3583222"/>
                      <a:pt x="4185637" y="3457506"/>
                      <a:pt x="4071203" y="3330983"/>
                    </a:cubicBezTo>
                    <a:cubicBezTo>
                      <a:pt x="4024462" y="3279407"/>
                      <a:pt x="3978527" y="3228637"/>
                      <a:pt x="3929368" y="3174643"/>
                    </a:cubicBezTo>
                    <a:cubicBezTo>
                      <a:pt x="4131643" y="3186731"/>
                      <a:pt x="4329889" y="3184314"/>
                      <a:pt x="4525716" y="3156108"/>
                    </a:cubicBezTo>
                    <a:close/>
                    <a:moveTo>
                      <a:pt x="2093584" y="2125394"/>
                    </a:moveTo>
                    <a:cubicBezTo>
                      <a:pt x="2066990" y="2103635"/>
                      <a:pt x="2066184" y="2075429"/>
                      <a:pt x="2087137" y="2048835"/>
                    </a:cubicBezTo>
                    <a:cubicBezTo>
                      <a:pt x="2105672" y="2026271"/>
                      <a:pt x="2124207" y="2005318"/>
                      <a:pt x="2148384" y="1977918"/>
                    </a:cubicBezTo>
                    <a:cubicBezTo>
                      <a:pt x="2141131" y="2048835"/>
                      <a:pt x="2152413" y="2110888"/>
                      <a:pt x="2167725" y="2177775"/>
                    </a:cubicBezTo>
                    <a:cubicBezTo>
                      <a:pt x="2141131" y="2159240"/>
                      <a:pt x="2116149" y="2143929"/>
                      <a:pt x="2093584" y="21253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60">
                <a:extLst>
                  <a:ext uri="{FF2B5EF4-FFF2-40B4-BE49-F238E27FC236}">
                    <a16:creationId xmlns:a16="http://schemas.microsoft.com/office/drawing/2014/main" id="{2BA8BE59-5526-40B8-AC58-3BAAF4556062}"/>
                  </a:ext>
                </a:extLst>
              </p:cNvPr>
              <p:cNvSpPr/>
              <p:nvPr/>
            </p:nvSpPr>
            <p:spPr>
              <a:xfrm>
                <a:off x="4750560" y="2797846"/>
                <a:ext cx="2580949" cy="2258688"/>
              </a:xfrm>
              <a:custGeom>
                <a:avLst/>
                <a:gdLst>
                  <a:gd name="connsiteX0" fmla="*/ 536694 w 2580949"/>
                  <a:gd name="connsiteY0" fmla="*/ 719450 h 2258688"/>
                  <a:gd name="connsiteX1" fmla="*/ 520054 w 2580949"/>
                  <a:gd name="connsiteY1" fmla="*/ 722558 h 2258688"/>
                  <a:gd name="connsiteX2" fmla="*/ 488379 w 2580949"/>
                  <a:gd name="connsiteY2" fmla="*/ 734185 h 2258688"/>
                  <a:gd name="connsiteX3" fmla="*/ 443072 w 2580949"/>
                  <a:gd name="connsiteY3" fmla="*/ 878929 h 2258688"/>
                  <a:gd name="connsiteX4" fmla="*/ 587013 w 2580949"/>
                  <a:gd name="connsiteY4" fmla="*/ 958318 h 2258688"/>
                  <a:gd name="connsiteX5" fmla="*/ 609868 w 2580949"/>
                  <a:gd name="connsiteY5" fmla="*/ 946289 h 2258688"/>
                  <a:gd name="connsiteX6" fmla="*/ 596235 w 2580949"/>
                  <a:gd name="connsiteY6" fmla="*/ 929048 h 2258688"/>
                  <a:gd name="connsiteX7" fmla="*/ 580999 w 2580949"/>
                  <a:gd name="connsiteY7" fmla="*/ 926242 h 2258688"/>
                  <a:gd name="connsiteX8" fmla="*/ 475950 w 2580949"/>
                  <a:gd name="connsiteY8" fmla="*/ 872915 h 2258688"/>
                  <a:gd name="connsiteX9" fmla="*/ 491587 w 2580949"/>
                  <a:gd name="connsiteY9" fmla="*/ 767465 h 2258688"/>
                  <a:gd name="connsiteX10" fmla="*/ 528474 w 2580949"/>
                  <a:gd name="connsiteY10" fmla="*/ 751827 h 2258688"/>
                  <a:gd name="connsiteX11" fmla="*/ 548522 w 2580949"/>
                  <a:gd name="connsiteY11" fmla="*/ 730176 h 2258688"/>
                  <a:gd name="connsiteX12" fmla="*/ 536694 w 2580949"/>
                  <a:gd name="connsiteY12" fmla="*/ 719450 h 2258688"/>
                  <a:gd name="connsiteX13" fmla="*/ 977541 w 2580949"/>
                  <a:gd name="connsiteY13" fmla="*/ 678453 h 2258688"/>
                  <a:gd name="connsiteX14" fmla="*/ 955890 w 2580949"/>
                  <a:gd name="connsiteY14" fmla="*/ 691684 h 2258688"/>
                  <a:gd name="connsiteX15" fmla="*/ 899355 w 2580949"/>
                  <a:gd name="connsiteY15" fmla="*/ 731379 h 2258688"/>
                  <a:gd name="connsiteX16" fmla="*/ 852043 w 2580949"/>
                  <a:gd name="connsiteY16" fmla="*/ 726968 h 2258688"/>
                  <a:gd name="connsiteX17" fmla="*/ 832396 w 2580949"/>
                  <a:gd name="connsiteY17" fmla="*/ 739398 h 2258688"/>
                  <a:gd name="connsiteX18" fmla="*/ 847632 w 2580949"/>
                  <a:gd name="connsiteY18" fmla="*/ 756639 h 2258688"/>
                  <a:gd name="connsiteX19" fmla="*/ 886525 w 2580949"/>
                  <a:gd name="connsiteY19" fmla="*/ 761450 h 2258688"/>
                  <a:gd name="connsiteX20" fmla="*/ 983956 w 2580949"/>
                  <a:gd name="connsiteY20" fmla="*/ 703312 h 2258688"/>
                  <a:gd name="connsiteX21" fmla="*/ 977541 w 2580949"/>
                  <a:gd name="connsiteY21" fmla="*/ 678453 h 2258688"/>
                  <a:gd name="connsiteX22" fmla="*/ 1378492 w 2580949"/>
                  <a:gd name="connsiteY22" fmla="*/ 556563 h 2258688"/>
                  <a:gd name="connsiteX23" fmla="*/ 1361251 w 2580949"/>
                  <a:gd name="connsiteY23" fmla="*/ 588639 h 2258688"/>
                  <a:gd name="connsiteX24" fmla="*/ 1365261 w 2580949"/>
                  <a:gd name="connsiteY24" fmla="*/ 611494 h 2258688"/>
                  <a:gd name="connsiteX25" fmla="*/ 1388115 w 2580949"/>
                  <a:gd name="connsiteY25" fmla="*/ 602673 h 2258688"/>
                  <a:gd name="connsiteX26" fmla="*/ 1405757 w 2580949"/>
                  <a:gd name="connsiteY26" fmla="*/ 570196 h 2258688"/>
                  <a:gd name="connsiteX27" fmla="*/ 1429413 w 2580949"/>
                  <a:gd name="connsiteY27" fmla="*/ 559771 h 2258688"/>
                  <a:gd name="connsiteX28" fmla="*/ 1452267 w 2580949"/>
                  <a:gd name="connsiteY28" fmla="*/ 567389 h 2258688"/>
                  <a:gd name="connsiteX29" fmla="*/ 1414979 w 2580949"/>
                  <a:gd name="connsiteY29" fmla="*/ 612697 h 2258688"/>
                  <a:gd name="connsiteX30" fmla="*/ 1411771 w 2580949"/>
                  <a:gd name="connsiteY30" fmla="*/ 639159 h 2258688"/>
                  <a:gd name="connsiteX31" fmla="*/ 1438635 w 2580949"/>
                  <a:gd name="connsiteY31" fmla="*/ 631541 h 2258688"/>
                  <a:gd name="connsiteX32" fmla="*/ 1477126 w 2580949"/>
                  <a:gd name="connsiteY32" fmla="*/ 585031 h 2258688"/>
                  <a:gd name="connsiteX33" fmla="*/ 1479933 w 2580949"/>
                  <a:gd name="connsiteY33" fmla="*/ 586635 h 2258688"/>
                  <a:gd name="connsiteX34" fmla="*/ 1480334 w 2580949"/>
                  <a:gd name="connsiteY34" fmla="*/ 629937 h 2258688"/>
                  <a:gd name="connsiteX35" fmla="*/ 1462291 w 2580949"/>
                  <a:gd name="connsiteY35" fmla="*/ 649183 h 2258688"/>
                  <a:gd name="connsiteX36" fmla="*/ 1462291 w 2580949"/>
                  <a:gd name="connsiteY36" fmla="*/ 671235 h 2258688"/>
                  <a:gd name="connsiteX37" fmla="*/ 1484344 w 2580949"/>
                  <a:gd name="connsiteY37" fmla="*/ 669632 h 2258688"/>
                  <a:gd name="connsiteX38" fmla="*/ 1506797 w 2580949"/>
                  <a:gd name="connsiteY38" fmla="*/ 645574 h 2258688"/>
                  <a:gd name="connsiteX39" fmla="*/ 1485947 w 2580949"/>
                  <a:gd name="connsiteY39" fmla="*/ 739397 h 2258688"/>
                  <a:gd name="connsiteX40" fmla="*/ 1447055 w 2580949"/>
                  <a:gd name="connsiteY40" fmla="*/ 798738 h 2258688"/>
                  <a:gd name="connsiteX41" fmla="*/ 1429413 w 2580949"/>
                  <a:gd name="connsiteY41" fmla="*/ 837230 h 2258688"/>
                  <a:gd name="connsiteX42" fmla="*/ 1261815 w 2580949"/>
                  <a:gd name="connsiteY42" fmla="*/ 1147967 h 2258688"/>
                  <a:gd name="connsiteX43" fmla="*/ 1229338 w 2580949"/>
                  <a:gd name="connsiteY43" fmla="*/ 1152378 h 2258688"/>
                  <a:gd name="connsiteX44" fmla="*/ 1224527 w 2580949"/>
                  <a:gd name="connsiteY44" fmla="*/ 1122707 h 2258688"/>
                  <a:gd name="connsiteX45" fmla="*/ 1289882 w 2580949"/>
                  <a:gd name="connsiteY45" fmla="*/ 1031290 h 2258688"/>
                  <a:gd name="connsiteX46" fmla="*/ 1255400 w 2580949"/>
                  <a:gd name="connsiteY46" fmla="*/ 901783 h 2258688"/>
                  <a:gd name="connsiteX47" fmla="*/ 1252594 w 2580949"/>
                  <a:gd name="connsiteY47" fmla="*/ 871711 h 2258688"/>
                  <a:gd name="connsiteX48" fmla="*/ 1297901 w 2580949"/>
                  <a:gd name="connsiteY48" fmla="*/ 827206 h 2258688"/>
                  <a:gd name="connsiteX49" fmla="*/ 1299505 w 2580949"/>
                  <a:gd name="connsiteY49" fmla="*/ 795531 h 2258688"/>
                  <a:gd name="connsiteX50" fmla="*/ 1254197 w 2580949"/>
                  <a:gd name="connsiteY50" fmla="*/ 643570 h 2258688"/>
                  <a:gd name="connsiteX51" fmla="*/ 1257806 w 2580949"/>
                  <a:gd name="connsiteY51" fmla="*/ 641565 h 2258688"/>
                  <a:gd name="connsiteX52" fmla="*/ 1275047 w 2580949"/>
                  <a:gd name="connsiteY52" fmla="*/ 660009 h 2258688"/>
                  <a:gd name="connsiteX53" fmla="*/ 1322359 w 2580949"/>
                  <a:gd name="connsiteY53" fmla="*/ 649985 h 2258688"/>
                  <a:gd name="connsiteX54" fmla="*/ 1335991 w 2580949"/>
                  <a:gd name="connsiteY54" fmla="*/ 597861 h 2258688"/>
                  <a:gd name="connsiteX55" fmla="*/ 1378492 w 2580949"/>
                  <a:gd name="connsiteY55" fmla="*/ 556563 h 2258688"/>
                  <a:gd name="connsiteX56" fmla="*/ 538549 w 2580949"/>
                  <a:gd name="connsiteY56" fmla="*/ 42 h 2258688"/>
                  <a:gd name="connsiteX57" fmla="*/ 629113 w 2580949"/>
                  <a:gd name="connsiteY57" fmla="*/ 4453 h 2258688"/>
                  <a:gd name="connsiteX58" fmla="*/ 939050 w 2580949"/>
                  <a:gd name="connsiteY58" fmla="*/ 174857 h 2258688"/>
                  <a:gd name="connsiteX59" fmla="*/ 1062543 w 2580949"/>
                  <a:gd name="connsiteY59" fmla="*/ 410617 h 2258688"/>
                  <a:gd name="connsiteX60" fmla="*/ 1071765 w 2580949"/>
                  <a:gd name="connsiteY60" fmla="*/ 532106 h 2258688"/>
                  <a:gd name="connsiteX61" fmla="*/ 1061340 w 2580949"/>
                  <a:gd name="connsiteY61" fmla="*/ 680458 h 2258688"/>
                  <a:gd name="connsiteX62" fmla="*/ 1073770 w 2580949"/>
                  <a:gd name="connsiteY62" fmla="*/ 712935 h 2258688"/>
                  <a:gd name="connsiteX63" fmla="*/ 1093817 w 2580949"/>
                  <a:gd name="connsiteY63" fmla="*/ 738195 h 2258688"/>
                  <a:gd name="connsiteX64" fmla="*/ 1072567 w 2580949"/>
                  <a:gd name="connsiteY64" fmla="*/ 783102 h 2258688"/>
                  <a:gd name="connsiteX65" fmla="*/ 1057330 w 2580949"/>
                  <a:gd name="connsiteY65" fmla="*/ 785908 h 2258688"/>
                  <a:gd name="connsiteX66" fmla="*/ 1042094 w 2580949"/>
                  <a:gd name="connsiteY66" fmla="*/ 805154 h 2258688"/>
                  <a:gd name="connsiteX67" fmla="*/ 1046906 w 2580949"/>
                  <a:gd name="connsiteY67" fmla="*/ 852867 h 2258688"/>
                  <a:gd name="connsiteX68" fmla="*/ 1038887 w 2580949"/>
                  <a:gd name="connsiteY68" fmla="*/ 864896 h 2258688"/>
                  <a:gd name="connsiteX69" fmla="*/ 1016834 w 2580949"/>
                  <a:gd name="connsiteY69" fmla="*/ 900581 h 2258688"/>
                  <a:gd name="connsiteX70" fmla="*/ 1005608 w 2580949"/>
                  <a:gd name="connsiteY70" fmla="*/ 950700 h 2258688"/>
                  <a:gd name="connsiteX71" fmla="*/ 970725 w 2580949"/>
                  <a:gd name="connsiteY71" fmla="*/ 994002 h 2258688"/>
                  <a:gd name="connsiteX72" fmla="*/ 892539 w 2580949"/>
                  <a:gd name="connsiteY72" fmla="*/ 1034098 h 2258688"/>
                  <a:gd name="connsiteX73" fmla="*/ 719729 w 2580949"/>
                  <a:gd name="connsiteY73" fmla="*/ 1002021 h 2258688"/>
                  <a:gd name="connsiteX74" fmla="*/ 695271 w 2580949"/>
                  <a:gd name="connsiteY74" fmla="*/ 983177 h 2258688"/>
                  <a:gd name="connsiteX75" fmla="*/ 673219 w 2580949"/>
                  <a:gd name="connsiteY75" fmla="*/ 983578 h 2258688"/>
                  <a:gd name="connsiteX76" fmla="*/ 675223 w 2580949"/>
                  <a:gd name="connsiteY76" fmla="*/ 1005630 h 2258688"/>
                  <a:gd name="connsiteX77" fmla="*/ 747795 w 2580949"/>
                  <a:gd name="connsiteY77" fmla="*/ 1048532 h 2258688"/>
                  <a:gd name="connsiteX78" fmla="*/ 935441 w 2580949"/>
                  <a:gd name="connsiteY78" fmla="*/ 1053343 h 2258688"/>
                  <a:gd name="connsiteX79" fmla="*/ 971928 w 2580949"/>
                  <a:gd name="connsiteY79" fmla="*/ 1035301 h 2258688"/>
                  <a:gd name="connsiteX80" fmla="*/ 1000395 w 2580949"/>
                  <a:gd name="connsiteY80" fmla="*/ 1061363 h 2258688"/>
                  <a:gd name="connsiteX81" fmla="*/ 1026457 w 2580949"/>
                  <a:gd name="connsiteY81" fmla="*/ 1082212 h 2258688"/>
                  <a:gd name="connsiteX82" fmla="*/ 1003603 w 2580949"/>
                  <a:gd name="connsiteY82" fmla="*/ 1105868 h 2258688"/>
                  <a:gd name="connsiteX83" fmla="*/ 839213 w 2580949"/>
                  <a:gd name="connsiteY83" fmla="*/ 1259032 h 2258688"/>
                  <a:gd name="connsiteX84" fmla="*/ 811146 w 2580949"/>
                  <a:gd name="connsiteY84" fmla="*/ 1260235 h 2258688"/>
                  <a:gd name="connsiteX85" fmla="*/ 765036 w 2580949"/>
                  <a:gd name="connsiteY85" fmla="*/ 1206106 h 2258688"/>
                  <a:gd name="connsiteX86" fmla="*/ 675624 w 2580949"/>
                  <a:gd name="connsiteY86" fmla="*/ 1081811 h 2258688"/>
                  <a:gd name="connsiteX87" fmla="*/ 638736 w 2580949"/>
                  <a:gd name="connsiteY87" fmla="*/ 1044121 h 2258688"/>
                  <a:gd name="connsiteX88" fmla="*/ 429840 w 2580949"/>
                  <a:gd name="connsiteY88" fmla="*/ 1028083 h 2258688"/>
                  <a:gd name="connsiteX89" fmla="*/ 392151 w 2580949"/>
                  <a:gd name="connsiteY89" fmla="*/ 1054947 h 2258688"/>
                  <a:gd name="connsiteX90" fmla="*/ 386938 w 2580949"/>
                  <a:gd name="connsiteY90" fmla="*/ 1077401 h 2258688"/>
                  <a:gd name="connsiteX91" fmla="*/ 411397 w 2580949"/>
                  <a:gd name="connsiteY91" fmla="*/ 1078202 h 2258688"/>
                  <a:gd name="connsiteX92" fmla="*/ 453497 w 2580949"/>
                  <a:gd name="connsiteY92" fmla="*/ 1049334 h 2258688"/>
                  <a:gd name="connsiteX93" fmla="*/ 625505 w 2580949"/>
                  <a:gd name="connsiteY93" fmla="*/ 1072188 h 2258688"/>
                  <a:gd name="connsiteX94" fmla="*/ 704092 w 2580949"/>
                  <a:gd name="connsiteY94" fmla="*/ 1169619 h 2258688"/>
                  <a:gd name="connsiteX95" fmla="*/ 777466 w 2580949"/>
                  <a:gd name="connsiteY95" fmla="*/ 1269056 h 2258688"/>
                  <a:gd name="connsiteX96" fmla="*/ 795909 w 2580949"/>
                  <a:gd name="connsiteY96" fmla="*/ 1285495 h 2258688"/>
                  <a:gd name="connsiteX97" fmla="*/ 858057 w 2580949"/>
                  <a:gd name="connsiteY97" fmla="*/ 1281886 h 2258688"/>
                  <a:gd name="connsiteX98" fmla="*/ 1072567 w 2580949"/>
                  <a:gd name="connsiteY98" fmla="*/ 1082613 h 2258688"/>
                  <a:gd name="connsiteX99" fmla="*/ 1080185 w 2580949"/>
                  <a:gd name="connsiteY99" fmla="*/ 1053744 h 2258688"/>
                  <a:gd name="connsiteX100" fmla="*/ 1070562 w 2580949"/>
                  <a:gd name="connsiteY100" fmla="*/ 948294 h 2258688"/>
                  <a:gd name="connsiteX101" fmla="*/ 1133111 w 2580949"/>
                  <a:gd name="connsiteY101" fmla="*/ 879731 h 2258688"/>
                  <a:gd name="connsiteX102" fmla="*/ 1116271 w 2580949"/>
                  <a:gd name="connsiteY102" fmla="*/ 911406 h 2258688"/>
                  <a:gd name="connsiteX103" fmla="*/ 1120280 w 2580949"/>
                  <a:gd name="connsiteY103" fmla="*/ 934261 h 2258688"/>
                  <a:gd name="connsiteX104" fmla="*/ 1142734 w 2580949"/>
                  <a:gd name="connsiteY104" fmla="*/ 925440 h 2258688"/>
                  <a:gd name="connsiteX105" fmla="*/ 1161177 w 2580949"/>
                  <a:gd name="connsiteY105" fmla="*/ 891358 h 2258688"/>
                  <a:gd name="connsiteX106" fmla="*/ 1177616 w 2580949"/>
                  <a:gd name="connsiteY106" fmla="*/ 885745 h 2258688"/>
                  <a:gd name="connsiteX107" fmla="*/ 1199669 w 2580949"/>
                  <a:gd name="connsiteY107" fmla="*/ 898576 h 2258688"/>
                  <a:gd name="connsiteX108" fmla="*/ 1167592 w 2580949"/>
                  <a:gd name="connsiteY108" fmla="*/ 937869 h 2258688"/>
                  <a:gd name="connsiteX109" fmla="*/ 1167993 w 2580949"/>
                  <a:gd name="connsiteY109" fmla="*/ 963129 h 2258688"/>
                  <a:gd name="connsiteX110" fmla="*/ 1191649 w 2580949"/>
                  <a:gd name="connsiteY110" fmla="*/ 956313 h 2258688"/>
                  <a:gd name="connsiteX111" fmla="*/ 1218112 w 2580949"/>
                  <a:gd name="connsiteY111" fmla="*/ 923836 h 2258688"/>
                  <a:gd name="connsiteX112" fmla="*/ 1232547 w 2580949"/>
                  <a:gd name="connsiteY112" fmla="*/ 921831 h 2258688"/>
                  <a:gd name="connsiteX113" fmla="*/ 1234952 w 2580949"/>
                  <a:gd name="connsiteY113" fmla="*/ 953105 h 2258688"/>
                  <a:gd name="connsiteX114" fmla="*/ 1220117 w 2580949"/>
                  <a:gd name="connsiteY114" fmla="*/ 968742 h 2258688"/>
                  <a:gd name="connsiteX115" fmla="*/ 1217711 w 2580949"/>
                  <a:gd name="connsiteY115" fmla="*/ 994002 h 2258688"/>
                  <a:gd name="connsiteX116" fmla="*/ 1241769 w 2580949"/>
                  <a:gd name="connsiteY116" fmla="*/ 989592 h 2258688"/>
                  <a:gd name="connsiteX117" fmla="*/ 1265425 w 2580949"/>
                  <a:gd name="connsiteY117" fmla="*/ 965134 h 2258688"/>
                  <a:gd name="connsiteX118" fmla="*/ 1267831 w 2580949"/>
                  <a:gd name="connsiteY118" fmla="*/ 965134 h 2258688"/>
                  <a:gd name="connsiteX119" fmla="*/ 1258609 w 2580949"/>
                  <a:gd name="connsiteY119" fmla="*/ 1026479 h 2258688"/>
                  <a:gd name="connsiteX120" fmla="*/ 1218513 w 2580949"/>
                  <a:gd name="connsiteY120" fmla="*/ 1083415 h 2258688"/>
                  <a:gd name="connsiteX121" fmla="*/ 1154361 w 2580949"/>
                  <a:gd name="connsiteY121" fmla="*/ 1182851 h 2258688"/>
                  <a:gd name="connsiteX122" fmla="*/ 1045703 w 2580949"/>
                  <a:gd name="connsiteY122" fmla="*/ 1383728 h 2258688"/>
                  <a:gd name="connsiteX123" fmla="*/ 853647 w 2580949"/>
                  <a:gd name="connsiteY123" fmla="*/ 1543307 h 2258688"/>
                  <a:gd name="connsiteX124" fmla="*/ 757819 w 2580949"/>
                  <a:gd name="connsiteY124" fmla="*/ 1533684 h 2258688"/>
                  <a:gd name="connsiteX125" fmla="*/ 653171 w 2580949"/>
                  <a:gd name="connsiteY125" fmla="*/ 1431040 h 2258688"/>
                  <a:gd name="connsiteX126" fmla="*/ 548522 w 2580949"/>
                  <a:gd name="connsiteY126" fmla="*/ 1308750 h 2258688"/>
                  <a:gd name="connsiteX127" fmla="*/ 539701 w 2580949"/>
                  <a:gd name="connsiteY127" fmla="*/ 1300330 h 2258688"/>
                  <a:gd name="connsiteX128" fmla="*/ 518851 w 2580949"/>
                  <a:gd name="connsiteY128" fmla="*/ 1300731 h 2258688"/>
                  <a:gd name="connsiteX129" fmla="*/ 519252 w 2580949"/>
                  <a:gd name="connsiteY129" fmla="*/ 1321580 h 2258688"/>
                  <a:gd name="connsiteX130" fmla="*/ 554135 w 2580949"/>
                  <a:gd name="connsiteY130" fmla="*/ 1358869 h 2258688"/>
                  <a:gd name="connsiteX131" fmla="*/ 683643 w 2580949"/>
                  <a:gd name="connsiteY131" fmla="*/ 1511231 h 2258688"/>
                  <a:gd name="connsiteX132" fmla="*/ 759022 w 2580949"/>
                  <a:gd name="connsiteY132" fmla="*/ 1569770 h 2258688"/>
                  <a:gd name="connsiteX133" fmla="*/ 897752 w 2580949"/>
                  <a:gd name="connsiteY133" fmla="*/ 1557340 h 2258688"/>
                  <a:gd name="connsiteX134" fmla="*/ 1107049 w 2580949"/>
                  <a:gd name="connsiteY134" fmla="*/ 1340425 h 2258688"/>
                  <a:gd name="connsiteX135" fmla="*/ 1187640 w 2580949"/>
                  <a:gd name="connsiteY135" fmla="*/ 1182450 h 2258688"/>
                  <a:gd name="connsiteX136" fmla="*/ 1207688 w 2580949"/>
                  <a:gd name="connsiteY136" fmla="*/ 1176035 h 2258688"/>
                  <a:gd name="connsiteX137" fmla="*/ 1388517 w 2580949"/>
                  <a:gd name="connsiteY137" fmla="*/ 1269858 h 2258688"/>
                  <a:gd name="connsiteX138" fmla="*/ 1426608 w 2580949"/>
                  <a:gd name="connsiteY138" fmla="*/ 1298726 h 2258688"/>
                  <a:gd name="connsiteX139" fmla="*/ 1443046 w 2580949"/>
                  <a:gd name="connsiteY139" fmla="*/ 1322783 h 2258688"/>
                  <a:gd name="connsiteX140" fmla="*/ 1472717 w 2580949"/>
                  <a:gd name="connsiteY140" fmla="*/ 1329599 h 2258688"/>
                  <a:gd name="connsiteX141" fmla="*/ 1623876 w 2580949"/>
                  <a:gd name="connsiteY141" fmla="*/ 1218536 h 2258688"/>
                  <a:gd name="connsiteX142" fmla="*/ 1688830 w 2580949"/>
                  <a:gd name="connsiteY142" fmla="*/ 1214125 h 2258688"/>
                  <a:gd name="connsiteX143" fmla="*/ 2220493 w 2580949"/>
                  <a:gd name="connsiteY143" fmla="*/ 1354458 h 2258688"/>
                  <a:gd name="connsiteX144" fmla="*/ 2257381 w 2580949"/>
                  <a:gd name="connsiteY144" fmla="*/ 1350449 h 2258688"/>
                  <a:gd name="connsiteX145" fmla="*/ 2400922 w 2580949"/>
                  <a:gd name="connsiteY145" fmla="*/ 1286297 h 2258688"/>
                  <a:gd name="connsiteX146" fmla="*/ 2408139 w 2580949"/>
                  <a:gd name="connsiteY146" fmla="*/ 1285495 h 2258688"/>
                  <a:gd name="connsiteX147" fmla="*/ 2392502 w 2580949"/>
                  <a:gd name="connsiteY147" fmla="*/ 1297924 h 2258688"/>
                  <a:gd name="connsiteX148" fmla="*/ 2388091 w 2580949"/>
                  <a:gd name="connsiteY148" fmla="*/ 1319575 h 2258688"/>
                  <a:gd name="connsiteX149" fmla="*/ 2411346 w 2580949"/>
                  <a:gd name="connsiteY149" fmla="*/ 1321580 h 2258688"/>
                  <a:gd name="connsiteX150" fmla="*/ 2457055 w 2580949"/>
                  <a:gd name="connsiteY150" fmla="*/ 1287098 h 2258688"/>
                  <a:gd name="connsiteX151" fmla="*/ 2489131 w 2580949"/>
                  <a:gd name="connsiteY151" fmla="*/ 1280282 h 2258688"/>
                  <a:gd name="connsiteX152" fmla="*/ 2453848 w 2580949"/>
                  <a:gd name="connsiteY152" fmla="*/ 1305943 h 2258688"/>
                  <a:gd name="connsiteX153" fmla="*/ 2447432 w 2580949"/>
                  <a:gd name="connsiteY153" fmla="*/ 1329599 h 2258688"/>
                  <a:gd name="connsiteX154" fmla="*/ 2471890 w 2580949"/>
                  <a:gd name="connsiteY154" fmla="*/ 1330401 h 2258688"/>
                  <a:gd name="connsiteX155" fmla="*/ 2519603 w 2580949"/>
                  <a:gd name="connsiteY155" fmla="*/ 1295920 h 2258688"/>
                  <a:gd name="connsiteX156" fmla="*/ 2546066 w 2580949"/>
                  <a:gd name="connsiteY156" fmla="*/ 1294315 h 2258688"/>
                  <a:gd name="connsiteX157" fmla="*/ 2507174 w 2580949"/>
                  <a:gd name="connsiteY157" fmla="*/ 1323585 h 2258688"/>
                  <a:gd name="connsiteX158" fmla="*/ 2495948 w 2580949"/>
                  <a:gd name="connsiteY158" fmla="*/ 1339222 h 2258688"/>
                  <a:gd name="connsiteX159" fmla="*/ 2502764 w 2580949"/>
                  <a:gd name="connsiteY159" fmla="*/ 1352053 h 2258688"/>
                  <a:gd name="connsiteX160" fmla="*/ 2521608 w 2580949"/>
                  <a:gd name="connsiteY160" fmla="*/ 1350449 h 2258688"/>
                  <a:gd name="connsiteX161" fmla="*/ 2560100 w 2580949"/>
                  <a:gd name="connsiteY161" fmla="*/ 1321580 h 2258688"/>
                  <a:gd name="connsiteX162" fmla="*/ 2572128 w 2580949"/>
                  <a:gd name="connsiteY162" fmla="*/ 1318774 h 2258688"/>
                  <a:gd name="connsiteX163" fmla="*/ 2572529 w 2580949"/>
                  <a:gd name="connsiteY163" fmla="*/ 1338821 h 2258688"/>
                  <a:gd name="connsiteX164" fmla="*/ 2541656 w 2580949"/>
                  <a:gd name="connsiteY164" fmla="*/ 1362076 h 2258688"/>
                  <a:gd name="connsiteX165" fmla="*/ 2530028 w 2580949"/>
                  <a:gd name="connsiteY165" fmla="*/ 1388940 h 2258688"/>
                  <a:gd name="connsiteX166" fmla="*/ 2558897 w 2580949"/>
                  <a:gd name="connsiteY166" fmla="*/ 1386935 h 2258688"/>
                  <a:gd name="connsiteX167" fmla="*/ 2580949 w 2580949"/>
                  <a:gd name="connsiteY167" fmla="*/ 1370897 h 2258688"/>
                  <a:gd name="connsiteX168" fmla="*/ 2543660 w 2580949"/>
                  <a:gd name="connsiteY168" fmla="*/ 1429837 h 2258688"/>
                  <a:gd name="connsiteX169" fmla="*/ 2465475 w 2580949"/>
                  <a:gd name="connsiteY169" fmla="*/ 1476348 h 2258688"/>
                  <a:gd name="connsiteX170" fmla="*/ 2346392 w 2580949"/>
                  <a:gd name="connsiteY170" fmla="*/ 1541703 h 2258688"/>
                  <a:gd name="connsiteX171" fmla="*/ 2256579 w 2580949"/>
                  <a:gd name="connsiteY171" fmla="*/ 1524061 h 2258688"/>
                  <a:gd name="connsiteX172" fmla="*/ 2228111 w 2580949"/>
                  <a:gd name="connsiteY172" fmla="*/ 1511231 h 2258688"/>
                  <a:gd name="connsiteX173" fmla="*/ 1947044 w 2580949"/>
                  <a:gd name="connsiteY173" fmla="*/ 1523259 h 2258688"/>
                  <a:gd name="connsiteX174" fmla="*/ 1899330 w 2580949"/>
                  <a:gd name="connsiteY174" fmla="*/ 1519651 h 2258688"/>
                  <a:gd name="connsiteX175" fmla="*/ 1883292 w 2580949"/>
                  <a:gd name="connsiteY175" fmla="*/ 1509226 h 2258688"/>
                  <a:gd name="connsiteX176" fmla="*/ 1794682 w 2580949"/>
                  <a:gd name="connsiteY176" fmla="*/ 1430639 h 2258688"/>
                  <a:gd name="connsiteX177" fmla="*/ 1594607 w 2580949"/>
                  <a:gd name="connsiteY177" fmla="*/ 1441064 h 2258688"/>
                  <a:gd name="connsiteX178" fmla="*/ 1457080 w 2580949"/>
                  <a:gd name="connsiteY178" fmla="*/ 1578190 h 2258688"/>
                  <a:gd name="connsiteX179" fmla="*/ 1281864 w 2580949"/>
                  <a:gd name="connsiteY179" fmla="*/ 1886923 h 2258688"/>
                  <a:gd name="connsiteX180" fmla="*/ 1272241 w 2580949"/>
                  <a:gd name="connsiteY180" fmla="*/ 1907772 h 2258688"/>
                  <a:gd name="connsiteX181" fmla="*/ 1279458 w 2580949"/>
                  <a:gd name="connsiteY181" fmla="*/ 1928622 h 2258688"/>
                  <a:gd name="connsiteX182" fmla="*/ 1299907 w 2580949"/>
                  <a:gd name="connsiteY182" fmla="*/ 1919801 h 2258688"/>
                  <a:gd name="connsiteX183" fmla="*/ 1311935 w 2580949"/>
                  <a:gd name="connsiteY183" fmla="*/ 1894942 h 2258688"/>
                  <a:gd name="connsiteX184" fmla="*/ 1479132 w 2580949"/>
                  <a:gd name="connsiteY184" fmla="*/ 1599440 h 2258688"/>
                  <a:gd name="connsiteX185" fmla="*/ 1609041 w 2580949"/>
                  <a:gd name="connsiteY185" fmla="*/ 1467928 h 2258688"/>
                  <a:gd name="connsiteX186" fmla="*/ 1813927 w 2580949"/>
                  <a:gd name="connsiteY186" fmla="*/ 1481560 h 2258688"/>
                  <a:gd name="connsiteX187" fmla="*/ 1850414 w 2580949"/>
                  <a:gd name="connsiteY187" fmla="*/ 1517646 h 2258688"/>
                  <a:gd name="connsiteX188" fmla="*/ 2156742 w 2580949"/>
                  <a:gd name="connsiteY188" fmla="*/ 1854045 h 2258688"/>
                  <a:gd name="connsiteX189" fmla="*/ 2185610 w 2580949"/>
                  <a:gd name="connsiteY189" fmla="*/ 1858856 h 2258688"/>
                  <a:gd name="connsiteX190" fmla="*/ 2323538 w 2580949"/>
                  <a:gd name="connsiteY190" fmla="*/ 1813148 h 2258688"/>
                  <a:gd name="connsiteX191" fmla="*/ 2305094 w 2580949"/>
                  <a:gd name="connsiteY191" fmla="*/ 1829186 h 2258688"/>
                  <a:gd name="connsiteX192" fmla="*/ 2301887 w 2580949"/>
                  <a:gd name="connsiteY192" fmla="*/ 1850837 h 2258688"/>
                  <a:gd name="connsiteX193" fmla="*/ 2323939 w 2580949"/>
                  <a:gd name="connsiteY193" fmla="*/ 1852842 h 2258688"/>
                  <a:gd name="connsiteX194" fmla="*/ 2366039 w 2580949"/>
                  <a:gd name="connsiteY194" fmla="*/ 1821167 h 2258688"/>
                  <a:gd name="connsiteX195" fmla="*/ 2403327 w 2580949"/>
                  <a:gd name="connsiteY195" fmla="*/ 1814351 h 2258688"/>
                  <a:gd name="connsiteX196" fmla="*/ 2378468 w 2580949"/>
                  <a:gd name="connsiteY196" fmla="*/ 1833195 h 2258688"/>
                  <a:gd name="connsiteX197" fmla="*/ 2372053 w 2580949"/>
                  <a:gd name="connsiteY197" fmla="*/ 1857653 h 2258688"/>
                  <a:gd name="connsiteX198" fmla="*/ 2396511 w 2580949"/>
                  <a:gd name="connsiteY198" fmla="*/ 1857252 h 2258688"/>
                  <a:gd name="connsiteX199" fmla="*/ 2424979 w 2580949"/>
                  <a:gd name="connsiteY199" fmla="*/ 1835601 h 2258688"/>
                  <a:gd name="connsiteX200" fmla="*/ 2466678 w 2580949"/>
                  <a:gd name="connsiteY200" fmla="*/ 1834398 h 2258688"/>
                  <a:gd name="connsiteX201" fmla="*/ 2432597 w 2580949"/>
                  <a:gd name="connsiteY201" fmla="*/ 1860059 h 2258688"/>
                  <a:gd name="connsiteX202" fmla="*/ 2422573 w 2580949"/>
                  <a:gd name="connsiteY202" fmla="*/ 1886522 h 2258688"/>
                  <a:gd name="connsiteX203" fmla="*/ 2450239 w 2580949"/>
                  <a:gd name="connsiteY203" fmla="*/ 1884918 h 2258688"/>
                  <a:gd name="connsiteX204" fmla="*/ 2487126 w 2580949"/>
                  <a:gd name="connsiteY204" fmla="*/ 1856851 h 2258688"/>
                  <a:gd name="connsiteX205" fmla="*/ 2503164 w 2580949"/>
                  <a:gd name="connsiteY205" fmla="*/ 1860059 h 2258688"/>
                  <a:gd name="connsiteX206" fmla="*/ 2499556 w 2580949"/>
                  <a:gd name="connsiteY206" fmla="*/ 1872889 h 2258688"/>
                  <a:gd name="connsiteX207" fmla="*/ 2456253 w 2580949"/>
                  <a:gd name="connsiteY207" fmla="*/ 1905367 h 2258688"/>
                  <a:gd name="connsiteX208" fmla="*/ 2449036 w 2580949"/>
                  <a:gd name="connsiteY208" fmla="*/ 1930226 h 2258688"/>
                  <a:gd name="connsiteX209" fmla="*/ 2474697 w 2580949"/>
                  <a:gd name="connsiteY209" fmla="*/ 1929424 h 2258688"/>
                  <a:gd name="connsiteX210" fmla="*/ 2515594 w 2580949"/>
                  <a:gd name="connsiteY210" fmla="*/ 1898551 h 2258688"/>
                  <a:gd name="connsiteX211" fmla="*/ 2495546 w 2580949"/>
                  <a:gd name="connsiteY211" fmla="*/ 1938245 h 2258688"/>
                  <a:gd name="connsiteX212" fmla="*/ 2394907 w 2580949"/>
                  <a:gd name="connsiteY212" fmla="*/ 2012822 h 2258688"/>
                  <a:gd name="connsiteX213" fmla="*/ 2203653 w 2580949"/>
                  <a:gd name="connsiteY213" fmla="*/ 2092612 h 2258688"/>
                  <a:gd name="connsiteX214" fmla="*/ 2130279 w 2580949"/>
                  <a:gd name="connsiteY214" fmla="*/ 2070158 h 2258688"/>
                  <a:gd name="connsiteX215" fmla="*/ 2059310 w 2580949"/>
                  <a:gd name="connsiteY215" fmla="*/ 1966312 h 2258688"/>
                  <a:gd name="connsiteX216" fmla="*/ 2001573 w 2580949"/>
                  <a:gd name="connsiteY216" fmla="*/ 1917796 h 2258688"/>
                  <a:gd name="connsiteX217" fmla="*/ 1849211 w 2580949"/>
                  <a:gd name="connsiteY217" fmla="*/ 1818761 h 2258688"/>
                  <a:gd name="connsiteX218" fmla="*/ 1783455 w 2580949"/>
                  <a:gd name="connsiteY218" fmla="*/ 1738570 h 2258688"/>
                  <a:gd name="connsiteX219" fmla="*/ 1763408 w 2580949"/>
                  <a:gd name="connsiteY219" fmla="*/ 1726943 h 2258688"/>
                  <a:gd name="connsiteX220" fmla="*/ 1749374 w 2580949"/>
                  <a:gd name="connsiteY220" fmla="*/ 1745387 h 2258688"/>
                  <a:gd name="connsiteX221" fmla="*/ 1650740 w 2580949"/>
                  <a:gd name="connsiteY221" fmla="*/ 2011218 h 2258688"/>
                  <a:gd name="connsiteX222" fmla="*/ 1496774 w 2580949"/>
                  <a:gd name="connsiteY222" fmla="*/ 2206081 h 2258688"/>
                  <a:gd name="connsiteX223" fmla="*/ 1473920 w 2580949"/>
                  <a:gd name="connsiteY223" fmla="*/ 2221718 h 2258688"/>
                  <a:gd name="connsiteX224" fmla="*/ 1455877 w 2580949"/>
                  <a:gd name="connsiteY224" fmla="*/ 2231341 h 2258688"/>
                  <a:gd name="connsiteX225" fmla="*/ 1411772 w 2580949"/>
                  <a:gd name="connsiteY225" fmla="*/ 2249384 h 2258688"/>
                  <a:gd name="connsiteX226" fmla="*/ 1383706 w 2580949"/>
                  <a:gd name="connsiteY226" fmla="*/ 2255398 h 2258688"/>
                  <a:gd name="connsiteX227" fmla="*/ 1102638 w 2580949"/>
                  <a:gd name="connsiteY227" fmla="*/ 2163580 h 2258688"/>
                  <a:gd name="connsiteX228" fmla="*/ 910181 w 2580949"/>
                  <a:gd name="connsiteY228" fmla="*/ 1961099 h 2258688"/>
                  <a:gd name="connsiteX229" fmla="*/ 874897 w 2580949"/>
                  <a:gd name="connsiteY229" fmla="*/ 1931829 h 2258688"/>
                  <a:gd name="connsiteX230" fmla="*/ 481162 w 2580949"/>
                  <a:gd name="connsiteY230" fmla="*/ 1549722 h 2258688"/>
                  <a:gd name="connsiteX231" fmla="*/ 334013 w 2580949"/>
                  <a:gd name="connsiteY231" fmla="*/ 1125915 h 2258688"/>
                  <a:gd name="connsiteX232" fmla="*/ 330404 w 2580949"/>
                  <a:gd name="connsiteY232" fmla="*/ 1046928 h 2258688"/>
                  <a:gd name="connsiteX233" fmla="*/ 273870 w 2580949"/>
                  <a:gd name="connsiteY233" fmla="*/ 931454 h 2258688"/>
                  <a:gd name="connsiteX234" fmla="*/ 181250 w 2580949"/>
                  <a:gd name="connsiteY234" fmla="*/ 861287 h 2258688"/>
                  <a:gd name="connsiteX235" fmla="*/ 71790 w 2580949"/>
                  <a:gd name="connsiteY235" fmla="*/ 730176 h 2258688"/>
                  <a:gd name="connsiteX236" fmla="*/ 44525 w 2580949"/>
                  <a:gd name="connsiteY236" fmla="*/ 671236 h 2258688"/>
                  <a:gd name="connsiteX237" fmla="*/ 4029 w 2580949"/>
                  <a:gd name="connsiteY237" fmla="*/ 514463 h 2258688"/>
                  <a:gd name="connsiteX238" fmla="*/ 45327 w 2580949"/>
                  <a:gd name="connsiteY238" fmla="*/ 279105 h 2258688"/>
                  <a:gd name="connsiteX239" fmla="*/ 311158 w 2580949"/>
                  <a:gd name="connsiteY239" fmla="*/ 33722 h 2258688"/>
                  <a:gd name="connsiteX240" fmla="*/ 448284 w 2580949"/>
                  <a:gd name="connsiteY240" fmla="*/ 5255 h 2258688"/>
                  <a:gd name="connsiteX241" fmla="*/ 538549 w 2580949"/>
                  <a:gd name="connsiteY241" fmla="*/ 42 h 225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</a:cxnLst>
                <a:rect l="l" t="t" r="r" b="b"/>
                <a:pathLst>
                  <a:path w="2580949" h="2258688">
                    <a:moveTo>
                      <a:pt x="536694" y="719450"/>
                    </a:moveTo>
                    <a:cubicBezTo>
                      <a:pt x="531482" y="719049"/>
                      <a:pt x="525467" y="720954"/>
                      <a:pt x="520054" y="722558"/>
                    </a:cubicBezTo>
                    <a:cubicBezTo>
                      <a:pt x="509229" y="725766"/>
                      <a:pt x="498403" y="729374"/>
                      <a:pt x="488379" y="734185"/>
                    </a:cubicBezTo>
                    <a:cubicBezTo>
                      <a:pt x="430642" y="760648"/>
                      <a:pt x="410595" y="823197"/>
                      <a:pt x="443072" y="878929"/>
                    </a:cubicBezTo>
                    <a:cubicBezTo>
                      <a:pt x="476351" y="933458"/>
                      <a:pt x="532083" y="950299"/>
                      <a:pt x="587013" y="958318"/>
                    </a:cubicBezTo>
                    <a:cubicBezTo>
                      <a:pt x="602250" y="958718"/>
                      <a:pt x="609066" y="954709"/>
                      <a:pt x="609868" y="946289"/>
                    </a:cubicBezTo>
                    <a:cubicBezTo>
                      <a:pt x="611071" y="936265"/>
                      <a:pt x="605458" y="931053"/>
                      <a:pt x="596235" y="929048"/>
                    </a:cubicBezTo>
                    <a:cubicBezTo>
                      <a:pt x="591023" y="927845"/>
                      <a:pt x="586211" y="927043"/>
                      <a:pt x="580999" y="926242"/>
                    </a:cubicBezTo>
                    <a:cubicBezTo>
                      <a:pt x="540503" y="919024"/>
                      <a:pt x="503214" y="905793"/>
                      <a:pt x="475950" y="872915"/>
                    </a:cubicBezTo>
                    <a:cubicBezTo>
                      <a:pt x="446279" y="836829"/>
                      <a:pt x="453096" y="793125"/>
                      <a:pt x="491587" y="767465"/>
                    </a:cubicBezTo>
                    <a:cubicBezTo>
                      <a:pt x="502813" y="759846"/>
                      <a:pt x="515243" y="755035"/>
                      <a:pt x="528474" y="751827"/>
                    </a:cubicBezTo>
                    <a:cubicBezTo>
                      <a:pt x="539701" y="749020"/>
                      <a:pt x="552933" y="745813"/>
                      <a:pt x="548522" y="730176"/>
                    </a:cubicBezTo>
                    <a:cubicBezTo>
                      <a:pt x="546317" y="722558"/>
                      <a:pt x="541907" y="719851"/>
                      <a:pt x="536694" y="719450"/>
                    </a:cubicBezTo>
                    <a:close/>
                    <a:moveTo>
                      <a:pt x="977541" y="678453"/>
                    </a:moveTo>
                    <a:cubicBezTo>
                      <a:pt x="965513" y="673241"/>
                      <a:pt x="959498" y="681660"/>
                      <a:pt x="955890" y="691684"/>
                    </a:cubicBezTo>
                    <a:cubicBezTo>
                      <a:pt x="946667" y="718949"/>
                      <a:pt x="926620" y="730176"/>
                      <a:pt x="899355" y="731379"/>
                    </a:cubicBezTo>
                    <a:cubicBezTo>
                      <a:pt x="883317" y="732181"/>
                      <a:pt x="867680" y="729775"/>
                      <a:pt x="852043" y="726968"/>
                    </a:cubicBezTo>
                    <a:cubicBezTo>
                      <a:pt x="842019" y="725364"/>
                      <a:pt x="834000" y="728973"/>
                      <a:pt x="832396" y="739398"/>
                    </a:cubicBezTo>
                    <a:cubicBezTo>
                      <a:pt x="830793" y="750223"/>
                      <a:pt x="838010" y="755436"/>
                      <a:pt x="847632" y="756639"/>
                    </a:cubicBezTo>
                    <a:cubicBezTo>
                      <a:pt x="861666" y="759044"/>
                      <a:pt x="875699" y="761851"/>
                      <a:pt x="886525" y="761450"/>
                    </a:cubicBezTo>
                    <a:cubicBezTo>
                      <a:pt x="939050" y="761851"/>
                      <a:pt x="969923" y="742606"/>
                      <a:pt x="983956" y="703312"/>
                    </a:cubicBezTo>
                    <a:cubicBezTo>
                      <a:pt x="987565" y="693288"/>
                      <a:pt x="989168" y="683666"/>
                      <a:pt x="977541" y="678453"/>
                    </a:cubicBezTo>
                    <a:close/>
                    <a:moveTo>
                      <a:pt x="1378492" y="556563"/>
                    </a:moveTo>
                    <a:cubicBezTo>
                      <a:pt x="1372077" y="568592"/>
                      <a:pt x="1366463" y="578615"/>
                      <a:pt x="1361251" y="588639"/>
                    </a:cubicBezTo>
                    <a:cubicBezTo>
                      <a:pt x="1356440" y="597460"/>
                      <a:pt x="1356039" y="606281"/>
                      <a:pt x="1365261" y="611494"/>
                    </a:cubicBezTo>
                    <a:cubicBezTo>
                      <a:pt x="1375285" y="617107"/>
                      <a:pt x="1382903" y="611895"/>
                      <a:pt x="1388115" y="602673"/>
                    </a:cubicBezTo>
                    <a:cubicBezTo>
                      <a:pt x="1394129" y="591847"/>
                      <a:pt x="1400946" y="581422"/>
                      <a:pt x="1405757" y="570196"/>
                    </a:cubicBezTo>
                    <a:cubicBezTo>
                      <a:pt x="1410568" y="558167"/>
                      <a:pt x="1417785" y="555360"/>
                      <a:pt x="1429413" y="559771"/>
                    </a:cubicBezTo>
                    <a:cubicBezTo>
                      <a:pt x="1436229" y="562577"/>
                      <a:pt x="1443447" y="564582"/>
                      <a:pt x="1452267" y="567389"/>
                    </a:cubicBezTo>
                    <a:cubicBezTo>
                      <a:pt x="1439036" y="583427"/>
                      <a:pt x="1427007" y="598262"/>
                      <a:pt x="1414979" y="612697"/>
                    </a:cubicBezTo>
                    <a:cubicBezTo>
                      <a:pt x="1408162" y="621116"/>
                      <a:pt x="1401347" y="629937"/>
                      <a:pt x="1411771" y="639159"/>
                    </a:cubicBezTo>
                    <a:cubicBezTo>
                      <a:pt x="1423399" y="649183"/>
                      <a:pt x="1431418" y="639961"/>
                      <a:pt x="1438635" y="631541"/>
                    </a:cubicBezTo>
                    <a:cubicBezTo>
                      <a:pt x="1451465" y="616305"/>
                      <a:pt x="1464296" y="600668"/>
                      <a:pt x="1477126" y="585031"/>
                    </a:cubicBezTo>
                    <a:cubicBezTo>
                      <a:pt x="1478329" y="585833"/>
                      <a:pt x="1479131" y="586234"/>
                      <a:pt x="1479933" y="586635"/>
                    </a:cubicBezTo>
                    <a:cubicBezTo>
                      <a:pt x="1500382" y="608687"/>
                      <a:pt x="1500382" y="608687"/>
                      <a:pt x="1480334" y="629937"/>
                    </a:cubicBezTo>
                    <a:cubicBezTo>
                      <a:pt x="1474320" y="636352"/>
                      <a:pt x="1467904" y="642367"/>
                      <a:pt x="1462291" y="649183"/>
                    </a:cubicBezTo>
                    <a:cubicBezTo>
                      <a:pt x="1456678" y="656400"/>
                      <a:pt x="1454673" y="664419"/>
                      <a:pt x="1462291" y="671235"/>
                    </a:cubicBezTo>
                    <a:cubicBezTo>
                      <a:pt x="1469909" y="678051"/>
                      <a:pt x="1477527" y="676448"/>
                      <a:pt x="1484344" y="669632"/>
                    </a:cubicBezTo>
                    <a:cubicBezTo>
                      <a:pt x="1491561" y="662414"/>
                      <a:pt x="1498377" y="654796"/>
                      <a:pt x="1506797" y="645574"/>
                    </a:cubicBezTo>
                    <a:cubicBezTo>
                      <a:pt x="1510405" y="680858"/>
                      <a:pt x="1499981" y="710529"/>
                      <a:pt x="1485947" y="739397"/>
                    </a:cubicBezTo>
                    <a:cubicBezTo>
                      <a:pt x="1475523" y="760648"/>
                      <a:pt x="1462692" y="780696"/>
                      <a:pt x="1447055" y="798738"/>
                    </a:cubicBezTo>
                    <a:cubicBezTo>
                      <a:pt x="1437432" y="809965"/>
                      <a:pt x="1432220" y="822796"/>
                      <a:pt x="1429413" y="837230"/>
                    </a:cubicBezTo>
                    <a:cubicBezTo>
                      <a:pt x="1403752" y="957114"/>
                      <a:pt x="1351227" y="1062565"/>
                      <a:pt x="1261815" y="1147967"/>
                    </a:cubicBezTo>
                    <a:cubicBezTo>
                      <a:pt x="1250588" y="1158793"/>
                      <a:pt x="1242570" y="1159996"/>
                      <a:pt x="1229338" y="1152378"/>
                    </a:cubicBezTo>
                    <a:cubicBezTo>
                      <a:pt x="1207687" y="1140349"/>
                      <a:pt x="1207286" y="1141151"/>
                      <a:pt x="1224527" y="1122707"/>
                    </a:cubicBezTo>
                    <a:cubicBezTo>
                      <a:pt x="1250187" y="1095042"/>
                      <a:pt x="1274646" y="1066173"/>
                      <a:pt x="1289882" y="1031290"/>
                    </a:cubicBezTo>
                    <a:cubicBezTo>
                      <a:pt x="1312736" y="979167"/>
                      <a:pt x="1301109" y="937468"/>
                      <a:pt x="1255400" y="901783"/>
                    </a:cubicBezTo>
                    <a:cubicBezTo>
                      <a:pt x="1237357" y="887749"/>
                      <a:pt x="1237357" y="887749"/>
                      <a:pt x="1252594" y="871711"/>
                    </a:cubicBezTo>
                    <a:cubicBezTo>
                      <a:pt x="1267429" y="856475"/>
                      <a:pt x="1282665" y="842041"/>
                      <a:pt x="1297901" y="827206"/>
                    </a:cubicBezTo>
                    <a:cubicBezTo>
                      <a:pt x="1310331" y="814776"/>
                      <a:pt x="1309930" y="809965"/>
                      <a:pt x="1299505" y="795531"/>
                    </a:cubicBezTo>
                    <a:cubicBezTo>
                      <a:pt x="1267028" y="749822"/>
                      <a:pt x="1255801" y="698099"/>
                      <a:pt x="1254197" y="643570"/>
                    </a:cubicBezTo>
                    <a:cubicBezTo>
                      <a:pt x="1255400" y="642768"/>
                      <a:pt x="1256603" y="642367"/>
                      <a:pt x="1257806" y="641565"/>
                    </a:cubicBezTo>
                    <a:cubicBezTo>
                      <a:pt x="1263419" y="647579"/>
                      <a:pt x="1269433" y="653594"/>
                      <a:pt x="1275047" y="660009"/>
                    </a:cubicBezTo>
                    <a:cubicBezTo>
                      <a:pt x="1295495" y="682061"/>
                      <a:pt x="1312736" y="678853"/>
                      <a:pt x="1322359" y="649985"/>
                    </a:cubicBezTo>
                    <a:cubicBezTo>
                      <a:pt x="1327972" y="633145"/>
                      <a:pt x="1333185" y="615503"/>
                      <a:pt x="1335991" y="597861"/>
                    </a:cubicBezTo>
                    <a:cubicBezTo>
                      <a:pt x="1340402" y="574205"/>
                      <a:pt x="1354435" y="562577"/>
                      <a:pt x="1378492" y="556563"/>
                    </a:cubicBezTo>
                    <a:close/>
                    <a:moveTo>
                      <a:pt x="538549" y="42"/>
                    </a:moveTo>
                    <a:cubicBezTo>
                      <a:pt x="568670" y="-259"/>
                      <a:pt x="598842" y="1045"/>
                      <a:pt x="629113" y="4453"/>
                    </a:cubicBezTo>
                    <a:cubicBezTo>
                      <a:pt x="755815" y="18887"/>
                      <a:pt x="859661" y="75020"/>
                      <a:pt x="939050" y="174857"/>
                    </a:cubicBezTo>
                    <a:cubicBezTo>
                      <a:pt x="995584" y="245425"/>
                      <a:pt x="1034476" y="325615"/>
                      <a:pt x="1062543" y="410617"/>
                    </a:cubicBezTo>
                    <a:cubicBezTo>
                      <a:pt x="1075374" y="449510"/>
                      <a:pt x="1072567" y="491209"/>
                      <a:pt x="1071765" y="532106"/>
                    </a:cubicBezTo>
                    <a:cubicBezTo>
                      <a:pt x="1070562" y="581824"/>
                      <a:pt x="1066152" y="631141"/>
                      <a:pt x="1061340" y="680458"/>
                    </a:cubicBezTo>
                    <a:cubicBezTo>
                      <a:pt x="1059737" y="693689"/>
                      <a:pt x="1062543" y="704515"/>
                      <a:pt x="1073770" y="712935"/>
                    </a:cubicBezTo>
                    <a:cubicBezTo>
                      <a:pt x="1082190" y="719350"/>
                      <a:pt x="1089006" y="728171"/>
                      <a:pt x="1093817" y="738195"/>
                    </a:cubicBezTo>
                    <a:cubicBezTo>
                      <a:pt x="1103440" y="757842"/>
                      <a:pt x="1094218" y="777488"/>
                      <a:pt x="1072567" y="783102"/>
                    </a:cubicBezTo>
                    <a:cubicBezTo>
                      <a:pt x="1067755" y="784706"/>
                      <a:pt x="1062543" y="785106"/>
                      <a:pt x="1057330" y="785908"/>
                    </a:cubicBezTo>
                    <a:cubicBezTo>
                      <a:pt x="1046104" y="787512"/>
                      <a:pt x="1041292" y="793927"/>
                      <a:pt x="1042094" y="805154"/>
                    </a:cubicBezTo>
                    <a:cubicBezTo>
                      <a:pt x="1043698" y="821192"/>
                      <a:pt x="1044901" y="837230"/>
                      <a:pt x="1046906" y="852867"/>
                    </a:cubicBezTo>
                    <a:cubicBezTo>
                      <a:pt x="1048109" y="860485"/>
                      <a:pt x="1047708" y="863693"/>
                      <a:pt x="1038887" y="864896"/>
                    </a:cubicBezTo>
                    <a:cubicBezTo>
                      <a:pt x="1010820" y="869306"/>
                      <a:pt x="1007613" y="873717"/>
                      <a:pt x="1016834" y="900581"/>
                    </a:cubicBezTo>
                    <a:cubicBezTo>
                      <a:pt x="1024052" y="920628"/>
                      <a:pt x="1022047" y="935864"/>
                      <a:pt x="1005608" y="950700"/>
                    </a:cubicBezTo>
                    <a:cubicBezTo>
                      <a:pt x="991976" y="963129"/>
                      <a:pt x="982353" y="979568"/>
                      <a:pt x="970725" y="994002"/>
                    </a:cubicBezTo>
                    <a:cubicBezTo>
                      <a:pt x="951078" y="1018461"/>
                      <a:pt x="922611" y="1029286"/>
                      <a:pt x="892539" y="1034098"/>
                    </a:cubicBezTo>
                    <a:cubicBezTo>
                      <a:pt x="831594" y="1043720"/>
                      <a:pt x="773857" y="1032494"/>
                      <a:pt x="719729" y="1002021"/>
                    </a:cubicBezTo>
                    <a:cubicBezTo>
                      <a:pt x="710908" y="996809"/>
                      <a:pt x="703290" y="989993"/>
                      <a:pt x="695271" y="983177"/>
                    </a:cubicBezTo>
                    <a:cubicBezTo>
                      <a:pt x="688455" y="977163"/>
                      <a:pt x="680034" y="975959"/>
                      <a:pt x="673219" y="983578"/>
                    </a:cubicBezTo>
                    <a:cubicBezTo>
                      <a:pt x="666803" y="991196"/>
                      <a:pt x="668407" y="998814"/>
                      <a:pt x="675223" y="1005630"/>
                    </a:cubicBezTo>
                    <a:cubicBezTo>
                      <a:pt x="695672" y="1026078"/>
                      <a:pt x="720932" y="1039310"/>
                      <a:pt x="747795" y="1048532"/>
                    </a:cubicBezTo>
                    <a:cubicBezTo>
                      <a:pt x="809542" y="1069782"/>
                      <a:pt x="872091" y="1076198"/>
                      <a:pt x="935441" y="1053343"/>
                    </a:cubicBezTo>
                    <a:cubicBezTo>
                      <a:pt x="948272" y="1048532"/>
                      <a:pt x="960300" y="1036503"/>
                      <a:pt x="971928" y="1035301"/>
                    </a:cubicBezTo>
                    <a:cubicBezTo>
                      <a:pt x="983154" y="1034098"/>
                      <a:pt x="988367" y="1054145"/>
                      <a:pt x="1000395" y="1061363"/>
                    </a:cubicBezTo>
                    <a:cubicBezTo>
                      <a:pt x="1010018" y="1067377"/>
                      <a:pt x="1026457" y="1071787"/>
                      <a:pt x="1026457" y="1082212"/>
                    </a:cubicBezTo>
                    <a:cubicBezTo>
                      <a:pt x="1026457" y="1090231"/>
                      <a:pt x="1012023" y="1098250"/>
                      <a:pt x="1003603" y="1105868"/>
                    </a:cubicBezTo>
                    <a:cubicBezTo>
                      <a:pt x="948673" y="1156789"/>
                      <a:pt x="893742" y="1207710"/>
                      <a:pt x="839213" y="1259032"/>
                    </a:cubicBezTo>
                    <a:cubicBezTo>
                      <a:pt x="829189" y="1268655"/>
                      <a:pt x="821170" y="1268655"/>
                      <a:pt x="811146" y="1260235"/>
                    </a:cubicBezTo>
                    <a:cubicBezTo>
                      <a:pt x="792702" y="1244598"/>
                      <a:pt x="778669" y="1225352"/>
                      <a:pt x="765036" y="1206106"/>
                    </a:cubicBezTo>
                    <a:cubicBezTo>
                      <a:pt x="735767" y="1164407"/>
                      <a:pt x="709304" y="1120302"/>
                      <a:pt x="675624" y="1081811"/>
                    </a:cubicBezTo>
                    <a:cubicBezTo>
                      <a:pt x="663996" y="1068579"/>
                      <a:pt x="651968" y="1055749"/>
                      <a:pt x="638736" y="1044121"/>
                    </a:cubicBezTo>
                    <a:cubicBezTo>
                      <a:pt x="574985" y="987587"/>
                      <a:pt x="503214" y="982375"/>
                      <a:pt x="429840" y="1028083"/>
                    </a:cubicBezTo>
                    <a:cubicBezTo>
                      <a:pt x="417010" y="1036102"/>
                      <a:pt x="404580" y="1045725"/>
                      <a:pt x="392151" y="1054947"/>
                    </a:cubicBezTo>
                    <a:cubicBezTo>
                      <a:pt x="384934" y="1060561"/>
                      <a:pt x="379721" y="1068178"/>
                      <a:pt x="386938" y="1077401"/>
                    </a:cubicBezTo>
                    <a:cubicBezTo>
                      <a:pt x="394155" y="1086623"/>
                      <a:pt x="402977" y="1085018"/>
                      <a:pt x="411397" y="1078202"/>
                    </a:cubicBezTo>
                    <a:cubicBezTo>
                      <a:pt x="424628" y="1067377"/>
                      <a:pt x="438661" y="1057754"/>
                      <a:pt x="453497" y="1049334"/>
                    </a:cubicBezTo>
                    <a:cubicBezTo>
                      <a:pt x="516847" y="1014050"/>
                      <a:pt x="572980" y="1021668"/>
                      <a:pt x="625505" y="1072188"/>
                    </a:cubicBezTo>
                    <a:cubicBezTo>
                      <a:pt x="655977" y="1101458"/>
                      <a:pt x="680435" y="1135138"/>
                      <a:pt x="704092" y="1169619"/>
                    </a:cubicBezTo>
                    <a:cubicBezTo>
                      <a:pt x="727347" y="1203300"/>
                      <a:pt x="748998" y="1238984"/>
                      <a:pt x="777466" y="1269056"/>
                    </a:cubicBezTo>
                    <a:cubicBezTo>
                      <a:pt x="783079" y="1275070"/>
                      <a:pt x="789094" y="1280683"/>
                      <a:pt x="795909" y="1285495"/>
                    </a:cubicBezTo>
                    <a:cubicBezTo>
                      <a:pt x="819165" y="1302335"/>
                      <a:pt x="837208" y="1301533"/>
                      <a:pt x="858057" y="1281886"/>
                    </a:cubicBezTo>
                    <a:cubicBezTo>
                      <a:pt x="929828" y="1215729"/>
                      <a:pt x="1000796" y="1148770"/>
                      <a:pt x="1072567" y="1082613"/>
                    </a:cubicBezTo>
                    <a:cubicBezTo>
                      <a:pt x="1081388" y="1074193"/>
                      <a:pt x="1083793" y="1065773"/>
                      <a:pt x="1080185" y="1053744"/>
                    </a:cubicBezTo>
                    <a:cubicBezTo>
                      <a:pt x="1069760" y="1019263"/>
                      <a:pt x="1064147" y="984379"/>
                      <a:pt x="1070562" y="948294"/>
                    </a:cubicBezTo>
                    <a:cubicBezTo>
                      <a:pt x="1077378" y="910604"/>
                      <a:pt x="1098629" y="886146"/>
                      <a:pt x="1133111" y="879731"/>
                    </a:cubicBezTo>
                    <a:cubicBezTo>
                      <a:pt x="1127096" y="890958"/>
                      <a:pt x="1121483" y="900981"/>
                      <a:pt x="1116271" y="911406"/>
                    </a:cubicBezTo>
                    <a:cubicBezTo>
                      <a:pt x="1111860" y="920227"/>
                      <a:pt x="1110657" y="928647"/>
                      <a:pt x="1120280" y="934261"/>
                    </a:cubicBezTo>
                    <a:cubicBezTo>
                      <a:pt x="1130705" y="940676"/>
                      <a:pt x="1137521" y="934261"/>
                      <a:pt x="1142734" y="925440"/>
                    </a:cubicBezTo>
                    <a:cubicBezTo>
                      <a:pt x="1149149" y="914213"/>
                      <a:pt x="1155965" y="902986"/>
                      <a:pt x="1161177" y="891358"/>
                    </a:cubicBezTo>
                    <a:cubicBezTo>
                      <a:pt x="1165187" y="883340"/>
                      <a:pt x="1169597" y="880934"/>
                      <a:pt x="1177616" y="885745"/>
                    </a:cubicBezTo>
                    <a:cubicBezTo>
                      <a:pt x="1184834" y="889755"/>
                      <a:pt x="1191649" y="893765"/>
                      <a:pt x="1199669" y="898576"/>
                    </a:cubicBezTo>
                    <a:cubicBezTo>
                      <a:pt x="1188442" y="912609"/>
                      <a:pt x="1178017" y="925039"/>
                      <a:pt x="1167592" y="937869"/>
                    </a:cubicBezTo>
                    <a:cubicBezTo>
                      <a:pt x="1160776" y="946289"/>
                      <a:pt x="1157569" y="955912"/>
                      <a:pt x="1167993" y="963129"/>
                    </a:cubicBezTo>
                    <a:cubicBezTo>
                      <a:pt x="1177215" y="969945"/>
                      <a:pt x="1185234" y="964332"/>
                      <a:pt x="1191649" y="956313"/>
                    </a:cubicBezTo>
                    <a:cubicBezTo>
                      <a:pt x="1200471" y="945487"/>
                      <a:pt x="1209692" y="935063"/>
                      <a:pt x="1218112" y="923836"/>
                    </a:cubicBezTo>
                    <a:cubicBezTo>
                      <a:pt x="1222924" y="917420"/>
                      <a:pt x="1226132" y="916619"/>
                      <a:pt x="1232547" y="921831"/>
                    </a:cubicBezTo>
                    <a:cubicBezTo>
                      <a:pt x="1250990" y="936265"/>
                      <a:pt x="1250990" y="935864"/>
                      <a:pt x="1234952" y="953105"/>
                    </a:cubicBezTo>
                    <a:cubicBezTo>
                      <a:pt x="1230141" y="958318"/>
                      <a:pt x="1224929" y="963530"/>
                      <a:pt x="1220117" y="968742"/>
                    </a:cubicBezTo>
                    <a:cubicBezTo>
                      <a:pt x="1212499" y="976361"/>
                      <a:pt x="1208088" y="985181"/>
                      <a:pt x="1217711" y="994002"/>
                    </a:cubicBezTo>
                    <a:cubicBezTo>
                      <a:pt x="1226533" y="1001620"/>
                      <a:pt x="1234551" y="997210"/>
                      <a:pt x="1241769" y="989592"/>
                    </a:cubicBezTo>
                    <a:cubicBezTo>
                      <a:pt x="1249386" y="981172"/>
                      <a:pt x="1257406" y="973153"/>
                      <a:pt x="1265425" y="965134"/>
                    </a:cubicBezTo>
                    <a:cubicBezTo>
                      <a:pt x="1265425" y="964733"/>
                      <a:pt x="1266227" y="965134"/>
                      <a:pt x="1267831" y="965134"/>
                    </a:cubicBezTo>
                    <a:cubicBezTo>
                      <a:pt x="1275849" y="987186"/>
                      <a:pt x="1268232" y="1007234"/>
                      <a:pt x="1258609" y="1026479"/>
                    </a:cubicBezTo>
                    <a:cubicBezTo>
                      <a:pt x="1248184" y="1047730"/>
                      <a:pt x="1234952" y="1066976"/>
                      <a:pt x="1218513" y="1083415"/>
                    </a:cubicBezTo>
                    <a:cubicBezTo>
                      <a:pt x="1189645" y="1111882"/>
                      <a:pt x="1172404" y="1147567"/>
                      <a:pt x="1154361" y="1182851"/>
                    </a:cubicBezTo>
                    <a:cubicBezTo>
                      <a:pt x="1119478" y="1250612"/>
                      <a:pt x="1088605" y="1320377"/>
                      <a:pt x="1045703" y="1383728"/>
                    </a:cubicBezTo>
                    <a:cubicBezTo>
                      <a:pt x="997188" y="1455498"/>
                      <a:pt x="935040" y="1510830"/>
                      <a:pt x="853647" y="1543307"/>
                    </a:cubicBezTo>
                    <a:cubicBezTo>
                      <a:pt x="819967" y="1556939"/>
                      <a:pt x="787891" y="1553331"/>
                      <a:pt x="757819" y="1533684"/>
                    </a:cubicBezTo>
                    <a:cubicBezTo>
                      <a:pt x="715719" y="1506820"/>
                      <a:pt x="684445" y="1468730"/>
                      <a:pt x="653171" y="1431040"/>
                    </a:cubicBezTo>
                    <a:cubicBezTo>
                      <a:pt x="618689" y="1390143"/>
                      <a:pt x="586612" y="1346840"/>
                      <a:pt x="548522" y="1308750"/>
                    </a:cubicBezTo>
                    <a:cubicBezTo>
                      <a:pt x="545715" y="1305943"/>
                      <a:pt x="542909" y="1302736"/>
                      <a:pt x="539701" y="1300330"/>
                    </a:cubicBezTo>
                    <a:cubicBezTo>
                      <a:pt x="532484" y="1294716"/>
                      <a:pt x="525267" y="1293914"/>
                      <a:pt x="518851" y="1300731"/>
                    </a:cubicBezTo>
                    <a:cubicBezTo>
                      <a:pt x="512436" y="1307547"/>
                      <a:pt x="513639" y="1315165"/>
                      <a:pt x="519252" y="1321580"/>
                    </a:cubicBezTo>
                    <a:cubicBezTo>
                      <a:pt x="530479" y="1334411"/>
                      <a:pt x="542909" y="1346038"/>
                      <a:pt x="554135" y="1358869"/>
                    </a:cubicBezTo>
                    <a:cubicBezTo>
                      <a:pt x="598641" y="1408988"/>
                      <a:pt x="636732" y="1463518"/>
                      <a:pt x="683643" y="1511231"/>
                    </a:cubicBezTo>
                    <a:cubicBezTo>
                      <a:pt x="706096" y="1534085"/>
                      <a:pt x="729753" y="1555736"/>
                      <a:pt x="759022" y="1569770"/>
                    </a:cubicBezTo>
                    <a:cubicBezTo>
                      <a:pt x="807537" y="1592624"/>
                      <a:pt x="852444" y="1580194"/>
                      <a:pt x="897752" y="1557340"/>
                    </a:cubicBezTo>
                    <a:cubicBezTo>
                      <a:pt x="992777" y="1509226"/>
                      <a:pt x="1057731" y="1431842"/>
                      <a:pt x="1107049" y="1340425"/>
                    </a:cubicBezTo>
                    <a:cubicBezTo>
                      <a:pt x="1135115" y="1288702"/>
                      <a:pt x="1161177" y="1235376"/>
                      <a:pt x="1187640" y="1182450"/>
                    </a:cubicBezTo>
                    <a:cubicBezTo>
                      <a:pt x="1192852" y="1172025"/>
                      <a:pt x="1196862" y="1170823"/>
                      <a:pt x="1207688" y="1176035"/>
                    </a:cubicBezTo>
                    <a:cubicBezTo>
                      <a:pt x="1268232" y="1206507"/>
                      <a:pt x="1330379" y="1234173"/>
                      <a:pt x="1388517" y="1269858"/>
                    </a:cubicBezTo>
                    <a:cubicBezTo>
                      <a:pt x="1402149" y="1278277"/>
                      <a:pt x="1414980" y="1287499"/>
                      <a:pt x="1426608" y="1298726"/>
                    </a:cubicBezTo>
                    <a:cubicBezTo>
                      <a:pt x="1433825" y="1305943"/>
                      <a:pt x="1439438" y="1313160"/>
                      <a:pt x="1443046" y="1322783"/>
                    </a:cubicBezTo>
                    <a:cubicBezTo>
                      <a:pt x="1449462" y="1338821"/>
                      <a:pt x="1459085" y="1341227"/>
                      <a:pt x="1472717" y="1329599"/>
                    </a:cubicBezTo>
                    <a:cubicBezTo>
                      <a:pt x="1486349" y="1317571"/>
                      <a:pt x="1609442" y="1224149"/>
                      <a:pt x="1623876" y="1218536"/>
                    </a:cubicBezTo>
                    <a:cubicBezTo>
                      <a:pt x="1645127" y="1209715"/>
                      <a:pt x="1666377" y="1208111"/>
                      <a:pt x="1688830" y="1214125"/>
                    </a:cubicBezTo>
                    <a:cubicBezTo>
                      <a:pt x="1866051" y="1261037"/>
                      <a:pt x="2043272" y="1307547"/>
                      <a:pt x="2220493" y="1354458"/>
                    </a:cubicBezTo>
                    <a:cubicBezTo>
                      <a:pt x="2234126" y="1358067"/>
                      <a:pt x="2245352" y="1356864"/>
                      <a:pt x="2257381" y="1350449"/>
                    </a:cubicBezTo>
                    <a:cubicBezTo>
                      <a:pt x="2303891" y="1325590"/>
                      <a:pt x="2350001" y="1301132"/>
                      <a:pt x="2400922" y="1286297"/>
                    </a:cubicBezTo>
                    <a:cubicBezTo>
                      <a:pt x="2402125" y="1285896"/>
                      <a:pt x="2403728" y="1285896"/>
                      <a:pt x="2408139" y="1285495"/>
                    </a:cubicBezTo>
                    <a:cubicBezTo>
                      <a:pt x="2401724" y="1290707"/>
                      <a:pt x="2396912" y="1293914"/>
                      <a:pt x="2392502" y="1297924"/>
                    </a:cubicBezTo>
                    <a:cubicBezTo>
                      <a:pt x="2385686" y="1303938"/>
                      <a:pt x="2381676" y="1311156"/>
                      <a:pt x="2388091" y="1319575"/>
                    </a:cubicBezTo>
                    <a:cubicBezTo>
                      <a:pt x="2394506" y="1327996"/>
                      <a:pt x="2403327" y="1327595"/>
                      <a:pt x="2411346" y="1321580"/>
                    </a:cubicBezTo>
                    <a:cubicBezTo>
                      <a:pt x="2426984" y="1310354"/>
                      <a:pt x="2442621" y="1299528"/>
                      <a:pt x="2457055" y="1287098"/>
                    </a:cubicBezTo>
                    <a:cubicBezTo>
                      <a:pt x="2466678" y="1278678"/>
                      <a:pt x="2475900" y="1276273"/>
                      <a:pt x="2489131" y="1280282"/>
                    </a:cubicBezTo>
                    <a:cubicBezTo>
                      <a:pt x="2477102" y="1289103"/>
                      <a:pt x="2465475" y="1297523"/>
                      <a:pt x="2453848" y="1305943"/>
                    </a:cubicBezTo>
                    <a:cubicBezTo>
                      <a:pt x="2445828" y="1312359"/>
                      <a:pt x="2440215" y="1319976"/>
                      <a:pt x="2447432" y="1329599"/>
                    </a:cubicBezTo>
                    <a:cubicBezTo>
                      <a:pt x="2454248" y="1338821"/>
                      <a:pt x="2463470" y="1336415"/>
                      <a:pt x="2471890" y="1330401"/>
                    </a:cubicBezTo>
                    <a:cubicBezTo>
                      <a:pt x="2487928" y="1318774"/>
                      <a:pt x="2504367" y="1308349"/>
                      <a:pt x="2519603" y="1295920"/>
                    </a:cubicBezTo>
                    <a:cubicBezTo>
                      <a:pt x="2528024" y="1289103"/>
                      <a:pt x="2535240" y="1286698"/>
                      <a:pt x="2546066" y="1294315"/>
                    </a:cubicBezTo>
                    <a:cubicBezTo>
                      <a:pt x="2532835" y="1304339"/>
                      <a:pt x="2520004" y="1313962"/>
                      <a:pt x="2507174" y="1323585"/>
                    </a:cubicBezTo>
                    <a:cubicBezTo>
                      <a:pt x="2501962" y="1327595"/>
                      <a:pt x="2496348" y="1331604"/>
                      <a:pt x="2495948" y="1339222"/>
                    </a:cubicBezTo>
                    <a:cubicBezTo>
                      <a:pt x="2495546" y="1344835"/>
                      <a:pt x="2497952" y="1349246"/>
                      <a:pt x="2502764" y="1352053"/>
                    </a:cubicBezTo>
                    <a:cubicBezTo>
                      <a:pt x="2509179" y="1355661"/>
                      <a:pt x="2515594" y="1354859"/>
                      <a:pt x="2521608" y="1350449"/>
                    </a:cubicBezTo>
                    <a:cubicBezTo>
                      <a:pt x="2534438" y="1340826"/>
                      <a:pt x="2546868" y="1330802"/>
                      <a:pt x="2560100" y="1321580"/>
                    </a:cubicBezTo>
                    <a:cubicBezTo>
                      <a:pt x="2563307" y="1319175"/>
                      <a:pt x="2567317" y="1310755"/>
                      <a:pt x="2572128" y="1318774"/>
                    </a:cubicBezTo>
                    <a:cubicBezTo>
                      <a:pt x="2575336" y="1324387"/>
                      <a:pt x="2582152" y="1332005"/>
                      <a:pt x="2572529" y="1338821"/>
                    </a:cubicBezTo>
                    <a:cubicBezTo>
                      <a:pt x="2562104" y="1346439"/>
                      <a:pt x="2552081" y="1354458"/>
                      <a:pt x="2541656" y="1362076"/>
                    </a:cubicBezTo>
                    <a:cubicBezTo>
                      <a:pt x="2532434" y="1368893"/>
                      <a:pt x="2520405" y="1375308"/>
                      <a:pt x="2530028" y="1388940"/>
                    </a:cubicBezTo>
                    <a:cubicBezTo>
                      <a:pt x="2539651" y="1402573"/>
                      <a:pt x="2549675" y="1393752"/>
                      <a:pt x="2558897" y="1386935"/>
                    </a:cubicBezTo>
                    <a:cubicBezTo>
                      <a:pt x="2565312" y="1382124"/>
                      <a:pt x="2571727" y="1377312"/>
                      <a:pt x="2580949" y="1370897"/>
                    </a:cubicBezTo>
                    <a:cubicBezTo>
                      <a:pt x="2576940" y="1397761"/>
                      <a:pt x="2561703" y="1415002"/>
                      <a:pt x="2543660" y="1429837"/>
                    </a:cubicBezTo>
                    <a:cubicBezTo>
                      <a:pt x="2520004" y="1449484"/>
                      <a:pt x="2492740" y="1463117"/>
                      <a:pt x="2465475" y="1476348"/>
                    </a:cubicBezTo>
                    <a:cubicBezTo>
                      <a:pt x="2424578" y="1496396"/>
                      <a:pt x="2384884" y="1516844"/>
                      <a:pt x="2346392" y="1541703"/>
                    </a:cubicBezTo>
                    <a:cubicBezTo>
                      <a:pt x="2312712" y="1562954"/>
                      <a:pt x="2279032" y="1560147"/>
                      <a:pt x="2256579" y="1524061"/>
                    </a:cubicBezTo>
                    <a:cubicBezTo>
                      <a:pt x="2249362" y="1512834"/>
                      <a:pt x="2240942" y="1509226"/>
                      <a:pt x="2228111" y="1511231"/>
                    </a:cubicBezTo>
                    <a:cubicBezTo>
                      <a:pt x="2135090" y="1524462"/>
                      <a:pt x="2041268" y="1528472"/>
                      <a:pt x="1947044" y="1523259"/>
                    </a:cubicBezTo>
                    <a:cubicBezTo>
                      <a:pt x="1931407" y="1522457"/>
                      <a:pt x="1915369" y="1520453"/>
                      <a:pt x="1899330" y="1519651"/>
                    </a:cubicBezTo>
                    <a:cubicBezTo>
                      <a:pt x="1891311" y="1519250"/>
                      <a:pt x="1887703" y="1514438"/>
                      <a:pt x="1883292" y="1509226"/>
                    </a:cubicBezTo>
                    <a:cubicBezTo>
                      <a:pt x="1858032" y="1478353"/>
                      <a:pt x="1829564" y="1450687"/>
                      <a:pt x="1794682" y="1430639"/>
                    </a:cubicBezTo>
                    <a:cubicBezTo>
                      <a:pt x="1726119" y="1391747"/>
                      <a:pt x="1659160" y="1400167"/>
                      <a:pt x="1594607" y="1441064"/>
                    </a:cubicBezTo>
                    <a:cubicBezTo>
                      <a:pt x="1538473" y="1476749"/>
                      <a:pt x="1495972" y="1525665"/>
                      <a:pt x="1457080" y="1578190"/>
                    </a:cubicBezTo>
                    <a:cubicBezTo>
                      <a:pt x="1386512" y="1674017"/>
                      <a:pt x="1332384" y="1779467"/>
                      <a:pt x="1281864" y="1886923"/>
                    </a:cubicBezTo>
                    <a:cubicBezTo>
                      <a:pt x="1278656" y="1893739"/>
                      <a:pt x="1275048" y="1900555"/>
                      <a:pt x="1272241" y="1907772"/>
                    </a:cubicBezTo>
                    <a:cubicBezTo>
                      <a:pt x="1268633" y="1916593"/>
                      <a:pt x="1270236" y="1924612"/>
                      <a:pt x="1279458" y="1928622"/>
                    </a:cubicBezTo>
                    <a:cubicBezTo>
                      <a:pt x="1288680" y="1932631"/>
                      <a:pt x="1295496" y="1928221"/>
                      <a:pt x="1299907" y="1919801"/>
                    </a:cubicBezTo>
                    <a:cubicBezTo>
                      <a:pt x="1304317" y="1911782"/>
                      <a:pt x="1307926" y="1903362"/>
                      <a:pt x="1311935" y="1894942"/>
                    </a:cubicBezTo>
                    <a:cubicBezTo>
                      <a:pt x="1360049" y="1791897"/>
                      <a:pt x="1412173" y="1691258"/>
                      <a:pt x="1479132" y="1599440"/>
                    </a:cubicBezTo>
                    <a:cubicBezTo>
                      <a:pt x="1516020" y="1549321"/>
                      <a:pt x="1556516" y="1502410"/>
                      <a:pt x="1609041" y="1467928"/>
                    </a:cubicBezTo>
                    <a:cubicBezTo>
                      <a:pt x="1679609" y="1422220"/>
                      <a:pt x="1750176" y="1426630"/>
                      <a:pt x="1813927" y="1481560"/>
                    </a:cubicBezTo>
                    <a:cubicBezTo>
                      <a:pt x="1827159" y="1492787"/>
                      <a:pt x="1838786" y="1504816"/>
                      <a:pt x="1850414" y="1517646"/>
                    </a:cubicBezTo>
                    <a:cubicBezTo>
                      <a:pt x="1952256" y="1629913"/>
                      <a:pt x="2054499" y="1741778"/>
                      <a:pt x="2156742" y="1854045"/>
                    </a:cubicBezTo>
                    <a:cubicBezTo>
                      <a:pt x="2165563" y="1863667"/>
                      <a:pt x="2174383" y="1865271"/>
                      <a:pt x="2185610" y="1858856"/>
                    </a:cubicBezTo>
                    <a:cubicBezTo>
                      <a:pt x="2228111" y="1833997"/>
                      <a:pt x="2273419" y="1819162"/>
                      <a:pt x="2323538" y="1813148"/>
                    </a:cubicBezTo>
                    <a:cubicBezTo>
                      <a:pt x="2318727" y="1821167"/>
                      <a:pt x="2310707" y="1823973"/>
                      <a:pt x="2305094" y="1829186"/>
                    </a:cubicBezTo>
                    <a:cubicBezTo>
                      <a:pt x="2298278" y="1835601"/>
                      <a:pt x="2295471" y="1842818"/>
                      <a:pt x="2301887" y="1850837"/>
                    </a:cubicBezTo>
                    <a:cubicBezTo>
                      <a:pt x="2308302" y="1858856"/>
                      <a:pt x="2316321" y="1858054"/>
                      <a:pt x="2323939" y="1852842"/>
                    </a:cubicBezTo>
                    <a:cubicBezTo>
                      <a:pt x="2338373" y="1842818"/>
                      <a:pt x="2353208" y="1832794"/>
                      <a:pt x="2366039" y="1821167"/>
                    </a:cubicBezTo>
                    <a:cubicBezTo>
                      <a:pt x="2376464" y="1811544"/>
                      <a:pt x="2387289" y="1811544"/>
                      <a:pt x="2403327" y="1814351"/>
                    </a:cubicBezTo>
                    <a:cubicBezTo>
                      <a:pt x="2393303" y="1821567"/>
                      <a:pt x="2385686" y="1827582"/>
                      <a:pt x="2378468" y="1833195"/>
                    </a:cubicBezTo>
                    <a:cubicBezTo>
                      <a:pt x="2370048" y="1839611"/>
                      <a:pt x="2363232" y="1847229"/>
                      <a:pt x="2372053" y="1857653"/>
                    </a:cubicBezTo>
                    <a:cubicBezTo>
                      <a:pt x="2379671" y="1866474"/>
                      <a:pt x="2388492" y="1863667"/>
                      <a:pt x="2396511" y="1857252"/>
                    </a:cubicBezTo>
                    <a:cubicBezTo>
                      <a:pt x="2406134" y="1850035"/>
                      <a:pt x="2416559" y="1844021"/>
                      <a:pt x="2424979" y="1835601"/>
                    </a:cubicBezTo>
                    <a:cubicBezTo>
                      <a:pt x="2438210" y="1822369"/>
                      <a:pt x="2451040" y="1821969"/>
                      <a:pt x="2466678" y="1834398"/>
                    </a:cubicBezTo>
                    <a:cubicBezTo>
                      <a:pt x="2455050" y="1843219"/>
                      <a:pt x="2443824" y="1851639"/>
                      <a:pt x="2432597" y="1860059"/>
                    </a:cubicBezTo>
                    <a:cubicBezTo>
                      <a:pt x="2423776" y="1866875"/>
                      <a:pt x="2413752" y="1874092"/>
                      <a:pt x="2422573" y="1886522"/>
                    </a:cubicBezTo>
                    <a:cubicBezTo>
                      <a:pt x="2431394" y="1898951"/>
                      <a:pt x="2441418" y="1891734"/>
                      <a:pt x="2450239" y="1884918"/>
                    </a:cubicBezTo>
                    <a:cubicBezTo>
                      <a:pt x="2462668" y="1875696"/>
                      <a:pt x="2475499" y="1866875"/>
                      <a:pt x="2487126" y="1856851"/>
                    </a:cubicBezTo>
                    <a:cubicBezTo>
                      <a:pt x="2494744" y="1850436"/>
                      <a:pt x="2498353" y="1855248"/>
                      <a:pt x="2503164" y="1860059"/>
                    </a:cubicBezTo>
                    <a:cubicBezTo>
                      <a:pt x="2509981" y="1866875"/>
                      <a:pt x="2503966" y="1869682"/>
                      <a:pt x="2499556" y="1872889"/>
                    </a:cubicBezTo>
                    <a:cubicBezTo>
                      <a:pt x="2485122" y="1883715"/>
                      <a:pt x="2470688" y="1894541"/>
                      <a:pt x="2456253" y="1905367"/>
                    </a:cubicBezTo>
                    <a:cubicBezTo>
                      <a:pt x="2447031" y="1912183"/>
                      <a:pt x="2441418" y="1920202"/>
                      <a:pt x="2449036" y="1930226"/>
                    </a:cubicBezTo>
                    <a:cubicBezTo>
                      <a:pt x="2457055" y="1940650"/>
                      <a:pt x="2466277" y="1935839"/>
                      <a:pt x="2474697" y="1929424"/>
                    </a:cubicBezTo>
                    <a:cubicBezTo>
                      <a:pt x="2487928" y="1919400"/>
                      <a:pt x="2501160" y="1909376"/>
                      <a:pt x="2515594" y="1898551"/>
                    </a:cubicBezTo>
                    <a:cubicBezTo>
                      <a:pt x="2514792" y="1916192"/>
                      <a:pt x="2505971" y="1928221"/>
                      <a:pt x="2495546" y="1938245"/>
                    </a:cubicBezTo>
                    <a:cubicBezTo>
                      <a:pt x="2465475" y="1967514"/>
                      <a:pt x="2429790" y="1989967"/>
                      <a:pt x="2394907" y="2012822"/>
                    </a:cubicBezTo>
                    <a:cubicBezTo>
                      <a:pt x="2336368" y="2051313"/>
                      <a:pt x="2273018" y="2078578"/>
                      <a:pt x="2203653" y="2092612"/>
                    </a:cubicBezTo>
                    <a:cubicBezTo>
                      <a:pt x="2173181" y="2099026"/>
                      <a:pt x="2151529" y="2088201"/>
                      <a:pt x="2130279" y="2070158"/>
                    </a:cubicBezTo>
                    <a:cubicBezTo>
                      <a:pt x="2097000" y="2042091"/>
                      <a:pt x="2075749" y="2005203"/>
                      <a:pt x="2059310" y="1966312"/>
                    </a:cubicBezTo>
                    <a:cubicBezTo>
                      <a:pt x="2047683" y="1939047"/>
                      <a:pt x="2032847" y="1923410"/>
                      <a:pt x="2001573" y="1917796"/>
                    </a:cubicBezTo>
                    <a:cubicBezTo>
                      <a:pt x="1938222" y="1906168"/>
                      <a:pt x="1890108" y="1867276"/>
                      <a:pt x="1849211" y="1818761"/>
                    </a:cubicBezTo>
                    <a:cubicBezTo>
                      <a:pt x="1827159" y="1792298"/>
                      <a:pt x="1805508" y="1765434"/>
                      <a:pt x="1783455" y="1738570"/>
                    </a:cubicBezTo>
                    <a:cubicBezTo>
                      <a:pt x="1778243" y="1732155"/>
                      <a:pt x="1773030" y="1724938"/>
                      <a:pt x="1763408" y="1726943"/>
                    </a:cubicBezTo>
                    <a:cubicBezTo>
                      <a:pt x="1753785" y="1728948"/>
                      <a:pt x="1751780" y="1736967"/>
                      <a:pt x="1749374" y="1745387"/>
                    </a:cubicBezTo>
                    <a:cubicBezTo>
                      <a:pt x="1724916" y="1837205"/>
                      <a:pt x="1694444" y="1926617"/>
                      <a:pt x="1650740" y="2011218"/>
                    </a:cubicBezTo>
                    <a:cubicBezTo>
                      <a:pt x="1612249" y="2086196"/>
                      <a:pt x="1565337" y="2154759"/>
                      <a:pt x="1496774" y="2206081"/>
                    </a:cubicBezTo>
                    <a:cubicBezTo>
                      <a:pt x="1489557" y="2211293"/>
                      <a:pt x="1481538" y="2216506"/>
                      <a:pt x="1473920" y="2221718"/>
                    </a:cubicBezTo>
                    <a:cubicBezTo>
                      <a:pt x="1467906" y="2224925"/>
                      <a:pt x="1461891" y="2228133"/>
                      <a:pt x="1455877" y="2231341"/>
                    </a:cubicBezTo>
                    <a:cubicBezTo>
                      <a:pt x="1444249" y="2244572"/>
                      <a:pt x="1428211" y="2247379"/>
                      <a:pt x="1411772" y="2249384"/>
                    </a:cubicBezTo>
                    <a:cubicBezTo>
                      <a:pt x="1402149" y="2251388"/>
                      <a:pt x="1392928" y="2253393"/>
                      <a:pt x="1383706" y="2255398"/>
                    </a:cubicBezTo>
                    <a:cubicBezTo>
                      <a:pt x="1275048" y="2271436"/>
                      <a:pt x="1185635" y="2226930"/>
                      <a:pt x="1102638" y="2163580"/>
                    </a:cubicBezTo>
                    <a:cubicBezTo>
                      <a:pt x="1027660" y="2106244"/>
                      <a:pt x="965112" y="2037280"/>
                      <a:pt x="910181" y="1961099"/>
                    </a:cubicBezTo>
                    <a:cubicBezTo>
                      <a:pt x="900558" y="1947867"/>
                      <a:pt x="888129" y="1939849"/>
                      <a:pt x="874897" y="1931829"/>
                    </a:cubicBezTo>
                    <a:cubicBezTo>
                      <a:pt x="712912" y="1836002"/>
                      <a:pt x="580999" y="1709301"/>
                      <a:pt x="481162" y="1549722"/>
                    </a:cubicBezTo>
                    <a:cubicBezTo>
                      <a:pt x="399368" y="1419813"/>
                      <a:pt x="349249" y="1278678"/>
                      <a:pt x="334013" y="1125915"/>
                    </a:cubicBezTo>
                    <a:cubicBezTo>
                      <a:pt x="331206" y="1099453"/>
                      <a:pt x="328800" y="1072990"/>
                      <a:pt x="330404" y="1046928"/>
                    </a:cubicBezTo>
                    <a:cubicBezTo>
                      <a:pt x="333612" y="996809"/>
                      <a:pt x="311559" y="960723"/>
                      <a:pt x="273870" y="931454"/>
                    </a:cubicBezTo>
                    <a:cubicBezTo>
                      <a:pt x="242996" y="907798"/>
                      <a:pt x="211321" y="885344"/>
                      <a:pt x="181250" y="861287"/>
                    </a:cubicBezTo>
                    <a:cubicBezTo>
                      <a:pt x="135942" y="825202"/>
                      <a:pt x="99857" y="780696"/>
                      <a:pt x="71790" y="730176"/>
                    </a:cubicBezTo>
                    <a:cubicBezTo>
                      <a:pt x="62969" y="710529"/>
                      <a:pt x="53747" y="690883"/>
                      <a:pt x="44525" y="671236"/>
                    </a:cubicBezTo>
                    <a:cubicBezTo>
                      <a:pt x="26081" y="620315"/>
                      <a:pt x="12048" y="568191"/>
                      <a:pt x="4029" y="514463"/>
                    </a:cubicBezTo>
                    <a:cubicBezTo>
                      <a:pt x="-8000" y="431466"/>
                      <a:pt x="7236" y="352880"/>
                      <a:pt x="45327" y="279105"/>
                    </a:cubicBezTo>
                    <a:cubicBezTo>
                      <a:pt x="103866" y="165234"/>
                      <a:pt x="192076" y="82638"/>
                      <a:pt x="311158" y="33722"/>
                    </a:cubicBezTo>
                    <a:cubicBezTo>
                      <a:pt x="354862" y="15679"/>
                      <a:pt x="401774" y="10066"/>
                      <a:pt x="448284" y="5255"/>
                    </a:cubicBezTo>
                    <a:cubicBezTo>
                      <a:pt x="478356" y="2247"/>
                      <a:pt x="508427" y="343"/>
                      <a:pt x="538549" y="42"/>
                    </a:cubicBezTo>
                    <a:close/>
                  </a:path>
                </a:pathLst>
              </a:custGeom>
              <a:solidFill>
                <a:srgbClr val="EEDCBF"/>
              </a:solidFill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61">
                <a:extLst>
                  <a:ext uri="{FF2B5EF4-FFF2-40B4-BE49-F238E27FC236}">
                    <a16:creationId xmlns:a16="http://schemas.microsoft.com/office/drawing/2014/main" id="{6A7F24C1-C38B-46A5-AC97-8A4B61EA241C}"/>
                  </a:ext>
                </a:extLst>
              </p:cNvPr>
              <p:cNvSpPr/>
              <p:nvPr/>
            </p:nvSpPr>
            <p:spPr>
              <a:xfrm>
                <a:off x="6176285" y="3686168"/>
                <a:ext cx="492288" cy="574869"/>
              </a:xfrm>
              <a:custGeom>
                <a:avLst/>
                <a:gdLst>
                  <a:gd name="connsiteX0" fmla="*/ 318482 w 989452"/>
                  <a:gd name="connsiteY0" fmla="*/ 635493 h 1155431"/>
                  <a:gd name="connsiteX1" fmla="*/ 316870 w 989452"/>
                  <a:gd name="connsiteY1" fmla="*/ 707215 h 1155431"/>
                  <a:gd name="connsiteX2" fmla="*/ 261265 w 989452"/>
                  <a:gd name="connsiteY2" fmla="*/ 1029566 h 1155431"/>
                  <a:gd name="connsiteX3" fmla="*/ 71078 w 989452"/>
                  <a:gd name="connsiteY3" fmla="*/ 1155282 h 1155431"/>
                  <a:gd name="connsiteX4" fmla="*/ 161 w 989452"/>
                  <a:gd name="connsiteY4" fmla="*/ 1095647 h 1155431"/>
                  <a:gd name="connsiteX5" fmla="*/ 62214 w 989452"/>
                  <a:gd name="connsiteY5" fmla="*/ 1027148 h 1155431"/>
                  <a:gd name="connsiteX6" fmla="*/ 149248 w 989452"/>
                  <a:gd name="connsiteY6" fmla="*/ 951396 h 1155431"/>
                  <a:gd name="connsiteX7" fmla="*/ 176648 w 989452"/>
                  <a:gd name="connsiteY7" fmla="*/ 815203 h 1155431"/>
                  <a:gd name="connsiteX8" fmla="*/ 188736 w 989452"/>
                  <a:gd name="connsiteY8" fmla="*/ 728168 h 1155431"/>
                  <a:gd name="connsiteX9" fmla="*/ 206466 w 989452"/>
                  <a:gd name="connsiteY9" fmla="*/ 536370 h 1155431"/>
                  <a:gd name="connsiteX10" fmla="*/ 282218 w 989452"/>
                  <a:gd name="connsiteY10" fmla="*/ 208379 h 1155431"/>
                  <a:gd name="connsiteX11" fmla="*/ 762520 w 989452"/>
                  <a:gd name="connsiteY11" fmla="*/ 34309 h 1155431"/>
                  <a:gd name="connsiteX12" fmla="*/ 941424 w 989452"/>
                  <a:gd name="connsiteY12" fmla="*/ 274460 h 1155431"/>
                  <a:gd name="connsiteX13" fmla="*/ 986553 w 989452"/>
                  <a:gd name="connsiteY13" fmla="*/ 711245 h 1155431"/>
                  <a:gd name="connsiteX14" fmla="*/ 868895 w 989452"/>
                  <a:gd name="connsiteY14" fmla="*/ 682233 h 1155431"/>
                  <a:gd name="connsiteX15" fmla="*/ 864865 w 989452"/>
                  <a:gd name="connsiteY15" fmla="*/ 595199 h 1155431"/>
                  <a:gd name="connsiteX16" fmla="*/ 813290 w 989452"/>
                  <a:gd name="connsiteY16" fmla="*/ 286549 h 1155431"/>
                  <a:gd name="connsiteX17" fmla="*/ 806037 w 989452"/>
                  <a:gd name="connsiteY17" fmla="*/ 266402 h 1155431"/>
                  <a:gd name="connsiteX18" fmla="*/ 457898 w 989452"/>
                  <a:gd name="connsiteY18" fmla="*/ 178561 h 1155431"/>
                  <a:gd name="connsiteX19" fmla="*/ 382146 w 989452"/>
                  <a:gd name="connsiteY19" fmla="*/ 297831 h 1155431"/>
                  <a:gd name="connsiteX20" fmla="*/ 333794 w 989452"/>
                  <a:gd name="connsiteY20" fmla="*/ 534758 h 1155431"/>
                  <a:gd name="connsiteX21" fmla="*/ 318482 w 989452"/>
                  <a:gd name="connsiteY21" fmla="*/ 635493 h 1155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89452" h="1155431">
                    <a:moveTo>
                      <a:pt x="318482" y="635493"/>
                    </a:moveTo>
                    <a:cubicBezTo>
                      <a:pt x="311229" y="658863"/>
                      <a:pt x="308811" y="683039"/>
                      <a:pt x="316870" y="707215"/>
                    </a:cubicBezTo>
                    <a:cubicBezTo>
                      <a:pt x="312035" y="816814"/>
                      <a:pt x="304782" y="926414"/>
                      <a:pt x="261265" y="1029566"/>
                    </a:cubicBezTo>
                    <a:cubicBezTo>
                      <a:pt x="227418" y="1109347"/>
                      <a:pt x="153277" y="1158506"/>
                      <a:pt x="71078" y="1155282"/>
                    </a:cubicBezTo>
                    <a:cubicBezTo>
                      <a:pt x="31590" y="1153671"/>
                      <a:pt x="2579" y="1129494"/>
                      <a:pt x="161" y="1095647"/>
                    </a:cubicBezTo>
                    <a:cubicBezTo>
                      <a:pt x="-2256" y="1061801"/>
                      <a:pt x="22726" y="1031177"/>
                      <a:pt x="62214" y="1027148"/>
                    </a:cubicBezTo>
                    <a:cubicBezTo>
                      <a:pt x="111372" y="1022313"/>
                      <a:pt x="136354" y="994107"/>
                      <a:pt x="149248" y="951396"/>
                    </a:cubicBezTo>
                    <a:cubicBezTo>
                      <a:pt x="162142" y="907073"/>
                      <a:pt x="170201" y="861138"/>
                      <a:pt x="176648" y="815203"/>
                    </a:cubicBezTo>
                    <a:cubicBezTo>
                      <a:pt x="195183" y="788609"/>
                      <a:pt x="187124" y="757986"/>
                      <a:pt x="188736" y="728168"/>
                    </a:cubicBezTo>
                    <a:cubicBezTo>
                      <a:pt x="200018" y="664504"/>
                      <a:pt x="200018" y="600034"/>
                      <a:pt x="206466" y="536370"/>
                    </a:cubicBezTo>
                    <a:cubicBezTo>
                      <a:pt x="218554" y="423547"/>
                      <a:pt x="232253" y="312336"/>
                      <a:pt x="282218" y="208379"/>
                    </a:cubicBezTo>
                    <a:cubicBezTo>
                      <a:pt x="367641" y="31086"/>
                      <a:pt x="594091" y="-51919"/>
                      <a:pt x="762520" y="34309"/>
                    </a:cubicBezTo>
                    <a:cubicBezTo>
                      <a:pt x="860836" y="84274"/>
                      <a:pt x="909995" y="173726"/>
                      <a:pt x="941424" y="274460"/>
                    </a:cubicBezTo>
                    <a:cubicBezTo>
                      <a:pt x="984941" y="417100"/>
                      <a:pt x="995417" y="562964"/>
                      <a:pt x="986553" y="711245"/>
                    </a:cubicBezTo>
                    <a:cubicBezTo>
                      <a:pt x="947065" y="701574"/>
                      <a:pt x="907577" y="691904"/>
                      <a:pt x="868895" y="682233"/>
                    </a:cubicBezTo>
                    <a:cubicBezTo>
                      <a:pt x="861642" y="653222"/>
                      <a:pt x="866477" y="624210"/>
                      <a:pt x="864865" y="595199"/>
                    </a:cubicBezTo>
                    <a:cubicBezTo>
                      <a:pt x="860030" y="490435"/>
                      <a:pt x="850360" y="386477"/>
                      <a:pt x="813290" y="286549"/>
                    </a:cubicBezTo>
                    <a:cubicBezTo>
                      <a:pt x="810872" y="280101"/>
                      <a:pt x="808454" y="272849"/>
                      <a:pt x="806037" y="266402"/>
                    </a:cubicBezTo>
                    <a:cubicBezTo>
                      <a:pt x="745596" y="117315"/>
                      <a:pt x="582809" y="77021"/>
                      <a:pt x="457898" y="178561"/>
                    </a:cubicBezTo>
                    <a:cubicBezTo>
                      <a:pt x="419216" y="209990"/>
                      <a:pt x="399069" y="252702"/>
                      <a:pt x="382146" y="297831"/>
                    </a:cubicBezTo>
                    <a:cubicBezTo>
                      <a:pt x="353134" y="374389"/>
                      <a:pt x="344270" y="454976"/>
                      <a:pt x="333794" y="534758"/>
                    </a:cubicBezTo>
                    <a:cubicBezTo>
                      <a:pt x="328958" y="567799"/>
                      <a:pt x="334599" y="603257"/>
                      <a:pt x="318482" y="63549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oup 43">
              <a:extLst>
                <a:ext uri="{FF2B5EF4-FFF2-40B4-BE49-F238E27FC236}">
                  <a16:creationId xmlns:a16="http://schemas.microsoft.com/office/drawing/2014/main" id="{E36311FD-7597-4F38-8085-E0B228BADA0C}"/>
                </a:ext>
              </a:extLst>
            </p:cNvPr>
            <p:cNvGrpSpPr/>
            <p:nvPr/>
          </p:nvGrpSpPr>
          <p:grpSpPr>
            <a:xfrm>
              <a:off x="4596494" y="2616643"/>
              <a:ext cx="3068318" cy="2708029"/>
              <a:chOff x="1611300" y="2753265"/>
              <a:chExt cx="3068318" cy="2708029"/>
            </a:xfrm>
            <a:solidFill>
              <a:schemeClr val="bg1">
                <a:alpha val="70000"/>
              </a:schemeClr>
            </a:solidFill>
          </p:grpSpPr>
          <p:sp>
            <p:nvSpPr>
              <p:cNvPr id="32" name="Freeform: Shape 44">
                <a:extLst>
                  <a:ext uri="{FF2B5EF4-FFF2-40B4-BE49-F238E27FC236}">
                    <a16:creationId xmlns:a16="http://schemas.microsoft.com/office/drawing/2014/main" id="{51B64939-FCE7-47E3-B6B4-53247048A9C4}"/>
                  </a:ext>
                </a:extLst>
              </p:cNvPr>
              <p:cNvSpPr/>
              <p:nvPr/>
            </p:nvSpPr>
            <p:spPr>
              <a:xfrm>
                <a:off x="3498254" y="5050335"/>
                <a:ext cx="141992" cy="142821"/>
              </a:xfrm>
              <a:custGeom>
                <a:avLst/>
                <a:gdLst>
                  <a:gd name="connsiteX0" fmla="*/ 909 w 285390"/>
                  <a:gd name="connsiteY0" fmla="*/ 140286 h 287056"/>
                  <a:gd name="connsiteX1" fmla="*/ 141131 w 285390"/>
                  <a:gd name="connsiteY1" fmla="*/ 64 h 287056"/>
                  <a:gd name="connsiteX2" fmla="*/ 285383 w 285390"/>
                  <a:gd name="connsiteY2" fmla="*/ 144315 h 287056"/>
                  <a:gd name="connsiteX3" fmla="*/ 140325 w 285390"/>
                  <a:gd name="connsiteY3" fmla="*/ 286956 h 287056"/>
                  <a:gd name="connsiteX4" fmla="*/ 909 w 285390"/>
                  <a:gd name="connsiteY4" fmla="*/ 140286 h 28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90" h="287056">
                    <a:moveTo>
                      <a:pt x="909" y="140286"/>
                    </a:moveTo>
                    <a:cubicBezTo>
                      <a:pt x="909" y="64534"/>
                      <a:pt x="65379" y="-2354"/>
                      <a:pt x="141131" y="64"/>
                    </a:cubicBezTo>
                    <a:cubicBezTo>
                      <a:pt x="227359" y="2482"/>
                      <a:pt x="286189" y="66952"/>
                      <a:pt x="285383" y="144315"/>
                    </a:cubicBezTo>
                    <a:cubicBezTo>
                      <a:pt x="284577" y="228932"/>
                      <a:pt x="220107" y="283732"/>
                      <a:pt x="140325" y="286956"/>
                    </a:cubicBezTo>
                    <a:cubicBezTo>
                      <a:pt x="72632" y="290179"/>
                      <a:pt x="-9568" y="216039"/>
                      <a:pt x="909" y="140286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: Shape 45">
                <a:extLst>
                  <a:ext uri="{FF2B5EF4-FFF2-40B4-BE49-F238E27FC236}">
                    <a16:creationId xmlns:a16="http://schemas.microsoft.com/office/drawing/2014/main" id="{3272A103-E4A6-484F-B1C1-2EF58EB94783}"/>
                  </a:ext>
                </a:extLst>
              </p:cNvPr>
              <p:cNvSpPr/>
              <p:nvPr/>
            </p:nvSpPr>
            <p:spPr>
              <a:xfrm>
                <a:off x="4358348" y="4455750"/>
                <a:ext cx="141536" cy="141544"/>
              </a:xfrm>
              <a:custGeom>
                <a:avLst/>
                <a:gdLst>
                  <a:gd name="connsiteX0" fmla="*/ 284474 w 284473"/>
                  <a:gd name="connsiteY0" fmla="*/ 144261 h 284489"/>
                  <a:gd name="connsiteX1" fmla="*/ 142640 w 284473"/>
                  <a:gd name="connsiteY1" fmla="*/ 284483 h 284489"/>
                  <a:gd name="connsiteX2" fmla="*/ 0 w 284473"/>
                  <a:gd name="connsiteY2" fmla="*/ 144261 h 284489"/>
                  <a:gd name="connsiteX3" fmla="*/ 136999 w 284473"/>
                  <a:gd name="connsiteY3" fmla="*/ 9 h 284489"/>
                  <a:gd name="connsiteX4" fmla="*/ 284474 w 284473"/>
                  <a:gd name="connsiteY4" fmla="*/ 144261 h 28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473" h="284489">
                    <a:moveTo>
                      <a:pt x="284474" y="144261"/>
                    </a:moveTo>
                    <a:cubicBezTo>
                      <a:pt x="284474" y="216789"/>
                      <a:pt x="217586" y="285289"/>
                      <a:pt x="142640" y="284483"/>
                    </a:cubicBezTo>
                    <a:cubicBezTo>
                      <a:pt x="62858" y="283677"/>
                      <a:pt x="0" y="219207"/>
                      <a:pt x="0" y="144261"/>
                    </a:cubicBezTo>
                    <a:cubicBezTo>
                      <a:pt x="0" y="58838"/>
                      <a:pt x="59634" y="1621"/>
                      <a:pt x="136999" y="9"/>
                    </a:cubicBezTo>
                    <a:cubicBezTo>
                      <a:pt x="217586" y="-797"/>
                      <a:pt x="281250" y="54003"/>
                      <a:pt x="284474" y="144261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46">
                <a:extLst>
                  <a:ext uri="{FF2B5EF4-FFF2-40B4-BE49-F238E27FC236}">
                    <a16:creationId xmlns:a16="http://schemas.microsoft.com/office/drawing/2014/main" id="{388EB498-EA35-4DED-9CC3-3700AC26CA4E}"/>
                  </a:ext>
                </a:extLst>
              </p:cNvPr>
              <p:cNvSpPr/>
              <p:nvPr/>
            </p:nvSpPr>
            <p:spPr>
              <a:xfrm>
                <a:off x="3018762" y="3131410"/>
                <a:ext cx="140742" cy="139535"/>
              </a:xfrm>
              <a:custGeom>
                <a:avLst/>
                <a:gdLst>
                  <a:gd name="connsiteX0" fmla="*/ 142649 w 282878"/>
                  <a:gd name="connsiteY0" fmla="*/ 0 h 280452"/>
                  <a:gd name="connsiteX1" fmla="*/ 282871 w 282878"/>
                  <a:gd name="connsiteY1" fmla="*/ 140222 h 280452"/>
                  <a:gd name="connsiteX2" fmla="*/ 140231 w 282878"/>
                  <a:gd name="connsiteY2" fmla="*/ 280445 h 280452"/>
                  <a:gd name="connsiteX3" fmla="*/ 9 w 282878"/>
                  <a:gd name="connsiteY3" fmla="*/ 141028 h 280452"/>
                  <a:gd name="connsiteX4" fmla="*/ 142649 w 282878"/>
                  <a:gd name="connsiteY4" fmla="*/ 0 h 28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878" h="280452">
                    <a:moveTo>
                      <a:pt x="142649" y="0"/>
                    </a:moveTo>
                    <a:cubicBezTo>
                      <a:pt x="220819" y="2418"/>
                      <a:pt x="283677" y="59635"/>
                      <a:pt x="282871" y="140222"/>
                    </a:cubicBezTo>
                    <a:cubicBezTo>
                      <a:pt x="282065" y="220810"/>
                      <a:pt x="228071" y="279639"/>
                      <a:pt x="140231" y="280445"/>
                    </a:cubicBezTo>
                    <a:cubicBezTo>
                      <a:pt x="61255" y="281250"/>
                      <a:pt x="814" y="221616"/>
                      <a:pt x="9" y="141028"/>
                    </a:cubicBezTo>
                    <a:cubicBezTo>
                      <a:pt x="-797" y="65276"/>
                      <a:pt x="55614" y="2418"/>
                      <a:pt x="142649" y="0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47">
                <a:extLst>
                  <a:ext uri="{FF2B5EF4-FFF2-40B4-BE49-F238E27FC236}">
                    <a16:creationId xmlns:a16="http://schemas.microsoft.com/office/drawing/2014/main" id="{CE5A09D6-19E2-4EC9-A931-47B13617BEA6}"/>
                  </a:ext>
                </a:extLst>
              </p:cNvPr>
              <p:cNvSpPr/>
              <p:nvPr/>
            </p:nvSpPr>
            <p:spPr>
              <a:xfrm>
                <a:off x="1933284" y="4147294"/>
                <a:ext cx="142042" cy="137684"/>
              </a:xfrm>
              <a:custGeom>
                <a:avLst/>
                <a:gdLst>
                  <a:gd name="connsiteX0" fmla="*/ 250033 w 285491"/>
                  <a:gd name="connsiteY0" fmla="*/ 30881 h 276731"/>
                  <a:gd name="connsiteX1" fmla="*/ 285492 w 285491"/>
                  <a:gd name="connsiteY1" fmla="*/ 163850 h 276731"/>
                  <a:gd name="connsiteX2" fmla="*/ 121899 w 285491"/>
                  <a:gd name="connsiteY2" fmla="*/ 275867 h 276731"/>
                  <a:gd name="connsiteX3" fmla="*/ 2629 w 285491"/>
                  <a:gd name="connsiteY3" fmla="*/ 113080 h 276731"/>
                  <a:gd name="connsiteX4" fmla="*/ 210545 w 285491"/>
                  <a:gd name="connsiteY4" fmla="*/ 19598 h 276731"/>
                  <a:gd name="connsiteX5" fmla="*/ 245198 w 285491"/>
                  <a:gd name="connsiteY5" fmla="*/ 38940 h 276731"/>
                  <a:gd name="connsiteX6" fmla="*/ 250033 w 285491"/>
                  <a:gd name="connsiteY6" fmla="*/ 30881 h 27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491" h="276731">
                    <a:moveTo>
                      <a:pt x="250033" y="30881"/>
                    </a:moveTo>
                    <a:cubicBezTo>
                      <a:pt x="262121" y="75204"/>
                      <a:pt x="273403" y="119527"/>
                      <a:pt x="285492" y="163850"/>
                    </a:cubicBezTo>
                    <a:cubicBezTo>
                      <a:pt x="254062" y="234767"/>
                      <a:pt x="209739" y="283926"/>
                      <a:pt x="121899" y="275867"/>
                    </a:cubicBezTo>
                    <a:cubicBezTo>
                      <a:pt x="53399" y="269420"/>
                      <a:pt x="-14294" y="187221"/>
                      <a:pt x="2629" y="113080"/>
                    </a:cubicBezTo>
                    <a:cubicBezTo>
                      <a:pt x="22776" y="20404"/>
                      <a:pt x="131569" y="-30366"/>
                      <a:pt x="210545" y="19598"/>
                    </a:cubicBezTo>
                    <a:cubicBezTo>
                      <a:pt x="221827" y="26852"/>
                      <a:pt x="236333" y="26046"/>
                      <a:pt x="245198" y="38940"/>
                    </a:cubicBezTo>
                    <a:cubicBezTo>
                      <a:pt x="246810" y="42163"/>
                      <a:pt x="248421" y="34104"/>
                      <a:pt x="250033" y="30881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48">
                <a:extLst>
                  <a:ext uri="{FF2B5EF4-FFF2-40B4-BE49-F238E27FC236}">
                    <a16:creationId xmlns:a16="http://schemas.microsoft.com/office/drawing/2014/main" id="{AD2804E7-2EAF-495B-9E05-033D299CD56B}"/>
                  </a:ext>
                </a:extLst>
              </p:cNvPr>
              <p:cNvSpPr/>
              <p:nvPr/>
            </p:nvSpPr>
            <p:spPr>
              <a:xfrm>
                <a:off x="2335941" y="4789330"/>
                <a:ext cx="139138" cy="137579"/>
              </a:xfrm>
              <a:custGeom>
                <a:avLst/>
                <a:gdLst>
                  <a:gd name="connsiteX0" fmla="*/ 137813 w 279654"/>
                  <a:gd name="connsiteY0" fmla="*/ 275642 h 276520"/>
                  <a:gd name="connsiteX1" fmla="*/ 9 w 279654"/>
                  <a:gd name="connsiteY1" fmla="*/ 138643 h 276520"/>
                  <a:gd name="connsiteX2" fmla="*/ 140231 w 279654"/>
                  <a:gd name="connsiteY2" fmla="*/ 32 h 276520"/>
                  <a:gd name="connsiteX3" fmla="*/ 279648 w 279654"/>
                  <a:gd name="connsiteY3" fmla="*/ 137837 h 276520"/>
                  <a:gd name="connsiteX4" fmla="*/ 137813 w 279654"/>
                  <a:gd name="connsiteY4" fmla="*/ 275642 h 276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654" h="276520">
                    <a:moveTo>
                      <a:pt x="137813" y="275642"/>
                    </a:moveTo>
                    <a:cubicBezTo>
                      <a:pt x="54808" y="283701"/>
                      <a:pt x="-797" y="199084"/>
                      <a:pt x="9" y="138643"/>
                    </a:cubicBezTo>
                    <a:cubicBezTo>
                      <a:pt x="815" y="57249"/>
                      <a:pt x="70120" y="-1580"/>
                      <a:pt x="140231" y="32"/>
                    </a:cubicBezTo>
                    <a:cubicBezTo>
                      <a:pt x="211148" y="1644"/>
                      <a:pt x="278842" y="59667"/>
                      <a:pt x="279648" y="137837"/>
                    </a:cubicBezTo>
                    <a:cubicBezTo>
                      <a:pt x="280453" y="213589"/>
                      <a:pt x="207119" y="285312"/>
                      <a:pt x="137813" y="275642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49">
                <a:extLst>
                  <a:ext uri="{FF2B5EF4-FFF2-40B4-BE49-F238E27FC236}">
                    <a16:creationId xmlns:a16="http://schemas.microsoft.com/office/drawing/2014/main" id="{DB627AF8-535B-4197-B635-96C8979C0DB0}"/>
                  </a:ext>
                </a:extLst>
              </p:cNvPr>
              <p:cNvSpPr/>
              <p:nvPr/>
            </p:nvSpPr>
            <p:spPr>
              <a:xfrm>
                <a:off x="3724840" y="3915243"/>
                <a:ext cx="139538" cy="136752"/>
              </a:xfrm>
              <a:custGeom>
                <a:avLst/>
                <a:gdLst>
                  <a:gd name="connsiteX0" fmla="*/ 138617 w 280458"/>
                  <a:gd name="connsiteY0" fmla="*/ 862 h 274859"/>
                  <a:gd name="connsiteX1" fmla="*/ 280451 w 280458"/>
                  <a:gd name="connsiteY1" fmla="*/ 139473 h 274859"/>
                  <a:gd name="connsiteX2" fmla="*/ 138617 w 280458"/>
                  <a:gd name="connsiteY2" fmla="*/ 274860 h 274859"/>
                  <a:gd name="connsiteX3" fmla="*/ 6 w 280458"/>
                  <a:gd name="connsiteY3" fmla="*/ 137861 h 274859"/>
                  <a:gd name="connsiteX4" fmla="*/ 138617 w 280458"/>
                  <a:gd name="connsiteY4" fmla="*/ 862 h 27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458" h="274859">
                    <a:moveTo>
                      <a:pt x="138617" y="862"/>
                    </a:moveTo>
                    <a:cubicBezTo>
                      <a:pt x="215175" y="862"/>
                      <a:pt x="278839" y="63720"/>
                      <a:pt x="280451" y="139473"/>
                    </a:cubicBezTo>
                    <a:cubicBezTo>
                      <a:pt x="281257" y="209584"/>
                      <a:pt x="213563" y="274860"/>
                      <a:pt x="138617" y="274860"/>
                    </a:cubicBezTo>
                    <a:cubicBezTo>
                      <a:pt x="62058" y="274860"/>
                      <a:pt x="812" y="213613"/>
                      <a:pt x="6" y="137861"/>
                    </a:cubicBezTo>
                    <a:cubicBezTo>
                      <a:pt x="-800" y="64526"/>
                      <a:pt x="74953" y="-8808"/>
                      <a:pt x="138617" y="862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50">
                <a:extLst>
                  <a:ext uri="{FF2B5EF4-FFF2-40B4-BE49-F238E27FC236}">
                    <a16:creationId xmlns:a16="http://schemas.microsoft.com/office/drawing/2014/main" id="{EF41F175-FF55-41AC-AC69-B969502D560E}"/>
                  </a:ext>
                </a:extLst>
              </p:cNvPr>
              <p:cNvSpPr/>
              <p:nvPr/>
            </p:nvSpPr>
            <p:spPr>
              <a:xfrm>
                <a:off x="1611300" y="3048735"/>
                <a:ext cx="136050" cy="135600"/>
              </a:xfrm>
              <a:custGeom>
                <a:avLst/>
                <a:gdLst>
                  <a:gd name="connsiteX0" fmla="*/ 134025 w 273448"/>
                  <a:gd name="connsiteY0" fmla="*/ 272543 h 272543"/>
                  <a:gd name="connsiteX1" fmla="*/ 250 w 273448"/>
                  <a:gd name="connsiteY1" fmla="*/ 134739 h 272543"/>
                  <a:gd name="connsiteX2" fmla="*/ 138860 w 273448"/>
                  <a:gd name="connsiteY2" fmla="*/ 157 h 272543"/>
                  <a:gd name="connsiteX3" fmla="*/ 273442 w 273448"/>
                  <a:gd name="connsiteY3" fmla="*/ 139574 h 272543"/>
                  <a:gd name="connsiteX4" fmla="*/ 134025 w 273448"/>
                  <a:gd name="connsiteY4" fmla="*/ 272543 h 27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48" h="272543">
                    <a:moveTo>
                      <a:pt x="134025" y="272543"/>
                    </a:moveTo>
                    <a:cubicBezTo>
                      <a:pt x="61496" y="271737"/>
                      <a:pt x="-4585" y="208073"/>
                      <a:pt x="250" y="134739"/>
                    </a:cubicBezTo>
                    <a:cubicBezTo>
                      <a:pt x="5891" y="52539"/>
                      <a:pt x="57467" y="4993"/>
                      <a:pt x="138860" y="157"/>
                    </a:cubicBezTo>
                    <a:cubicBezTo>
                      <a:pt x="205748" y="-3872"/>
                      <a:pt x="274248" y="70268"/>
                      <a:pt x="273442" y="139574"/>
                    </a:cubicBezTo>
                    <a:cubicBezTo>
                      <a:pt x="271830" y="212102"/>
                      <a:pt x="208166" y="272543"/>
                      <a:pt x="134025" y="272543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51">
                <a:extLst>
                  <a:ext uri="{FF2B5EF4-FFF2-40B4-BE49-F238E27FC236}">
                    <a16:creationId xmlns:a16="http://schemas.microsoft.com/office/drawing/2014/main" id="{FC788D17-8490-4334-A855-AD30D233FAA6}"/>
                  </a:ext>
                </a:extLst>
              </p:cNvPr>
              <p:cNvSpPr/>
              <p:nvPr/>
            </p:nvSpPr>
            <p:spPr>
              <a:xfrm>
                <a:off x="2222071" y="3195558"/>
                <a:ext cx="139257" cy="139535"/>
              </a:xfrm>
              <a:custGeom>
                <a:avLst/>
                <a:gdLst>
                  <a:gd name="connsiteX0" fmla="*/ 278840 w 279893"/>
                  <a:gd name="connsiteY0" fmla="*/ 144258 h 280451"/>
                  <a:gd name="connsiteX1" fmla="*/ 142647 w 279893"/>
                  <a:gd name="connsiteY1" fmla="*/ 280451 h 280451"/>
                  <a:gd name="connsiteX2" fmla="*/ 7 w 279893"/>
                  <a:gd name="connsiteY2" fmla="*/ 138617 h 280451"/>
                  <a:gd name="connsiteX3" fmla="*/ 142647 w 279893"/>
                  <a:gd name="connsiteY3" fmla="*/ 7 h 280451"/>
                  <a:gd name="connsiteX4" fmla="*/ 278840 w 279893"/>
                  <a:gd name="connsiteY4" fmla="*/ 144258 h 2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93" h="280451">
                    <a:moveTo>
                      <a:pt x="278840" y="144258"/>
                    </a:moveTo>
                    <a:cubicBezTo>
                      <a:pt x="286093" y="208729"/>
                      <a:pt x="221623" y="280451"/>
                      <a:pt x="142647" y="280451"/>
                    </a:cubicBezTo>
                    <a:cubicBezTo>
                      <a:pt x="61254" y="280451"/>
                      <a:pt x="813" y="215981"/>
                      <a:pt x="7" y="138617"/>
                    </a:cubicBezTo>
                    <a:cubicBezTo>
                      <a:pt x="-799" y="70118"/>
                      <a:pt x="64477" y="-799"/>
                      <a:pt x="142647" y="7"/>
                    </a:cubicBezTo>
                    <a:cubicBezTo>
                      <a:pt x="220011" y="813"/>
                      <a:pt x="289317" y="74953"/>
                      <a:pt x="278840" y="144258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52">
                <a:extLst>
                  <a:ext uri="{FF2B5EF4-FFF2-40B4-BE49-F238E27FC236}">
                    <a16:creationId xmlns:a16="http://schemas.microsoft.com/office/drawing/2014/main" id="{44A9A63C-71B6-46F6-A767-4B0640349646}"/>
                  </a:ext>
                </a:extLst>
              </p:cNvPr>
              <p:cNvSpPr/>
              <p:nvPr/>
            </p:nvSpPr>
            <p:spPr>
              <a:xfrm>
                <a:off x="1679325" y="3618368"/>
                <a:ext cx="136050" cy="135600"/>
              </a:xfrm>
              <a:custGeom>
                <a:avLst/>
                <a:gdLst>
                  <a:gd name="connsiteX0" fmla="*/ 134025 w 273448"/>
                  <a:gd name="connsiteY0" fmla="*/ 272543 h 272543"/>
                  <a:gd name="connsiteX1" fmla="*/ 250 w 273448"/>
                  <a:gd name="connsiteY1" fmla="*/ 134739 h 272543"/>
                  <a:gd name="connsiteX2" fmla="*/ 138860 w 273448"/>
                  <a:gd name="connsiteY2" fmla="*/ 157 h 272543"/>
                  <a:gd name="connsiteX3" fmla="*/ 273442 w 273448"/>
                  <a:gd name="connsiteY3" fmla="*/ 139574 h 272543"/>
                  <a:gd name="connsiteX4" fmla="*/ 134025 w 273448"/>
                  <a:gd name="connsiteY4" fmla="*/ 272543 h 27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48" h="272543">
                    <a:moveTo>
                      <a:pt x="134025" y="272543"/>
                    </a:moveTo>
                    <a:cubicBezTo>
                      <a:pt x="61496" y="271737"/>
                      <a:pt x="-4585" y="208073"/>
                      <a:pt x="250" y="134739"/>
                    </a:cubicBezTo>
                    <a:cubicBezTo>
                      <a:pt x="5891" y="52539"/>
                      <a:pt x="57467" y="4993"/>
                      <a:pt x="138860" y="157"/>
                    </a:cubicBezTo>
                    <a:cubicBezTo>
                      <a:pt x="205748" y="-3872"/>
                      <a:pt x="274248" y="70268"/>
                      <a:pt x="273442" y="139574"/>
                    </a:cubicBezTo>
                    <a:cubicBezTo>
                      <a:pt x="271830" y="212102"/>
                      <a:pt x="208166" y="272543"/>
                      <a:pt x="134025" y="272543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53">
                <a:extLst>
                  <a:ext uri="{FF2B5EF4-FFF2-40B4-BE49-F238E27FC236}">
                    <a16:creationId xmlns:a16="http://schemas.microsoft.com/office/drawing/2014/main" id="{4D621ED5-82B1-42D0-B19F-AA701DEC4BA0}"/>
                  </a:ext>
                </a:extLst>
              </p:cNvPr>
              <p:cNvSpPr/>
              <p:nvPr/>
            </p:nvSpPr>
            <p:spPr>
              <a:xfrm>
                <a:off x="2347574" y="2753265"/>
                <a:ext cx="139257" cy="139535"/>
              </a:xfrm>
              <a:custGeom>
                <a:avLst/>
                <a:gdLst>
                  <a:gd name="connsiteX0" fmla="*/ 278840 w 279893"/>
                  <a:gd name="connsiteY0" fmla="*/ 144258 h 280451"/>
                  <a:gd name="connsiteX1" fmla="*/ 142647 w 279893"/>
                  <a:gd name="connsiteY1" fmla="*/ 280451 h 280451"/>
                  <a:gd name="connsiteX2" fmla="*/ 7 w 279893"/>
                  <a:gd name="connsiteY2" fmla="*/ 138617 h 280451"/>
                  <a:gd name="connsiteX3" fmla="*/ 142647 w 279893"/>
                  <a:gd name="connsiteY3" fmla="*/ 7 h 280451"/>
                  <a:gd name="connsiteX4" fmla="*/ 278840 w 279893"/>
                  <a:gd name="connsiteY4" fmla="*/ 144258 h 2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93" h="280451">
                    <a:moveTo>
                      <a:pt x="278840" y="144258"/>
                    </a:moveTo>
                    <a:cubicBezTo>
                      <a:pt x="286093" y="208729"/>
                      <a:pt x="221623" y="280451"/>
                      <a:pt x="142647" y="280451"/>
                    </a:cubicBezTo>
                    <a:cubicBezTo>
                      <a:pt x="61254" y="280451"/>
                      <a:pt x="813" y="215981"/>
                      <a:pt x="7" y="138617"/>
                    </a:cubicBezTo>
                    <a:cubicBezTo>
                      <a:pt x="-799" y="70118"/>
                      <a:pt x="64477" y="-799"/>
                      <a:pt x="142647" y="7"/>
                    </a:cubicBezTo>
                    <a:cubicBezTo>
                      <a:pt x="220011" y="813"/>
                      <a:pt x="289317" y="74953"/>
                      <a:pt x="278840" y="144258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54">
                <a:extLst>
                  <a:ext uri="{FF2B5EF4-FFF2-40B4-BE49-F238E27FC236}">
                    <a16:creationId xmlns:a16="http://schemas.microsoft.com/office/drawing/2014/main" id="{71CDF6F8-73EA-4145-BB80-BB06D74FF6AD}"/>
                  </a:ext>
                </a:extLst>
              </p:cNvPr>
              <p:cNvSpPr/>
              <p:nvPr/>
            </p:nvSpPr>
            <p:spPr>
              <a:xfrm>
                <a:off x="3014022" y="5010803"/>
                <a:ext cx="141992" cy="142821"/>
              </a:xfrm>
              <a:custGeom>
                <a:avLst/>
                <a:gdLst>
                  <a:gd name="connsiteX0" fmla="*/ 909 w 285390"/>
                  <a:gd name="connsiteY0" fmla="*/ 140286 h 287056"/>
                  <a:gd name="connsiteX1" fmla="*/ 141131 w 285390"/>
                  <a:gd name="connsiteY1" fmla="*/ 64 h 287056"/>
                  <a:gd name="connsiteX2" fmla="*/ 285383 w 285390"/>
                  <a:gd name="connsiteY2" fmla="*/ 144315 h 287056"/>
                  <a:gd name="connsiteX3" fmla="*/ 140325 w 285390"/>
                  <a:gd name="connsiteY3" fmla="*/ 286956 h 287056"/>
                  <a:gd name="connsiteX4" fmla="*/ 909 w 285390"/>
                  <a:gd name="connsiteY4" fmla="*/ 140286 h 28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90" h="287056">
                    <a:moveTo>
                      <a:pt x="909" y="140286"/>
                    </a:moveTo>
                    <a:cubicBezTo>
                      <a:pt x="909" y="64534"/>
                      <a:pt x="65379" y="-2354"/>
                      <a:pt x="141131" y="64"/>
                    </a:cubicBezTo>
                    <a:cubicBezTo>
                      <a:pt x="227359" y="2482"/>
                      <a:pt x="286189" y="66952"/>
                      <a:pt x="285383" y="144315"/>
                    </a:cubicBezTo>
                    <a:cubicBezTo>
                      <a:pt x="284577" y="228932"/>
                      <a:pt x="220107" y="283732"/>
                      <a:pt x="140325" y="286956"/>
                    </a:cubicBezTo>
                    <a:cubicBezTo>
                      <a:pt x="72632" y="290179"/>
                      <a:pt x="-9568" y="216039"/>
                      <a:pt x="909" y="140286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Freeform: Shape 55">
                <a:extLst>
                  <a:ext uri="{FF2B5EF4-FFF2-40B4-BE49-F238E27FC236}">
                    <a16:creationId xmlns:a16="http://schemas.microsoft.com/office/drawing/2014/main" id="{4E64C562-DA51-4FD1-B737-16E316ABC614}"/>
                  </a:ext>
                </a:extLst>
              </p:cNvPr>
              <p:cNvSpPr/>
              <p:nvPr/>
            </p:nvSpPr>
            <p:spPr>
              <a:xfrm>
                <a:off x="3982301" y="5318473"/>
                <a:ext cx="141992" cy="142821"/>
              </a:xfrm>
              <a:custGeom>
                <a:avLst/>
                <a:gdLst>
                  <a:gd name="connsiteX0" fmla="*/ 909 w 285390"/>
                  <a:gd name="connsiteY0" fmla="*/ 140286 h 287056"/>
                  <a:gd name="connsiteX1" fmla="*/ 141131 w 285390"/>
                  <a:gd name="connsiteY1" fmla="*/ 64 h 287056"/>
                  <a:gd name="connsiteX2" fmla="*/ 285383 w 285390"/>
                  <a:gd name="connsiteY2" fmla="*/ 144315 h 287056"/>
                  <a:gd name="connsiteX3" fmla="*/ 140325 w 285390"/>
                  <a:gd name="connsiteY3" fmla="*/ 286956 h 287056"/>
                  <a:gd name="connsiteX4" fmla="*/ 909 w 285390"/>
                  <a:gd name="connsiteY4" fmla="*/ 140286 h 28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90" h="287056">
                    <a:moveTo>
                      <a:pt x="909" y="140286"/>
                    </a:moveTo>
                    <a:cubicBezTo>
                      <a:pt x="909" y="64534"/>
                      <a:pt x="65379" y="-2354"/>
                      <a:pt x="141131" y="64"/>
                    </a:cubicBezTo>
                    <a:cubicBezTo>
                      <a:pt x="227359" y="2482"/>
                      <a:pt x="286189" y="66952"/>
                      <a:pt x="285383" y="144315"/>
                    </a:cubicBezTo>
                    <a:cubicBezTo>
                      <a:pt x="284577" y="228932"/>
                      <a:pt x="220107" y="283732"/>
                      <a:pt x="140325" y="286956"/>
                    </a:cubicBezTo>
                    <a:cubicBezTo>
                      <a:pt x="72632" y="290179"/>
                      <a:pt x="-9568" y="216039"/>
                      <a:pt x="909" y="140286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Freeform: Shape 56">
                <a:extLst>
                  <a:ext uri="{FF2B5EF4-FFF2-40B4-BE49-F238E27FC236}">
                    <a16:creationId xmlns:a16="http://schemas.microsoft.com/office/drawing/2014/main" id="{FA87B94B-50D9-41CA-BCD3-6136F7CAECF8}"/>
                  </a:ext>
                </a:extLst>
              </p:cNvPr>
              <p:cNvSpPr/>
              <p:nvPr/>
            </p:nvSpPr>
            <p:spPr>
              <a:xfrm>
                <a:off x="4538082" y="4856137"/>
                <a:ext cx="141536" cy="141544"/>
              </a:xfrm>
              <a:custGeom>
                <a:avLst/>
                <a:gdLst>
                  <a:gd name="connsiteX0" fmla="*/ 284474 w 284473"/>
                  <a:gd name="connsiteY0" fmla="*/ 144261 h 284489"/>
                  <a:gd name="connsiteX1" fmla="*/ 142640 w 284473"/>
                  <a:gd name="connsiteY1" fmla="*/ 284483 h 284489"/>
                  <a:gd name="connsiteX2" fmla="*/ 0 w 284473"/>
                  <a:gd name="connsiteY2" fmla="*/ 144261 h 284489"/>
                  <a:gd name="connsiteX3" fmla="*/ 136999 w 284473"/>
                  <a:gd name="connsiteY3" fmla="*/ 9 h 284489"/>
                  <a:gd name="connsiteX4" fmla="*/ 284474 w 284473"/>
                  <a:gd name="connsiteY4" fmla="*/ 144261 h 28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473" h="284489">
                    <a:moveTo>
                      <a:pt x="284474" y="144261"/>
                    </a:moveTo>
                    <a:cubicBezTo>
                      <a:pt x="284474" y="216789"/>
                      <a:pt x="217586" y="285289"/>
                      <a:pt x="142640" y="284483"/>
                    </a:cubicBezTo>
                    <a:cubicBezTo>
                      <a:pt x="62858" y="283677"/>
                      <a:pt x="0" y="219207"/>
                      <a:pt x="0" y="144261"/>
                    </a:cubicBezTo>
                    <a:cubicBezTo>
                      <a:pt x="0" y="58838"/>
                      <a:pt x="59634" y="1621"/>
                      <a:pt x="136999" y="9"/>
                    </a:cubicBezTo>
                    <a:cubicBezTo>
                      <a:pt x="217586" y="-797"/>
                      <a:pt x="281250" y="54003"/>
                      <a:pt x="284474" y="144261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57">
                <a:extLst>
                  <a:ext uri="{FF2B5EF4-FFF2-40B4-BE49-F238E27FC236}">
                    <a16:creationId xmlns:a16="http://schemas.microsoft.com/office/drawing/2014/main" id="{D4D58805-5510-4ACB-910C-D591D0C14DB7}"/>
                  </a:ext>
                </a:extLst>
              </p:cNvPr>
              <p:cNvSpPr/>
              <p:nvPr/>
            </p:nvSpPr>
            <p:spPr>
              <a:xfrm>
                <a:off x="3428485" y="3481616"/>
                <a:ext cx="139538" cy="136752"/>
              </a:xfrm>
              <a:custGeom>
                <a:avLst/>
                <a:gdLst>
                  <a:gd name="connsiteX0" fmla="*/ 138617 w 280458"/>
                  <a:gd name="connsiteY0" fmla="*/ 862 h 274859"/>
                  <a:gd name="connsiteX1" fmla="*/ 280451 w 280458"/>
                  <a:gd name="connsiteY1" fmla="*/ 139473 h 274859"/>
                  <a:gd name="connsiteX2" fmla="*/ 138617 w 280458"/>
                  <a:gd name="connsiteY2" fmla="*/ 274860 h 274859"/>
                  <a:gd name="connsiteX3" fmla="*/ 6 w 280458"/>
                  <a:gd name="connsiteY3" fmla="*/ 137861 h 274859"/>
                  <a:gd name="connsiteX4" fmla="*/ 138617 w 280458"/>
                  <a:gd name="connsiteY4" fmla="*/ 862 h 27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458" h="274859">
                    <a:moveTo>
                      <a:pt x="138617" y="862"/>
                    </a:moveTo>
                    <a:cubicBezTo>
                      <a:pt x="215175" y="862"/>
                      <a:pt x="278839" y="63720"/>
                      <a:pt x="280451" y="139473"/>
                    </a:cubicBezTo>
                    <a:cubicBezTo>
                      <a:pt x="281257" y="209584"/>
                      <a:pt x="213563" y="274860"/>
                      <a:pt x="138617" y="274860"/>
                    </a:cubicBezTo>
                    <a:cubicBezTo>
                      <a:pt x="62058" y="274860"/>
                      <a:pt x="812" y="213613"/>
                      <a:pt x="6" y="137861"/>
                    </a:cubicBezTo>
                    <a:cubicBezTo>
                      <a:pt x="-800" y="64526"/>
                      <a:pt x="74953" y="-8808"/>
                      <a:pt x="138617" y="862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58">
                <a:extLst>
                  <a:ext uri="{FF2B5EF4-FFF2-40B4-BE49-F238E27FC236}">
                    <a16:creationId xmlns:a16="http://schemas.microsoft.com/office/drawing/2014/main" id="{B125FE72-E367-4BCA-9A71-8504F23C5DAF}"/>
                  </a:ext>
                </a:extLst>
              </p:cNvPr>
              <p:cNvSpPr/>
              <p:nvPr/>
            </p:nvSpPr>
            <p:spPr>
              <a:xfrm>
                <a:off x="2861828" y="4457759"/>
                <a:ext cx="139257" cy="139535"/>
              </a:xfrm>
              <a:custGeom>
                <a:avLst/>
                <a:gdLst>
                  <a:gd name="connsiteX0" fmla="*/ 278840 w 279893"/>
                  <a:gd name="connsiteY0" fmla="*/ 144258 h 280451"/>
                  <a:gd name="connsiteX1" fmla="*/ 142647 w 279893"/>
                  <a:gd name="connsiteY1" fmla="*/ 280451 h 280451"/>
                  <a:gd name="connsiteX2" fmla="*/ 7 w 279893"/>
                  <a:gd name="connsiteY2" fmla="*/ 138617 h 280451"/>
                  <a:gd name="connsiteX3" fmla="*/ 142647 w 279893"/>
                  <a:gd name="connsiteY3" fmla="*/ 7 h 280451"/>
                  <a:gd name="connsiteX4" fmla="*/ 278840 w 279893"/>
                  <a:gd name="connsiteY4" fmla="*/ 144258 h 2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93" h="280451">
                    <a:moveTo>
                      <a:pt x="278840" y="144258"/>
                    </a:moveTo>
                    <a:cubicBezTo>
                      <a:pt x="286093" y="208729"/>
                      <a:pt x="221623" y="280451"/>
                      <a:pt x="142647" y="280451"/>
                    </a:cubicBezTo>
                    <a:cubicBezTo>
                      <a:pt x="61254" y="280451"/>
                      <a:pt x="813" y="215981"/>
                      <a:pt x="7" y="138617"/>
                    </a:cubicBezTo>
                    <a:cubicBezTo>
                      <a:pt x="-799" y="70118"/>
                      <a:pt x="64477" y="-799"/>
                      <a:pt x="142647" y="7"/>
                    </a:cubicBezTo>
                    <a:cubicBezTo>
                      <a:pt x="220011" y="813"/>
                      <a:pt x="289317" y="74953"/>
                      <a:pt x="278840" y="144258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그림 개체 틀 16">
            <a:extLst>
              <a:ext uri="{FF2B5EF4-FFF2-40B4-BE49-F238E27FC236}">
                <a16:creationId xmlns:a16="http://schemas.microsoft.com/office/drawing/2014/main" id="{9B55DAB6-6EC2-4618-B734-C8EBA868E089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/>
      </p:sp>
      <p:grpSp>
        <p:nvGrpSpPr>
          <p:cNvPr id="3" name="Group 19">
            <a:extLst>
              <a:ext uri="{FF2B5EF4-FFF2-40B4-BE49-F238E27FC236}">
                <a16:creationId xmlns:a16="http://schemas.microsoft.com/office/drawing/2014/main" id="{ECAB2F53-5402-454C-AAC3-B51E3F4EF407}"/>
              </a:ext>
            </a:extLst>
          </p:cNvPr>
          <p:cNvGrpSpPr/>
          <p:nvPr/>
        </p:nvGrpSpPr>
        <p:grpSpPr>
          <a:xfrm flipH="1">
            <a:off x="678235" y="635634"/>
            <a:ext cx="7177265" cy="5588000"/>
            <a:chOff x="4367035" y="635634"/>
            <a:chExt cx="7177265" cy="5588000"/>
          </a:xfrm>
          <a:solidFill>
            <a:schemeClr val="accent1">
              <a:alpha val="70000"/>
            </a:schemeClr>
          </a:solidFill>
        </p:grpSpPr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BB1617CA-BF41-405C-ABDE-A0E2E573CC5C}"/>
                </a:ext>
              </a:extLst>
            </p:cNvPr>
            <p:cNvSpPr/>
            <p:nvPr/>
          </p:nvSpPr>
          <p:spPr>
            <a:xfrm>
              <a:off x="5960445" y="2229266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" name="직사각형 4">
              <a:extLst>
                <a:ext uri="{FF2B5EF4-FFF2-40B4-BE49-F238E27FC236}">
                  <a16:creationId xmlns:a16="http://schemas.microsoft.com/office/drawing/2014/main" id="{C08D6E6F-40D4-4E5A-9C15-F64D2CC13BEF}"/>
                </a:ext>
              </a:extLst>
            </p:cNvPr>
            <p:cNvSpPr/>
            <p:nvPr/>
          </p:nvSpPr>
          <p:spPr>
            <a:xfrm>
              <a:off x="6757919" y="4630146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D46B64FF-6742-4F3E-BD8E-68F6818CB0AB}"/>
                </a:ext>
              </a:extLst>
            </p:cNvPr>
            <p:cNvSpPr/>
            <p:nvPr/>
          </p:nvSpPr>
          <p:spPr>
            <a:xfrm>
              <a:off x="9949352" y="4624707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" name="직사각형 6">
              <a:extLst>
                <a:ext uri="{FF2B5EF4-FFF2-40B4-BE49-F238E27FC236}">
                  <a16:creationId xmlns:a16="http://schemas.microsoft.com/office/drawing/2014/main" id="{EB5BF1D2-FE2C-4AEC-BB02-1FF99C30BF62}"/>
                </a:ext>
              </a:extLst>
            </p:cNvPr>
            <p:cNvSpPr/>
            <p:nvPr/>
          </p:nvSpPr>
          <p:spPr>
            <a:xfrm>
              <a:off x="10746826" y="635634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788C3547-8DB0-4F7B-B569-B4B3A266764D}"/>
                </a:ext>
              </a:extLst>
            </p:cNvPr>
            <p:cNvSpPr/>
            <p:nvPr/>
          </p:nvSpPr>
          <p:spPr>
            <a:xfrm>
              <a:off x="9151879" y="1432450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1690F34A-B53B-4A41-975D-4C0DE45F2B38}"/>
                </a:ext>
              </a:extLst>
            </p:cNvPr>
            <p:cNvSpPr/>
            <p:nvPr/>
          </p:nvSpPr>
          <p:spPr>
            <a:xfrm>
              <a:off x="5955830" y="2250130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3B0DAC62-152E-413A-ACDB-E74F89DB1C49}"/>
                </a:ext>
              </a:extLst>
            </p:cNvPr>
            <p:cNvSpPr/>
            <p:nvPr/>
          </p:nvSpPr>
          <p:spPr>
            <a:xfrm>
              <a:off x="8354405" y="5425439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" name="직사각형 117">
              <a:extLst>
                <a:ext uri="{FF2B5EF4-FFF2-40B4-BE49-F238E27FC236}">
                  <a16:creationId xmlns:a16="http://schemas.microsoft.com/office/drawing/2014/main" id="{A718E315-631C-4303-BC6D-99A28CA5AA24}"/>
                </a:ext>
              </a:extLst>
            </p:cNvPr>
            <p:cNvSpPr/>
            <p:nvPr/>
          </p:nvSpPr>
          <p:spPr>
            <a:xfrm>
              <a:off x="4367035" y="1432561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직사각형 118">
              <a:extLst>
                <a:ext uri="{FF2B5EF4-FFF2-40B4-BE49-F238E27FC236}">
                  <a16:creationId xmlns:a16="http://schemas.microsoft.com/office/drawing/2014/main" id="{B22758EF-8619-4173-B3B6-DE5A3D1DD049}"/>
                </a:ext>
              </a:extLst>
            </p:cNvPr>
            <p:cNvSpPr/>
            <p:nvPr/>
          </p:nvSpPr>
          <p:spPr>
            <a:xfrm>
              <a:off x="4367035" y="3826512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직사각형 119">
              <a:extLst>
                <a:ext uri="{FF2B5EF4-FFF2-40B4-BE49-F238E27FC236}">
                  <a16:creationId xmlns:a16="http://schemas.microsoft.com/office/drawing/2014/main" id="{C1845F8D-83C6-4058-8938-C61AE597C5D6}"/>
                </a:ext>
              </a:extLst>
            </p:cNvPr>
            <p:cNvSpPr/>
            <p:nvPr/>
          </p:nvSpPr>
          <p:spPr>
            <a:xfrm>
              <a:off x="5164509" y="4627244"/>
              <a:ext cx="797474" cy="7981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F976E4E-4F60-4909-946F-DB2DC7433AC3}"/>
              </a:ext>
            </a:extLst>
          </p:cNvPr>
          <p:cNvSpPr txBox="1"/>
          <p:nvPr/>
        </p:nvSpPr>
        <p:spPr>
          <a:xfrm>
            <a:off x="8416547" y="479206"/>
            <a:ext cx="3097218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accent1"/>
                </a:solidFill>
                <a:cs typeface="Arial" pitchFamily="34" charset="0"/>
              </a:rPr>
              <a:t>ALLPPT</a:t>
            </a:r>
            <a:r>
              <a:rPr lang="en-GB" altLang="ko-KR" sz="3200" dirty="0">
                <a:cs typeface="Arial" pitchFamily="34" charset="0"/>
              </a:rPr>
              <a:t> Layout</a:t>
            </a:r>
          </a:p>
          <a:p>
            <a:pPr algn="r"/>
            <a:r>
              <a:rPr lang="en-GB" altLang="ko-KR" sz="3200" dirty="0">
                <a:cs typeface="Arial" pitchFamily="34" charset="0"/>
              </a:rPr>
              <a:t>Clean Text Slide for your Presentation</a:t>
            </a:r>
            <a:endParaRPr lang="ko-KR" altLang="en-US" sz="3200" dirty="0"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E92F4E7-B8E5-498C-AFB1-86102E645D19}"/>
              </a:ext>
            </a:extLst>
          </p:cNvPr>
          <p:cNvSpPr txBox="1"/>
          <p:nvPr/>
        </p:nvSpPr>
        <p:spPr>
          <a:xfrm>
            <a:off x="8632982" y="3010879"/>
            <a:ext cx="2880783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Easy to change colors, photos and Text. </a:t>
            </a: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8E0414-C89B-44A1-9A87-4560C07C2780}"/>
              </a:ext>
            </a:extLst>
          </p:cNvPr>
          <p:cNvSpPr txBox="1"/>
          <p:nvPr/>
        </p:nvSpPr>
        <p:spPr>
          <a:xfrm>
            <a:off x="9071761" y="5928418"/>
            <a:ext cx="2371794" cy="307777"/>
          </a:xfrm>
          <a:prstGeom prst="roundRect">
            <a:avLst>
              <a:gd name="adj" fmla="val 0"/>
            </a:avLst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9">
            <a:extLst>
              <a:ext uri="{FF2B5EF4-FFF2-40B4-BE49-F238E27FC236}">
                <a16:creationId xmlns:a16="http://schemas.microsoft.com/office/drawing/2014/main" id="{0471F7CE-3ECA-4321-B4D9-272170C757C7}"/>
              </a:ext>
            </a:extLst>
          </p:cNvPr>
          <p:cNvGrpSpPr/>
          <p:nvPr/>
        </p:nvGrpSpPr>
        <p:grpSpPr>
          <a:xfrm>
            <a:off x="895894" y="1851860"/>
            <a:ext cx="10400213" cy="4251703"/>
            <a:chOff x="871790" y="1756610"/>
            <a:chExt cx="10400213" cy="4251703"/>
          </a:xfrm>
        </p:grpSpPr>
        <p:sp>
          <p:nvSpPr>
            <p:cNvPr id="4" name="Freeform: Shape 17">
              <a:extLst>
                <a:ext uri="{FF2B5EF4-FFF2-40B4-BE49-F238E27FC236}">
                  <a16:creationId xmlns:a16="http://schemas.microsoft.com/office/drawing/2014/main" id="{396E3C94-AAA5-492A-A79B-8339C7F54452}"/>
                </a:ext>
              </a:extLst>
            </p:cNvPr>
            <p:cNvSpPr/>
            <p:nvPr/>
          </p:nvSpPr>
          <p:spPr>
            <a:xfrm flipV="1">
              <a:off x="5624766" y="3815149"/>
              <a:ext cx="2092156" cy="2193164"/>
            </a:xfrm>
            <a:custGeom>
              <a:avLst/>
              <a:gdLst>
                <a:gd name="connsiteX0" fmla="*/ 0 w 2092156"/>
                <a:gd name="connsiteY0" fmla="*/ 2193164 h 2193164"/>
                <a:gd name="connsiteX1" fmla="*/ 389182 w 2092156"/>
                <a:gd name="connsiteY1" fmla="*/ 1765570 h 2193164"/>
                <a:gd name="connsiteX2" fmla="*/ 770206 w 2092156"/>
                <a:gd name="connsiteY2" fmla="*/ 2184201 h 2193164"/>
                <a:gd name="connsiteX3" fmla="*/ 770206 w 2092156"/>
                <a:gd name="connsiteY3" fmla="*/ 1225208 h 2193164"/>
                <a:gd name="connsiteX4" fmla="*/ 953416 w 2092156"/>
                <a:gd name="connsiteY4" fmla="*/ 1041998 h 2193164"/>
                <a:gd name="connsiteX5" fmla="*/ 1370425 w 2092156"/>
                <a:gd name="connsiteY5" fmla="*/ 1041998 h 2193164"/>
                <a:gd name="connsiteX6" fmla="*/ 1370425 w 2092156"/>
                <a:gd name="connsiteY6" fmla="*/ 1313790 h 2193164"/>
                <a:gd name="connsiteX7" fmla="*/ 2092156 w 2092156"/>
                <a:gd name="connsiteY7" fmla="*/ 656895 h 2193164"/>
                <a:gd name="connsiteX8" fmla="*/ 1370425 w 2092156"/>
                <a:gd name="connsiteY8" fmla="*/ 0 h 2193164"/>
                <a:gd name="connsiteX9" fmla="*/ 1370425 w 2092156"/>
                <a:gd name="connsiteY9" fmla="*/ 271792 h 2193164"/>
                <a:gd name="connsiteX10" fmla="*/ 953416 w 2092156"/>
                <a:gd name="connsiteY10" fmla="*/ 271792 h 2193164"/>
                <a:gd name="connsiteX11" fmla="*/ 0 w 2092156"/>
                <a:gd name="connsiteY11" fmla="*/ 1225208 h 219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2156" h="2193164">
                  <a:moveTo>
                    <a:pt x="0" y="2193164"/>
                  </a:moveTo>
                  <a:lnTo>
                    <a:pt x="389182" y="1765570"/>
                  </a:lnTo>
                  <a:lnTo>
                    <a:pt x="770206" y="2184201"/>
                  </a:lnTo>
                  <a:lnTo>
                    <a:pt x="770206" y="1225208"/>
                  </a:lnTo>
                  <a:cubicBezTo>
                    <a:pt x="770206" y="1124024"/>
                    <a:pt x="852232" y="1041998"/>
                    <a:pt x="953416" y="1041998"/>
                  </a:cubicBezTo>
                  <a:lnTo>
                    <a:pt x="1370425" y="1041998"/>
                  </a:lnTo>
                  <a:lnTo>
                    <a:pt x="1370425" y="1313790"/>
                  </a:lnTo>
                  <a:lnTo>
                    <a:pt x="2092156" y="656895"/>
                  </a:lnTo>
                  <a:lnTo>
                    <a:pt x="1370425" y="0"/>
                  </a:lnTo>
                  <a:lnTo>
                    <a:pt x="1370425" y="271792"/>
                  </a:lnTo>
                  <a:lnTo>
                    <a:pt x="953416" y="271792"/>
                  </a:lnTo>
                  <a:cubicBezTo>
                    <a:pt x="426859" y="271792"/>
                    <a:pt x="0" y="698651"/>
                    <a:pt x="0" y="122520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Freeform: Shape 15">
              <a:extLst>
                <a:ext uri="{FF2B5EF4-FFF2-40B4-BE49-F238E27FC236}">
                  <a16:creationId xmlns:a16="http://schemas.microsoft.com/office/drawing/2014/main" id="{49424554-ECDA-4BAC-9943-933F7E466BA5}"/>
                </a:ext>
              </a:extLst>
            </p:cNvPr>
            <p:cNvSpPr/>
            <p:nvPr/>
          </p:nvSpPr>
          <p:spPr>
            <a:xfrm rot="5400000">
              <a:off x="4520004" y="1968080"/>
              <a:ext cx="2092156" cy="2228571"/>
            </a:xfrm>
            <a:custGeom>
              <a:avLst/>
              <a:gdLst>
                <a:gd name="connsiteX0" fmla="*/ 0 w 2092156"/>
                <a:gd name="connsiteY0" fmla="*/ 2228571 h 2228571"/>
                <a:gd name="connsiteX1" fmla="*/ 0 w 2092156"/>
                <a:gd name="connsiteY1" fmla="*/ 1225208 h 2228571"/>
                <a:gd name="connsiteX2" fmla="*/ 953416 w 2092156"/>
                <a:gd name="connsiteY2" fmla="*/ 271792 h 2228571"/>
                <a:gd name="connsiteX3" fmla="*/ 1370425 w 2092156"/>
                <a:gd name="connsiteY3" fmla="*/ 271792 h 2228571"/>
                <a:gd name="connsiteX4" fmla="*/ 1370425 w 2092156"/>
                <a:gd name="connsiteY4" fmla="*/ 0 h 2228571"/>
                <a:gd name="connsiteX5" fmla="*/ 2092156 w 2092156"/>
                <a:gd name="connsiteY5" fmla="*/ 656895 h 2228571"/>
                <a:gd name="connsiteX6" fmla="*/ 1370425 w 2092156"/>
                <a:gd name="connsiteY6" fmla="*/ 1313790 h 2228571"/>
                <a:gd name="connsiteX7" fmla="*/ 1370425 w 2092156"/>
                <a:gd name="connsiteY7" fmla="*/ 1041998 h 2228571"/>
                <a:gd name="connsiteX8" fmla="*/ 953416 w 2092156"/>
                <a:gd name="connsiteY8" fmla="*/ 1041998 h 2228571"/>
                <a:gd name="connsiteX9" fmla="*/ 770206 w 2092156"/>
                <a:gd name="connsiteY9" fmla="*/ 1225208 h 2228571"/>
                <a:gd name="connsiteX10" fmla="*/ 770206 w 2092156"/>
                <a:gd name="connsiteY10" fmla="*/ 2228571 h 2228571"/>
                <a:gd name="connsiteX11" fmla="*/ 765700 w 2092156"/>
                <a:gd name="connsiteY11" fmla="*/ 2228571 h 2228571"/>
                <a:gd name="connsiteX12" fmla="*/ 383201 w 2092156"/>
                <a:gd name="connsiteY12" fmla="*/ 1813093 h 2228571"/>
                <a:gd name="connsiteX13" fmla="*/ 701 w 2092156"/>
                <a:gd name="connsiteY13" fmla="*/ 2228571 h 2228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2156" h="2228571">
                  <a:moveTo>
                    <a:pt x="0" y="2228571"/>
                  </a:moveTo>
                  <a:lnTo>
                    <a:pt x="0" y="1225208"/>
                  </a:lnTo>
                  <a:cubicBezTo>
                    <a:pt x="0" y="698651"/>
                    <a:pt x="426859" y="271792"/>
                    <a:pt x="953416" y="271792"/>
                  </a:cubicBezTo>
                  <a:lnTo>
                    <a:pt x="1370425" y="271792"/>
                  </a:lnTo>
                  <a:lnTo>
                    <a:pt x="1370425" y="0"/>
                  </a:lnTo>
                  <a:lnTo>
                    <a:pt x="2092156" y="656895"/>
                  </a:lnTo>
                  <a:lnTo>
                    <a:pt x="1370425" y="1313790"/>
                  </a:lnTo>
                  <a:lnTo>
                    <a:pt x="1370425" y="1041998"/>
                  </a:lnTo>
                  <a:lnTo>
                    <a:pt x="953416" y="1041998"/>
                  </a:lnTo>
                  <a:cubicBezTo>
                    <a:pt x="852232" y="1041998"/>
                    <a:pt x="770206" y="1124024"/>
                    <a:pt x="770206" y="1225208"/>
                  </a:cubicBezTo>
                  <a:lnTo>
                    <a:pt x="770206" y="2228571"/>
                  </a:lnTo>
                  <a:lnTo>
                    <a:pt x="765700" y="2228571"/>
                  </a:lnTo>
                  <a:lnTo>
                    <a:pt x="383201" y="1813093"/>
                  </a:lnTo>
                  <a:lnTo>
                    <a:pt x="701" y="22285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Arrow: Right 1">
              <a:extLst>
                <a:ext uri="{FF2B5EF4-FFF2-40B4-BE49-F238E27FC236}">
                  <a16:creationId xmlns:a16="http://schemas.microsoft.com/office/drawing/2014/main" id="{0351B6BF-E0CE-49E3-8D1D-71E71E7CE3BE}"/>
                </a:ext>
              </a:extLst>
            </p:cNvPr>
            <p:cNvSpPr/>
            <p:nvPr/>
          </p:nvSpPr>
          <p:spPr>
            <a:xfrm>
              <a:off x="871790" y="1756610"/>
              <a:ext cx="3871660" cy="1325755"/>
            </a:xfrm>
            <a:prstGeom prst="rightArrow">
              <a:avLst>
                <a:gd name="adj1" fmla="val 57185"/>
                <a:gd name="adj2" fmla="val 54311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: Shape 18">
              <a:extLst>
                <a:ext uri="{FF2B5EF4-FFF2-40B4-BE49-F238E27FC236}">
                  <a16:creationId xmlns:a16="http://schemas.microsoft.com/office/drawing/2014/main" id="{36910478-F963-4378-8A69-0D5CD2C0A0D2}"/>
                </a:ext>
              </a:extLst>
            </p:cNvPr>
            <p:cNvSpPr/>
            <p:nvPr/>
          </p:nvSpPr>
          <p:spPr>
            <a:xfrm>
              <a:off x="7400343" y="4682558"/>
              <a:ext cx="3871660" cy="1325755"/>
            </a:xfrm>
            <a:custGeom>
              <a:avLst/>
              <a:gdLst>
                <a:gd name="connsiteX0" fmla="*/ 3151629 w 3871660"/>
                <a:gd name="connsiteY0" fmla="*/ 0 h 1325755"/>
                <a:gd name="connsiteX1" fmla="*/ 3871660 w 3871660"/>
                <a:gd name="connsiteY1" fmla="*/ 662878 h 1325755"/>
                <a:gd name="connsiteX2" fmla="*/ 3151629 w 3871660"/>
                <a:gd name="connsiteY2" fmla="*/ 1325755 h 1325755"/>
                <a:gd name="connsiteX3" fmla="*/ 3151629 w 3871660"/>
                <a:gd name="connsiteY3" fmla="*/ 1041944 h 1325755"/>
                <a:gd name="connsiteX4" fmla="*/ 11447 w 3871660"/>
                <a:gd name="connsiteY4" fmla="*/ 1041944 h 1325755"/>
                <a:gd name="connsiteX5" fmla="*/ 421354 w 3871660"/>
                <a:gd name="connsiteY5" fmla="*/ 668860 h 1325755"/>
                <a:gd name="connsiteX6" fmla="*/ 0 w 3871660"/>
                <a:gd name="connsiteY6" fmla="*/ 285358 h 1325755"/>
                <a:gd name="connsiteX7" fmla="*/ 0 w 3871660"/>
                <a:gd name="connsiteY7" fmla="*/ 283811 h 1325755"/>
                <a:gd name="connsiteX8" fmla="*/ 3151629 w 3871660"/>
                <a:gd name="connsiteY8" fmla="*/ 283811 h 132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1660" h="1325755">
                  <a:moveTo>
                    <a:pt x="3151629" y="0"/>
                  </a:moveTo>
                  <a:lnTo>
                    <a:pt x="3871660" y="662878"/>
                  </a:lnTo>
                  <a:lnTo>
                    <a:pt x="3151629" y="1325755"/>
                  </a:lnTo>
                  <a:lnTo>
                    <a:pt x="3151629" y="1041944"/>
                  </a:lnTo>
                  <a:lnTo>
                    <a:pt x="11447" y="1041944"/>
                  </a:lnTo>
                  <a:lnTo>
                    <a:pt x="421354" y="668860"/>
                  </a:lnTo>
                  <a:lnTo>
                    <a:pt x="0" y="285358"/>
                  </a:lnTo>
                  <a:lnTo>
                    <a:pt x="0" y="283811"/>
                  </a:lnTo>
                  <a:lnTo>
                    <a:pt x="3151629" y="2838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EA883826-F38C-4506-B139-7BFDCF0DE7DA}"/>
              </a:ext>
            </a:extLst>
          </p:cNvPr>
          <p:cNvSpPr txBox="1"/>
          <p:nvPr/>
        </p:nvSpPr>
        <p:spPr>
          <a:xfrm>
            <a:off x="2831724" y="2294539"/>
            <a:ext cx="15335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Step 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CD45035-B637-4254-8D8B-36B1B8667021}"/>
              </a:ext>
            </a:extLst>
          </p:cNvPr>
          <p:cNvSpPr txBox="1"/>
          <p:nvPr/>
        </p:nvSpPr>
        <p:spPr>
          <a:xfrm>
            <a:off x="5281598" y="2842618"/>
            <a:ext cx="15335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Step</a:t>
            </a:r>
          </a:p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 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257054D-5242-44A8-9698-583E80140DA9}"/>
              </a:ext>
            </a:extLst>
          </p:cNvPr>
          <p:cNvSpPr txBox="1"/>
          <p:nvPr/>
        </p:nvSpPr>
        <p:spPr>
          <a:xfrm>
            <a:off x="5833465" y="5209852"/>
            <a:ext cx="15335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Step 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DAF77BE-C990-4142-9D1D-F6F818DDC1A2}"/>
              </a:ext>
            </a:extLst>
          </p:cNvPr>
          <p:cNvSpPr txBox="1"/>
          <p:nvPr/>
        </p:nvSpPr>
        <p:spPr>
          <a:xfrm>
            <a:off x="9360277" y="5209852"/>
            <a:ext cx="15335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Step 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2" name="Group 35">
            <a:extLst>
              <a:ext uri="{FF2B5EF4-FFF2-40B4-BE49-F238E27FC236}">
                <a16:creationId xmlns:a16="http://schemas.microsoft.com/office/drawing/2014/main" id="{8D40D95A-B5CE-480B-8067-59ADF8FF905D}"/>
              </a:ext>
            </a:extLst>
          </p:cNvPr>
          <p:cNvGrpSpPr/>
          <p:nvPr/>
        </p:nvGrpSpPr>
        <p:grpSpPr>
          <a:xfrm>
            <a:off x="1036422" y="3507581"/>
            <a:ext cx="3749730" cy="2248624"/>
            <a:chOff x="1036422" y="3507581"/>
            <a:chExt cx="3749730" cy="224862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9A08B47-72EA-4AC9-B84C-D54F228F929B}"/>
                </a:ext>
              </a:extLst>
            </p:cNvPr>
            <p:cNvSpPr txBox="1"/>
            <p:nvPr/>
          </p:nvSpPr>
          <p:spPr>
            <a:xfrm>
              <a:off x="1036422" y="3673614"/>
              <a:ext cx="8717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1"/>
                  </a:solidFill>
                </a:rPr>
                <a:t>01</a:t>
              </a:r>
              <a:endParaRPr lang="ko-KR" altLang="en-US" sz="3600" b="1" dirty="0">
                <a:solidFill>
                  <a:schemeClr val="accent1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705CEC7-09A4-4FEE-9A03-607233851CC1}"/>
                </a:ext>
              </a:extLst>
            </p:cNvPr>
            <p:cNvSpPr txBox="1"/>
            <p:nvPr/>
          </p:nvSpPr>
          <p:spPr>
            <a:xfrm>
              <a:off x="1036422" y="4943841"/>
              <a:ext cx="8717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2"/>
                  </a:solidFill>
                </a:rPr>
                <a:t>02</a:t>
              </a:r>
              <a:endParaRPr lang="ko-KR" altLang="en-US" sz="3600" b="1" dirty="0">
                <a:solidFill>
                  <a:schemeClr val="accent2"/>
                </a:solidFill>
              </a:endParaRPr>
            </a:p>
          </p:txBody>
        </p:sp>
        <p:grpSp>
          <p:nvGrpSpPr>
            <p:cNvPr id="15" name="Group 31">
              <a:extLst>
                <a:ext uri="{FF2B5EF4-FFF2-40B4-BE49-F238E27FC236}">
                  <a16:creationId xmlns:a16="http://schemas.microsoft.com/office/drawing/2014/main" id="{71A40E9C-1BEA-4B88-87F1-490A57A6E351}"/>
                </a:ext>
              </a:extLst>
            </p:cNvPr>
            <p:cNvGrpSpPr/>
            <p:nvPr/>
          </p:nvGrpSpPr>
          <p:grpSpPr>
            <a:xfrm>
              <a:off x="1965669" y="3507581"/>
              <a:ext cx="2820483" cy="978397"/>
              <a:chOff x="1959888" y="3341549"/>
              <a:chExt cx="2332981" cy="978397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5839127-1910-4638-93D7-C755FBD384CF}"/>
                  </a:ext>
                </a:extLst>
              </p:cNvPr>
              <p:cNvSpPr txBox="1"/>
              <p:nvPr/>
            </p:nvSpPr>
            <p:spPr>
              <a:xfrm>
                <a:off x="1959888" y="3673615"/>
                <a:ext cx="233298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A921E09A-2FF9-4E99-BBDA-89E6A9DC942B}"/>
                  </a:ext>
                </a:extLst>
              </p:cNvPr>
              <p:cNvSpPr txBox="1"/>
              <p:nvPr/>
            </p:nvSpPr>
            <p:spPr>
              <a:xfrm>
                <a:off x="1959888" y="3341549"/>
                <a:ext cx="233298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b="1" dirty="0">
                    <a:solidFill>
                      <a:schemeClr val="accent1"/>
                    </a:solidFill>
                  </a:rPr>
                  <a:t>Add Contents</a:t>
                </a:r>
              </a:p>
            </p:txBody>
          </p:sp>
        </p:grpSp>
        <p:grpSp>
          <p:nvGrpSpPr>
            <p:cNvPr id="16" name="Group 32">
              <a:extLst>
                <a:ext uri="{FF2B5EF4-FFF2-40B4-BE49-F238E27FC236}">
                  <a16:creationId xmlns:a16="http://schemas.microsoft.com/office/drawing/2014/main" id="{A95B0DD2-E31B-4234-A025-BE7653874FFC}"/>
                </a:ext>
              </a:extLst>
            </p:cNvPr>
            <p:cNvGrpSpPr/>
            <p:nvPr/>
          </p:nvGrpSpPr>
          <p:grpSpPr>
            <a:xfrm>
              <a:off x="1965669" y="4777808"/>
              <a:ext cx="2820483" cy="978397"/>
              <a:chOff x="1959888" y="3341549"/>
              <a:chExt cx="2332981" cy="978397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25C191CA-6F8A-4080-B3D3-602098CC152C}"/>
                  </a:ext>
                </a:extLst>
              </p:cNvPr>
              <p:cNvSpPr txBox="1"/>
              <p:nvPr/>
            </p:nvSpPr>
            <p:spPr>
              <a:xfrm>
                <a:off x="1959888" y="3673615"/>
                <a:ext cx="233298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3814959C-79AD-4792-940B-9DB7C06F8945}"/>
                  </a:ext>
                </a:extLst>
              </p:cNvPr>
              <p:cNvSpPr txBox="1"/>
              <p:nvPr/>
            </p:nvSpPr>
            <p:spPr>
              <a:xfrm>
                <a:off x="1959888" y="3341549"/>
                <a:ext cx="233298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b="1" dirty="0">
                    <a:solidFill>
                      <a:schemeClr val="accent2"/>
                    </a:solidFill>
                  </a:rPr>
                  <a:t>Add Contents</a:t>
                </a:r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E454DD78-6A5C-458D-A3AB-F0DBFDEA7719}"/>
              </a:ext>
            </a:extLst>
          </p:cNvPr>
          <p:cNvSpPr txBox="1"/>
          <p:nvPr/>
        </p:nvSpPr>
        <p:spPr>
          <a:xfrm>
            <a:off x="7424447" y="2080221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03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FEFF225-81A9-43AC-B5F3-77F3B15E6C7D}"/>
              </a:ext>
            </a:extLst>
          </p:cNvPr>
          <p:cNvSpPr txBox="1"/>
          <p:nvPr/>
        </p:nvSpPr>
        <p:spPr>
          <a:xfrm>
            <a:off x="7424447" y="3350448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</a:rPr>
              <a:t>04</a:t>
            </a:r>
            <a:endParaRPr lang="ko-KR" altLang="en-US" sz="3600" b="1" dirty="0">
              <a:solidFill>
                <a:schemeClr val="accent4"/>
              </a:solidFill>
            </a:endParaRPr>
          </a:p>
        </p:txBody>
      </p:sp>
      <p:grpSp>
        <p:nvGrpSpPr>
          <p:cNvPr id="23" name="Group 39">
            <a:extLst>
              <a:ext uri="{FF2B5EF4-FFF2-40B4-BE49-F238E27FC236}">
                <a16:creationId xmlns:a16="http://schemas.microsoft.com/office/drawing/2014/main" id="{E3BF1F13-0E43-408E-BECB-40C1E7A76697}"/>
              </a:ext>
            </a:extLst>
          </p:cNvPr>
          <p:cNvGrpSpPr/>
          <p:nvPr/>
        </p:nvGrpSpPr>
        <p:grpSpPr>
          <a:xfrm>
            <a:off x="8353694" y="1914188"/>
            <a:ext cx="2820483" cy="978397"/>
            <a:chOff x="1959888" y="3341549"/>
            <a:chExt cx="2332981" cy="97839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F4AAF8D-F39F-48F6-9B8F-842A73D95E6A}"/>
                </a:ext>
              </a:extLst>
            </p:cNvPr>
            <p:cNvSpPr txBox="1"/>
            <p:nvPr/>
          </p:nvSpPr>
          <p:spPr>
            <a:xfrm>
              <a:off x="1959888" y="3673615"/>
              <a:ext cx="23329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108822B-1968-4538-AAB2-6C1105B3BC97}"/>
                </a:ext>
              </a:extLst>
            </p:cNvPr>
            <p:cNvSpPr txBox="1"/>
            <p:nvPr/>
          </p:nvSpPr>
          <p:spPr>
            <a:xfrm>
              <a:off x="1959888" y="3341549"/>
              <a:ext cx="23329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3"/>
                  </a:solidFill>
                </a:rPr>
                <a:t>Add Contents</a:t>
              </a:r>
            </a:p>
          </p:txBody>
        </p:sp>
      </p:grpSp>
      <p:grpSp>
        <p:nvGrpSpPr>
          <p:cNvPr id="26" name="Group 40">
            <a:extLst>
              <a:ext uri="{FF2B5EF4-FFF2-40B4-BE49-F238E27FC236}">
                <a16:creationId xmlns:a16="http://schemas.microsoft.com/office/drawing/2014/main" id="{14AB13B1-BE72-411E-92F4-87C397D32774}"/>
              </a:ext>
            </a:extLst>
          </p:cNvPr>
          <p:cNvGrpSpPr/>
          <p:nvPr/>
        </p:nvGrpSpPr>
        <p:grpSpPr>
          <a:xfrm>
            <a:off x="8353694" y="3184415"/>
            <a:ext cx="2820483" cy="978397"/>
            <a:chOff x="1959888" y="3341549"/>
            <a:chExt cx="2332981" cy="97839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F96E146-90A4-437F-8AFB-7B07D9583152}"/>
                </a:ext>
              </a:extLst>
            </p:cNvPr>
            <p:cNvSpPr txBox="1"/>
            <p:nvPr/>
          </p:nvSpPr>
          <p:spPr>
            <a:xfrm>
              <a:off x="1959888" y="3673615"/>
              <a:ext cx="23329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36B44C4-3F2C-4A84-8E95-FF85174EC911}"/>
                </a:ext>
              </a:extLst>
            </p:cNvPr>
            <p:cNvSpPr txBox="1"/>
            <p:nvPr/>
          </p:nvSpPr>
          <p:spPr>
            <a:xfrm>
              <a:off x="1959888" y="3341549"/>
              <a:ext cx="23329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4"/>
                  </a:solidFill>
                </a:rPr>
                <a:t>Add Contents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id="{A5783093-56E5-4284-8728-62CB0D024C95}"/>
              </a:ext>
            </a:extLst>
          </p:cNvPr>
          <p:cNvGrpSpPr/>
          <p:nvPr/>
        </p:nvGrpSpPr>
        <p:grpSpPr>
          <a:xfrm>
            <a:off x="3385911" y="2752841"/>
            <a:ext cx="1225617" cy="2419117"/>
            <a:chOff x="3025302" y="2752841"/>
            <a:chExt cx="1225617" cy="2419117"/>
          </a:xfrm>
        </p:grpSpPr>
        <p:sp>
          <p:nvSpPr>
            <p:cNvPr id="4" name="Diamond 1">
              <a:extLst>
                <a:ext uri="{FF2B5EF4-FFF2-40B4-BE49-F238E27FC236}">
                  <a16:creationId xmlns:a16="http://schemas.microsoft.com/office/drawing/2014/main" id="{CEEC74E3-A700-4119-AD01-9B5DA8D3861C}"/>
                </a:ext>
              </a:extLst>
            </p:cNvPr>
            <p:cNvSpPr/>
            <p:nvPr/>
          </p:nvSpPr>
          <p:spPr>
            <a:xfrm>
              <a:off x="3025302" y="2752841"/>
              <a:ext cx="817123" cy="2419117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Isosceles Triangle 4">
              <a:extLst>
                <a:ext uri="{FF2B5EF4-FFF2-40B4-BE49-F238E27FC236}">
                  <a16:creationId xmlns:a16="http://schemas.microsoft.com/office/drawing/2014/main" id="{1EBD7741-1653-49D9-87B2-3E5FB56CA954}"/>
                </a:ext>
              </a:extLst>
            </p:cNvPr>
            <p:cNvSpPr/>
            <p:nvPr/>
          </p:nvSpPr>
          <p:spPr>
            <a:xfrm rot="10800000">
              <a:off x="3433795" y="2756038"/>
              <a:ext cx="817124" cy="1209559"/>
            </a:xfrm>
            <a:prstGeom prst="triangle">
              <a:avLst>
                <a:gd name="adj" fmla="val 50332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A20333A4-B734-4A4D-9AFB-E4A85400D14B}"/>
                </a:ext>
              </a:extLst>
            </p:cNvPr>
            <p:cNvSpPr/>
            <p:nvPr/>
          </p:nvSpPr>
          <p:spPr>
            <a:xfrm>
              <a:off x="3433795" y="3962399"/>
              <a:ext cx="817124" cy="1209559"/>
            </a:xfrm>
            <a:prstGeom prst="triangle">
              <a:avLst>
                <a:gd name="adj" fmla="val 50332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7">
            <a:extLst>
              <a:ext uri="{FF2B5EF4-FFF2-40B4-BE49-F238E27FC236}">
                <a16:creationId xmlns:a16="http://schemas.microsoft.com/office/drawing/2014/main" id="{8002A5D9-C984-4A1C-A967-A4626C8A84FA}"/>
              </a:ext>
            </a:extLst>
          </p:cNvPr>
          <p:cNvGrpSpPr/>
          <p:nvPr/>
        </p:nvGrpSpPr>
        <p:grpSpPr>
          <a:xfrm flipH="1">
            <a:off x="7580472" y="2752841"/>
            <a:ext cx="1225617" cy="2419117"/>
            <a:chOff x="3025302" y="2752841"/>
            <a:chExt cx="1225617" cy="2419117"/>
          </a:xfrm>
        </p:grpSpPr>
        <p:sp>
          <p:nvSpPr>
            <p:cNvPr id="8" name="Diamond 8">
              <a:extLst>
                <a:ext uri="{FF2B5EF4-FFF2-40B4-BE49-F238E27FC236}">
                  <a16:creationId xmlns:a16="http://schemas.microsoft.com/office/drawing/2014/main" id="{2B26D244-BF02-497C-B78A-E43110A6552F}"/>
                </a:ext>
              </a:extLst>
            </p:cNvPr>
            <p:cNvSpPr/>
            <p:nvPr/>
          </p:nvSpPr>
          <p:spPr>
            <a:xfrm>
              <a:off x="3025302" y="2752841"/>
              <a:ext cx="817123" cy="2419117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Isosceles Triangle 9">
              <a:extLst>
                <a:ext uri="{FF2B5EF4-FFF2-40B4-BE49-F238E27FC236}">
                  <a16:creationId xmlns:a16="http://schemas.microsoft.com/office/drawing/2014/main" id="{D953FD69-98D1-494D-A69B-4E63548C3137}"/>
                </a:ext>
              </a:extLst>
            </p:cNvPr>
            <p:cNvSpPr/>
            <p:nvPr/>
          </p:nvSpPr>
          <p:spPr>
            <a:xfrm rot="10800000">
              <a:off x="3433795" y="2756038"/>
              <a:ext cx="817124" cy="1209559"/>
            </a:xfrm>
            <a:prstGeom prst="triangle">
              <a:avLst>
                <a:gd name="adj" fmla="val 50332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Isosceles Triangle 10">
              <a:extLst>
                <a:ext uri="{FF2B5EF4-FFF2-40B4-BE49-F238E27FC236}">
                  <a16:creationId xmlns:a16="http://schemas.microsoft.com/office/drawing/2014/main" id="{A7D4CABA-172D-4736-BCEF-6327963E00AC}"/>
                </a:ext>
              </a:extLst>
            </p:cNvPr>
            <p:cNvSpPr/>
            <p:nvPr/>
          </p:nvSpPr>
          <p:spPr>
            <a:xfrm>
              <a:off x="3425249" y="3962399"/>
              <a:ext cx="817124" cy="1209559"/>
            </a:xfrm>
            <a:prstGeom prst="triangle">
              <a:avLst>
                <a:gd name="adj" fmla="val 50332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57">
            <a:extLst>
              <a:ext uri="{FF2B5EF4-FFF2-40B4-BE49-F238E27FC236}">
                <a16:creationId xmlns:a16="http://schemas.microsoft.com/office/drawing/2014/main" id="{2D829152-A343-4394-95F3-61D47917D9AE}"/>
              </a:ext>
            </a:extLst>
          </p:cNvPr>
          <p:cNvGrpSpPr/>
          <p:nvPr/>
        </p:nvGrpSpPr>
        <p:grpSpPr>
          <a:xfrm>
            <a:off x="9251090" y="3323338"/>
            <a:ext cx="2319916" cy="1288148"/>
            <a:chOff x="2551706" y="4283314"/>
            <a:chExt cx="664620" cy="130948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60168DB-8293-44C3-9827-02A60D6C1D1D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0324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D34DAF4-FCA4-4001-B706-9DE7B7A0B60B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60">
            <a:extLst>
              <a:ext uri="{FF2B5EF4-FFF2-40B4-BE49-F238E27FC236}">
                <a16:creationId xmlns:a16="http://schemas.microsoft.com/office/drawing/2014/main" id="{30141AB0-2E9D-497E-A5E0-93350D972FE0}"/>
              </a:ext>
            </a:extLst>
          </p:cNvPr>
          <p:cNvGrpSpPr/>
          <p:nvPr/>
        </p:nvGrpSpPr>
        <p:grpSpPr>
          <a:xfrm>
            <a:off x="620994" y="3323338"/>
            <a:ext cx="2319917" cy="1288148"/>
            <a:chOff x="2551706" y="4283314"/>
            <a:chExt cx="664620" cy="130948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EA68EC0-8DDE-4F39-8793-E8F1F86EAAD3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0324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2DEDAB5-B48B-4B0F-AB71-4C9EDFBAAED4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19" name="Isosceles Triangle 51">
            <a:extLst>
              <a:ext uri="{FF2B5EF4-FFF2-40B4-BE49-F238E27FC236}">
                <a16:creationId xmlns:a16="http://schemas.microsoft.com/office/drawing/2014/main" id="{2D7F5311-7DF0-4D5B-918C-7752DC645072}"/>
              </a:ext>
            </a:extLst>
          </p:cNvPr>
          <p:cNvSpPr/>
          <p:nvPr/>
        </p:nvSpPr>
        <p:spPr>
          <a:xfrm>
            <a:off x="3624775" y="3838011"/>
            <a:ext cx="339255" cy="24877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자유형 151">
            <a:extLst>
              <a:ext uri="{FF2B5EF4-FFF2-40B4-BE49-F238E27FC236}">
                <a16:creationId xmlns:a16="http://schemas.microsoft.com/office/drawing/2014/main" id="{BF1AA63D-785A-46C9-99EE-ADE993C48F46}"/>
              </a:ext>
            </a:extLst>
          </p:cNvPr>
          <p:cNvSpPr/>
          <p:nvPr/>
        </p:nvSpPr>
        <p:spPr>
          <a:xfrm>
            <a:off x="8258577" y="3730993"/>
            <a:ext cx="338992" cy="355794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BFE5F263-B0D4-4051-BB69-A4664338705B}"/>
              </a:ext>
            </a:extLst>
          </p:cNvPr>
          <p:cNvGrpSpPr/>
          <p:nvPr/>
        </p:nvGrpSpPr>
        <p:grpSpPr>
          <a:xfrm>
            <a:off x="4946407" y="1819979"/>
            <a:ext cx="2451184" cy="4284840"/>
            <a:chOff x="8855657" y="2117226"/>
            <a:chExt cx="1108536" cy="1937797"/>
          </a:xfrm>
        </p:grpSpPr>
        <p:sp>
          <p:nvSpPr>
            <p:cNvPr id="27" name="Freeform: Shape 5">
              <a:extLst>
                <a:ext uri="{FF2B5EF4-FFF2-40B4-BE49-F238E27FC236}">
                  <a16:creationId xmlns:a16="http://schemas.microsoft.com/office/drawing/2014/main" id="{8A447089-AE56-4A87-92F5-1157E313CA75}"/>
                </a:ext>
              </a:extLst>
            </p:cNvPr>
            <p:cNvSpPr/>
            <p:nvPr/>
          </p:nvSpPr>
          <p:spPr>
            <a:xfrm>
              <a:off x="8855657" y="2121858"/>
              <a:ext cx="1105490" cy="1933165"/>
            </a:xfrm>
            <a:custGeom>
              <a:avLst/>
              <a:gdLst>
                <a:gd name="connsiteX0" fmla="*/ 1463814 w 1464645"/>
                <a:gd name="connsiteY0" fmla="*/ 2518952 h 2561221"/>
                <a:gd name="connsiteX1" fmla="*/ 1437618 w 1464645"/>
                <a:gd name="connsiteY1" fmla="*/ 2319368 h 2561221"/>
                <a:gd name="connsiteX2" fmla="*/ 1338242 w 1464645"/>
                <a:gd name="connsiteY2" fmla="*/ 1893173 h 2561221"/>
                <a:gd name="connsiteX3" fmla="*/ 1276288 w 1464645"/>
                <a:gd name="connsiteY3" fmla="*/ 1564276 h 2561221"/>
                <a:gd name="connsiteX4" fmla="*/ 1258824 w 1464645"/>
                <a:gd name="connsiteY4" fmla="*/ 1330181 h 2561221"/>
                <a:gd name="connsiteX5" fmla="*/ 1121611 w 1464645"/>
                <a:gd name="connsiteY5" fmla="*/ 999620 h 2561221"/>
                <a:gd name="connsiteX6" fmla="*/ 1090841 w 1464645"/>
                <a:gd name="connsiteY6" fmla="*/ 960119 h 2561221"/>
                <a:gd name="connsiteX7" fmla="*/ 1014750 w 1464645"/>
                <a:gd name="connsiteY7" fmla="*/ 841201 h 2561221"/>
                <a:gd name="connsiteX8" fmla="*/ 1006850 w 1464645"/>
                <a:gd name="connsiteY8" fmla="*/ 807521 h 2561221"/>
                <a:gd name="connsiteX9" fmla="*/ 1019740 w 1464645"/>
                <a:gd name="connsiteY9" fmla="*/ 793384 h 2561221"/>
                <a:gd name="connsiteX10" fmla="*/ 1029303 w 1464645"/>
                <a:gd name="connsiteY10" fmla="*/ 807521 h 2561221"/>
                <a:gd name="connsiteX11" fmla="*/ 1030966 w 1464645"/>
                <a:gd name="connsiteY11" fmla="*/ 836627 h 2561221"/>
                <a:gd name="connsiteX12" fmla="*/ 1045935 w 1464645"/>
                <a:gd name="connsiteY12" fmla="*/ 843280 h 2561221"/>
                <a:gd name="connsiteX13" fmla="*/ 1084189 w 1464645"/>
                <a:gd name="connsiteY13" fmla="*/ 831221 h 2561221"/>
                <a:gd name="connsiteX14" fmla="*/ 1132006 w 1464645"/>
                <a:gd name="connsiteY14" fmla="*/ 795463 h 2561221"/>
                <a:gd name="connsiteX15" fmla="*/ 1174417 w 1464645"/>
                <a:gd name="connsiteY15" fmla="*/ 726856 h 2561221"/>
                <a:gd name="connsiteX16" fmla="*/ 1186475 w 1464645"/>
                <a:gd name="connsiteY16" fmla="*/ 720203 h 2561221"/>
                <a:gd name="connsiteX17" fmla="*/ 1191049 w 1464645"/>
                <a:gd name="connsiteY17" fmla="*/ 733093 h 2561221"/>
                <a:gd name="connsiteX18" fmla="*/ 1189802 w 1464645"/>
                <a:gd name="connsiteY18" fmla="*/ 749725 h 2561221"/>
                <a:gd name="connsiteX19" fmla="*/ 1181486 w 1464645"/>
                <a:gd name="connsiteY19" fmla="*/ 810847 h 2561221"/>
                <a:gd name="connsiteX20" fmla="*/ 1226392 w 1464645"/>
                <a:gd name="connsiteY20" fmla="*/ 828311 h 2561221"/>
                <a:gd name="connsiteX21" fmla="*/ 1227639 w 1464645"/>
                <a:gd name="connsiteY21" fmla="*/ 834548 h 2561221"/>
                <a:gd name="connsiteX22" fmla="*/ 1244687 w 1464645"/>
                <a:gd name="connsiteY22" fmla="*/ 898581 h 2561221"/>
                <a:gd name="connsiteX23" fmla="*/ 1254666 w 1464645"/>
                <a:gd name="connsiteY23" fmla="*/ 907729 h 2561221"/>
                <a:gd name="connsiteX24" fmla="*/ 1262567 w 1464645"/>
                <a:gd name="connsiteY24" fmla="*/ 896502 h 2561221"/>
                <a:gd name="connsiteX25" fmla="*/ 1268388 w 1464645"/>
                <a:gd name="connsiteY25" fmla="*/ 849101 h 2561221"/>
                <a:gd name="connsiteX26" fmla="*/ 1276704 w 1464645"/>
                <a:gd name="connsiteY26" fmla="*/ 831221 h 2561221"/>
                <a:gd name="connsiteX27" fmla="*/ 1293752 w 1464645"/>
                <a:gd name="connsiteY27" fmla="*/ 839953 h 2561221"/>
                <a:gd name="connsiteX28" fmla="*/ 1309552 w 1464645"/>
                <a:gd name="connsiteY28" fmla="*/ 856585 h 2561221"/>
                <a:gd name="connsiteX29" fmla="*/ 1325352 w 1464645"/>
                <a:gd name="connsiteY29" fmla="*/ 862822 h 2561221"/>
                <a:gd name="connsiteX30" fmla="*/ 1330342 w 1464645"/>
                <a:gd name="connsiteY30" fmla="*/ 845774 h 2561221"/>
                <a:gd name="connsiteX31" fmla="*/ 1320779 w 1464645"/>
                <a:gd name="connsiteY31" fmla="*/ 820826 h 2561221"/>
                <a:gd name="connsiteX32" fmla="*/ 1288346 w 1464645"/>
                <a:gd name="connsiteY32" fmla="*/ 777583 h 2561221"/>
                <a:gd name="connsiteX33" fmla="*/ 1255082 w 1464645"/>
                <a:gd name="connsiteY33" fmla="*/ 690265 h 2561221"/>
                <a:gd name="connsiteX34" fmla="*/ 1240113 w 1464645"/>
                <a:gd name="connsiteY34" fmla="*/ 634548 h 2561221"/>
                <a:gd name="connsiteX35" fmla="*/ 1252172 w 1464645"/>
                <a:gd name="connsiteY35" fmla="*/ 594631 h 2561221"/>
                <a:gd name="connsiteX36" fmla="*/ 1225976 w 1464645"/>
                <a:gd name="connsiteY36" fmla="*/ 568852 h 2561221"/>
                <a:gd name="connsiteX37" fmla="*/ 1214750 w 1464645"/>
                <a:gd name="connsiteY37" fmla="*/ 538083 h 2561221"/>
                <a:gd name="connsiteX38" fmla="*/ 1269635 w 1464645"/>
                <a:gd name="connsiteY38" fmla="*/ 403779 h 2561221"/>
                <a:gd name="connsiteX39" fmla="*/ 1282109 w 1464645"/>
                <a:gd name="connsiteY39" fmla="*/ 316877 h 2561221"/>
                <a:gd name="connsiteX40" fmla="*/ 1233461 w 1464645"/>
                <a:gd name="connsiteY40" fmla="*/ 223738 h 2561221"/>
                <a:gd name="connsiteX41" fmla="*/ 1237619 w 1464645"/>
                <a:gd name="connsiteY41" fmla="*/ 199206 h 2561221"/>
                <a:gd name="connsiteX42" fmla="*/ 1237203 w 1464645"/>
                <a:gd name="connsiteY42" fmla="*/ 187980 h 2561221"/>
                <a:gd name="connsiteX43" fmla="*/ 1192297 w 1464645"/>
                <a:gd name="connsiteY43" fmla="*/ 172595 h 2561221"/>
                <a:gd name="connsiteX44" fmla="*/ 1183149 w 1464645"/>
                <a:gd name="connsiteY44" fmla="*/ 165942 h 2561221"/>
                <a:gd name="connsiteX45" fmla="*/ 1173170 w 1464645"/>
                <a:gd name="connsiteY45" fmla="*/ 157626 h 2561221"/>
                <a:gd name="connsiteX46" fmla="*/ 1102484 w 1464645"/>
                <a:gd name="connsiteY46" fmla="*/ 180495 h 2561221"/>
                <a:gd name="connsiteX47" fmla="*/ 1054667 w 1464645"/>
                <a:gd name="connsiteY47" fmla="*/ 183822 h 2561221"/>
                <a:gd name="connsiteX48" fmla="*/ 1014750 w 1464645"/>
                <a:gd name="connsiteY48" fmla="*/ 151389 h 2561221"/>
                <a:gd name="connsiteX49" fmla="*/ 935748 w 1464645"/>
                <a:gd name="connsiteY49" fmla="*/ 57834 h 2561221"/>
                <a:gd name="connsiteX50" fmla="*/ 838451 w 1464645"/>
                <a:gd name="connsiteY50" fmla="*/ 6275 h 2561221"/>
                <a:gd name="connsiteX51" fmla="*/ 527017 w 1464645"/>
                <a:gd name="connsiteY51" fmla="*/ 54508 h 2561221"/>
                <a:gd name="connsiteX52" fmla="*/ 475042 w 1464645"/>
                <a:gd name="connsiteY52" fmla="*/ 100246 h 2561221"/>
                <a:gd name="connsiteX53" fmla="*/ 440115 w 1464645"/>
                <a:gd name="connsiteY53" fmla="*/ 156379 h 2561221"/>
                <a:gd name="connsiteX54" fmla="*/ 390635 w 1464645"/>
                <a:gd name="connsiteY54" fmla="*/ 318956 h 2561221"/>
                <a:gd name="connsiteX55" fmla="*/ 339907 w 1464645"/>
                <a:gd name="connsiteY55" fmla="*/ 485276 h 2561221"/>
                <a:gd name="connsiteX56" fmla="*/ 338660 w 1464645"/>
                <a:gd name="connsiteY56" fmla="*/ 486939 h 2561221"/>
                <a:gd name="connsiteX57" fmla="*/ 346560 w 1464645"/>
                <a:gd name="connsiteY57" fmla="*/ 523946 h 2561221"/>
                <a:gd name="connsiteX58" fmla="*/ 381487 w 1464645"/>
                <a:gd name="connsiteY58" fmla="*/ 585484 h 2561221"/>
                <a:gd name="connsiteX59" fmla="*/ 393961 w 1464645"/>
                <a:gd name="connsiteY59" fmla="*/ 641617 h 2561221"/>
                <a:gd name="connsiteX60" fmla="*/ 402277 w 1464645"/>
                <a:gd name="connsiteY60" fmla="*/ 684028 h 2561221"/>
                <a:gd name="connsiteX61" fmla="*/ 457579 w 1464645"/>
                <a:gd name="connsiteY61" fmla="*/ 740577 h 2561221"/>
                <a:gd name="connsiteX62" fmla="*/ 561529 w 1464645"/>
                <a:gd name="connsiteY62" fmla="*/ 744735 h 2561221"/>
                <a:gd name="connsiteX63" fmla="*/ 588971 w 1464645"/>
                <a:gd name="connsiteY63" fmla="*/ 762199 h 2561221"/>
                <a:gd name="connsiteX64" fmla="*/ 631799 w 1464645"/>
                <a:gd name="connsiteY64" fmla="*/ 932677 h 2561221"/>
                <a:gd name="connsiteX65" fmla="*/ 624730 w 1464645"/>
                <a:gd name="connsiteY65" fmla="*/ 955130 h 2561221"/>
                <a:gd name="connsiteX66" fmla="*/ 382319 w 1464645"/>
                <a:gd name="connsiteY66" fmla="*/ 1191720 h 2561221"/>
                <a:gd name="connsiteX67" fmla="*/ 172756 w 1464645"/>
                <a:gd name="connsiteY67" fmla="*/ 1352218 h 2561221"/>
                <a:gd name="connsiteX68" fmla="*/ 85022 w 1464645"/>
                <a:gd name="connsiteY68" fmla="*/ 1469889 h 2561221"/>
                <a:gd name="connsiteX69" fmla="*/ 112049 w 1464645"/>
                <a:gd name="connsiteY69" fmla="*/ 1599203 h 2561221"/>
                <a:gd name="connsiteX70" fmla="*/ 239700 w 1464645"/>
                <a:gd name="connsiteY70" fmla="*/ 1633299 h 2561221"/>
                <a:gd name="connsiteX71" fmla="*/ 208515 w 1464645"/>
                <a:gd name="connsiteY71" fmla="*/ 1721864 h 2561221"/>
                <a:gd name="connsiteX72" fmla="*/ 141155 w 1464645"/>
                <a:gd name="connsiteY72" fmla="*/ 1805855 h 2561221"/>
                <a:gd name="connsiteX73" fmla="*/ 7684 w 1464645"/>
                <a:gd name="connsiteY73" fmla="*/ 2267809 h 2561221"/>
                <a:gd name="connsiteX74" fmla="*/ 348639 w 1464645"/>
                <a:gd name="connsiteY74" fmla="*/ 2560948 h 2561221"/>
                <a:gd name="connsiteX75" fmla="*/ 951549 w 1464645"/>
                <a:gd name="connsiteY75" fmla="*/ 2559700 h 2561221"/>
                <a:gd name="connsiteX76" fmla="*/ 1090841 w 1464645"/>
                <a:gd name="connsiteY76" fmla="*/ 2557205 h 2561221"/>
                <a:gd name="connsiteX77" fmla="*/ 1109968 w 1464645"/>
                <a:gd name="connsiteY77" fmla="*/ 2535584 h 2561221"/>
                <a:gd name="connsiteX78" fmla="*/ 1065478 w 1464645"/>
                <a:gd name="connsiteY78" fmla="*/ 2377996 h 2561221"/>
                <a:gd name="connsiteX79" fmla="*/ 912048 w 1464645"/>
                <a:gd name="connsiteY79" fmla="*/ 2155127 h 2561221"/>
                <a:gd name="connsiteX80" fmla="*/ 860489 w 1464645"/>
                <a:gd name="connsiteY80" fmla="*/ 2049098 h 2561221"/>
                <a:gd name="connsiteX81" fmla="*/ 893337 w 1464645"/>
                <a:gd name="connsiteY81" fmla="*/ 1785897 h 2561221"/>
                <a:gd name="connsiteX82" fmla="*/ 948638 w 1464645"/>
                <a:gd name="connsiteY82" fmla="*/ 1660326 h 2561221"/>
                <a:gd name="connsiteX83" fmla="*/ 983565 w 1464645"/>
                <a:gd name="connsiteY83" fmla="*/ 1604193 h 2561221"/>
                <a:gd name="connsiteX84" fmla="*/ 1015582 w 1464645"/>
                <a:gd name="connsiteY84" fmla="*/ 1684026 h 2561221"/>
                <a:gd name="connsiteX85" fmla="*/ 1128263 w 1464645"/>
                <a:gd name="connsiteY85" fmla="*/ 1990055 h 2561221"/>
                <a:gd name="connsiteX86" fmla="*/ 1162359 w 1464645"/>
                <a:gd name="connsiteY86" fmla="*/ 2143900 h 2561221"/>
                <a:gd name="connsiteX87" fmla="*/ 1282525 w 1464645"/>
                <a:gd name="connsiteY87" fmla="*/ 2545563 h 2561221"/>
                <a:gd name="connsiteX88" fmla="*/ 1302483 w 1464645"/>
                <a:gd name="connsiteY88" fmla="*/ 2560948 h 2561221"/>
                <a:gd name="connsiteX89" fmla="*/ 1427223 w 1464645"/>
                <a:gd name="connsiteY89" fmla="*/ 2560532 h 2561221"/>
                <a:gd name="connsiteX90" fmla="*/ 1463814 w 1464645"/>
                <a:gd name="connsiteY90" fmla="*/ 2518952 h 2561221"/>
                <a:gd name="connsiteX91" fmla="*/ 956538 w 1464645"/>
                <a:gd name="connsiteY91" fmla="*/ 700245 h 2561221"/>
                <a:gd name="connsiteX92" fmla="*/ 940322 w 1464645"/>
                <a:gd name="connsiteY92" fmla="*/ 680286 h 2561221"/>
                <a:gd name="connsiteX93" fmla="*/ 950717 w 1464645"/>
                <a:gd name="connsiteY93" fmla="*/ 669891 h 2561221"/>
                <a:gd name="connsiteX94" fmla="*/ 971091 w 1464645"/>
                <a:gd name="connsiteY94" fmla="*/ 689018 h 2561221"/>
                <a:gd name="connsiteX95" fmla="*/ 956538 w 1464645"/>
                <a:gd name="connsiteY95" fmla="*/ 700245 h 2561221"/>
                <a:gd name="connsiteX96" fmla="*/ 974002 w 1464645"/>
                <a:gd name="connsiteY96" fmla="*/ 637875 h 2561221"/>
                <a:gd name="connsiteX97" fmla="*/ 983149 w 1464645"/>
                <a:gd name="connsiteY97" fmla="*/ 647022 h 2561221"/>
                <a:gd name="connsiteX98" fmla="*/ 971923 w 1464645"/>
                <a:gd name="connsiteY98" fmla="*/ 654507 h 2561221"/>
                <a:gd name="connsiteX99" fmla="*/ 940738 w 1464645"/>
                <a:gd name="connsiteY99" fmla="*/ 632885 h 2561221"/>
                <a:gd name="connsiteX100" fmla="*/ 962775 w 1464645"/>
                <a:gd name="connsiteY100" fmla="*/ 540162 h 2561221"/>
                <a:gd name="connsiteX101" fmla="*/ 1035124 w 1464645"/>
                <a:gd name="connsiteY101" fmla="*/ 381326 h 2561221"/>
                <a:gd name="connsiteX102" fmla="*/ 1038866 w 1464645"/>
                <a:gd name="connsiteY102" fmla="*/ 369684 h 2561221"/>
                <a:gd name="connsiteX103" fmla="*/ 1049677 w 1464645"/>
                <a:gd name="connsiteY103" fmla="*/ 358457 h 2561221"/>
                <a:gd name="connsiteX104" fmla="*/ 1061320 w 1464645"/>
                <a:gd name="connsiteY104" fmla="*/ 371347 h 2561221"/>
                <a:gd name="connsiteX105" fmla="*/ 1065478 w 1464645"/>
                <a:gd name="connsiteY105" fmla="*/ 409185 h 2561221"/>
                <a:gd name="connsiteX106" fmla="*/ 1030550 w 1464645"/>
                <a:gd name="connsiteY106" fmla="*/ 552636 h 2561221"/>
                <a:gd name="connsiteX107" fmla="*/ 1028056 w 1464645"/>
                <a:gd name="connsiteY107" fmla="*/ 558041 h 2561221"/>
                <a:gd name="connsiteX108" fmla="*/ 1006434 w 1464645"/>
                <a:gd name="connsiteY108" fmla="*/ 592137 h 2561221"/>
                <a:gd name="connsiteX109" fmla="*/ 971507 w 1464645"/>
                <a:gd name="connsiteY109" fmla="*/ 621243 h 2561221"/>
                <a:gd name="connsiteX110" fmla="*/ 974002 w 1464645"/>
                <a:gd name="connsiteY110" fmla="*/ 637875 h 256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464645" h="2561221">
                  <a:moveTo>
                    <a:pt x="1463814" y="2518952"/>
                  </a:moveTo>
                  <a:cubicBezTo>
                    <a:pt x="1455914" y="2452424"/>
                    <a:pt x="1447182" y="2385896"/>
                    <a:pt x="1437618" y="2319368"/>
                  </a:cubicBezTo>
                  <a:cubicBezTo>
                    <a:pt x="1416413" y="2174670"/>
                    <a:pt x="1384396" y="2032050"/>
                    <a:pt x="1338242" y="1893173"/>
                  </a:cubicBezTo>
                  <a:cubicBezTo>
                    <a:pt x="1302483" y="1785897"/>
                    <a:pt x="1278367" y="1676958"/>
                    <a:pt x="1276288" y="1564276"/>
                  </a:cubicBezTo>
                  <a:cubicBezTo>
                    <a:pt x="1274625" y="1486106"/>
                    <a:pt x="1271298" y="1407935"/>
                    <a:pt x="1258824" y="1330181"/>
                  </a:cubicBezTo>
                  <a:cubicBezTo>
                    <a:pt x="1239698" y="1209183"/>
                    <a:pt x="1206850" y="1093175"/>
                    <a:pt x="1121611" y="999620"/>
                  </a:cubicBezTo>
                  <a:cubicBezTo>
                    <a:pt x="1110384" y="987562"/>
                    <a:pt x="1100821" y="973841"/>
                    <a:pt x="1090841" y="960119"/>
                  </a:cubicBezTo>
                  <a:cubicBezTo>
                    <a:pt x="1062983" y="922282"/>
                    <a:pt x="1035124" y="884028"/>
                    <a:pt x="1014750" y="841201"/>
                  </a:cubicBezTo>
                  <a:cubicBezTo>
                    <a:pt x="1009761" y="830806"/>
                    <a:pt x="1003524" y="819995"/>
                    <a:pt x="1006850" y="807521"/>
                  </a:cubicBezTo>
                  <a:cubicBezTo>
                    <a:pt x="1008513" y="800868"/>
                    <a:pt x="1011424" y="792968"/>
                    <a:pt x="1019740" y="793384"/>
                  </a:cubicBezTo>
                  <a:cubicBezTo>
                    <a:pt x="1027224" y="793799"/>
                    <a:pt x="1028887" y="801700"/>
                    <a:pt x="1029303" y="807521"/>
                  </a:cubicBezTo>
                  <a:cubicBezTo>
                    <a:pt x="1030550" y="817084"/>
                    <a:pt x="1030550" y="827063"/>
                    <a:pt x="1030966" y="836627"/>
                  </a:cubicBezTo>
                  <a:cubicBezTo>
                    <a:pt x="1031382" y="848269"/>
                    <a:pt x="1035956" y="852427"/>
                    <a:pt x="1045935" y="843280"/>
                  </a:cubicBezTo>
                  <a:cubicBezTo>
                    <a:pt x="1056746" y="833300"/>
                    <a:pt x="1069220" y="830806"/>
                    <a:pt x="1084189" y="831221"/>
                  </a:cubicBezTo>
                  <a:cubicBezTo>
                    <a:pt x="1106642" y="832053"/>
                    <a:pt x="1124521" y="817084"/>
                    <a:pt x="1132006" y="795463"/>
                  </a:cubicBezTo>
                  <a:cubicBezTo>
                    <a:pt x="1141153" y="769683"/>
                    <a:pt x="1156538" y="747646"/>
                    <a:pt x="1174417" y="726856"/>
                  </a:cubicBezTo>
                  <a:cubicBezTo>
                    <a:pt x="1177328" y="723114"/>
                    <a:pt x="1181486" y="718540"/>
                    <a:pt x="1186475" y="720203"/>
                  </a:cubicBezTo>
                  <a:cubicBezTo>
                    <a:pt x="1191465" y="722282"/>
                    <a:pt x="1191465" y="728103"/>
                    <a:pt x="1191049" y="733093"/>
                  </a:cubicBezTo>
                  <a:cubicBezTo>
                    <a:pt x="1191049" y="738498"/>
                    <a:pt x="1189802" y="743903"/>
                    <a:pt x="1189802" y="749725"/>
                  </a:cubicBezTo>
                  <a:cubicBezTo>
                    <a:pt x="1189802" y="770099"/>
                    <a:pt x="1179823" y="789226"/>
                    <a:pt x="1181486" y="810847"/>
                  </a:cubicBezTo>
                  <a:cubicBezTo>
                    <a:pt x="1217660" y="784236"/>
                    <a:pt x="1217660" y="784236"/>
                    <a:pt x="1226392" y="828311"/>
                  </a:cubicBezTo>
                  <a:cubicBezTo>
                    <a:pt x="1226808" y="830390"/>
                    <a:pt x="1227224" y="832469"/>
                    <a:pt x="1227639" y="834548"/>
                  </a:cubicBezTo>
                  <a:cubicBezTo>
                    <a:pt x="1232629" y="856169"/>
                    <a:pt x="1235540" y="878207"/>
                    <a:pt x="1244687" y="898581"/>
                  </a:cubicBezTo>
                  <a:cubicBezTo>
                    <a:pt x="1246766" y="902739"/>
                    <a:pt x="1248845" y="908144"/>
                    <a:pt x="1254666" y="907729"/>
                  </a:cubicBezTo>
                  <a:cubicBezTo>
                    <a:pt x="1260488" y="907313"/>
                    <a:pt x="1261735" y="901076"/>
                    <a:pt x="1262567" y="896502"/>
                  </a:cubicBezTo>
                  <a:cubicBezTo>
                    <a:pt x="1265061" y="880702"/>
                    <a:pt x="1266309" y="864901"/>
                    <a:pt x="1268388" y="849101"/>
                  </a:cubicBezTo>
                  <a:cubicBezTo>
                    <a:pt x="1269219" y="842448"/>
                    <a:pt x="1269635" y="834548"/>
                    <a:pt x="1276704" y="831221"/>
                  </a:cubicBezTo>
                  <a:cubicBezTo>
                    <a:pt x="1285020" y="827895"/>
                    <a:pt x="1289178" y="835379"/>
                    <a:pt x="1293752" y="839953"/>
                  </a:cubicBezTo>
                  <a:cubicBezTo>
                    <a:pt x="1299157" y="845359"/>
                    <a:pt x="1304147" y="851180"/>
                    <a:pt x="1309552" y="856585"/>
                  </a:cubicBezTo>
                  <a:cubicBezTo>
                    <a:pt x="1313710" y="860743"/>
                    <a:pt x="1318284" y="866980"/>
                    <a:pt x="1325352" y="862822"/>
                  </a:cubicBezTo>
                  <a:cubicBezTo>
                    <a:pt x="1332005" y="859080"/>
                    <a:pt x="1330758" y="852011"/>
                    <a:pt x="1330342" y="845774"/>
                  </a:cubicBezTo>
                  <a:cubicBezTo>
                    <a:pt x="1329926" y="836627"/>
                    <a:pt x="1325768" y="828311"/>
                    <a:pt x="1320779" y="820826"/>
                  </a:cubicBezTo>
                  <a:cubicBezTo>
                    <a:pt x="1310384" y="805858"/>
                    <a:pt x="1299989" y="791720"/>
                    <a:pt x="1288346" y="777583"/>
                  </a:cubicBezTo>
                  <a:cubicBezTo>
                    <a:pt x="1267972" y="752219"/>
                    <a:pt x="1254251" y="724361"/>
                    <a:pt x="1255082" y="690265"/>
                  </a:cubicBezTo>
                  <a:cubicBezTo>
                    <a:pt x="1255498" y="670723"/>
                    <a:pt x="1248429" y="652428"/>
                    <a:pt x="1240113" y="634548"/>
                  </a:cubicBezTo>
                  <a:cubicBezTo>
                    <a:pt x="1228055" y="608769"/>
                    <a:pt x="1228887" y="607521"/>
                    <a:pt x="1252172" y="594631"/>
                  </a:cubicBezTo>
                  <a:cubicBezTo>
                    <a:pt x="1246766" y="582573"/>
                    <a:pt x="1235540" y="576336"/>
                    <a:pt x="1225976" y="568852"/>
                  </a:cubicBezTo>
                  <a:cubicBezTo>
                    <a:pt x="1215581" y="560952"/>
                    <a:pt x="1210592" y="550557"/>
                    <a:pt x="1214750" y="538083"/>
                  </a:cubicBezTo>
                  <a:cubicBezTo>
                    <a:pt x="1229718" y="491929"/>
                    <a:pt x="1242192" y="444944"/>
                    <a:pt x="1269635" y="403779"/>
                  </a:cubicBezTo>
                  <a:cubicBezTo>
                    <a:pt x="1287930" y="376337"/>
                    <a:pt x="1291257" y="348062"/>
                    <a:pt x="1282109" y="316877"/>
                  </a:cubicBezTo>
                  <a:cubicBezTo>
                    <a:pt x="1272130" y="282366"/>
                    <a:pt x="1257161" y="251181"/>
                    <a:pt x="1233461" y="223738"/>
                  </a:cubicBezTo>
                  <a:cubicBezTo>
                    <a:pt x="1225976" y="215007"/>
                    <a:pt x="1215581" y="204612"/>
                    <a:pt x="1237619" y="199206"/>
                  </a:cubicBezTo>
                  <a:cubicBezTo>
                    <a:pt x="1247182" y="197127"/>
                    <a:pt x="1242192" y="190890"/>
                    <a:pt x="1237203" y="187980"/>
                  </a:cubicBezTo>
                  <a:cubicBezTo>
                    <a:pt x="1223481" y="179664"/>
                    <a:pt x="1208929" y="173842"/>
                    <a:pt x="1192297" y="172595"/>
                  </a:cubicBezTo>
                  <a:cubicBezTo>
                    <a:pt x="1188139" y="172179"/>
                    <a:pt x="1179823" y="173842"/>
                    <a:pt x="1183149" y="165942"/>
                  </a:cubicBezTo>
                  <a:cubicBezTo>
                    <a:pt x="1189386" y="150973"/>
                    <a:pt x="1177744" y="156795"/>
                    <a:pt x="1173170" y="157626"/>
                  </a:cubicBezTo>
                  <a:cubicBezTo>
                    <a:pt x="1148638" y="162200"/>
                    <a:pt x="1124521" y="168021"/>
                    <a:pt x="1102484" y="180495"/>
                  </a:cubicBezTo>
                  <a:cubicBezTo>
                    <a:pt x="1087099" y="189227"/>
                    <a:pt x="1070883" y="190890"/>
                    <a:pt x="1054667" y="183822"/>
                  </a:cubicBezTo>
                  <a:cubicBezTo>
                    <a:pt x="1038451" y="176753"/>
                    <a:pt x="1025561" y="165526"/>
                    <a:pt x="1014750" y="151389"/>
                  </a:cubicBezTo>
                  <a:cubicBezTo>
                    <a:pt x="990218" y="118541"/>
                    <a:pt x="965686" y="85693"/>
                    <a:pt x="935748" y="57834"/>
                  </a:cubicBezTo>
                  <a:cubicBezTo>
                    <a:pt x="906642" y="34550"/>
                    <a:pt x="877120" y="12928"/>
                    <a:pt x="838451" y="6275"/>
                  </a:cubicBezTo>
                  <a:cubicBezTo>
                    <a:pt x="729096" y="-12852"/>
                    <a:pt x="626809" y="14175"/>
                    <a:pt x="527017" y="54508"/>
                  </a:cubicBezTo>
                  <a:cubicBezTo>
                    <a:pt x="505396" y="63240"/>
                    <a:pt x="485437" y="78208"/>
                    <a:pt x="475042" y="100246"/>
                  </a:cubicBezTo>
                  <a:cubicBezTo>
                    <a:pt x="465479" y="120620"/>
                    <a:pt x="454252" y="139331"/>
                    <a:pt x="440115" y="156379"/>
                  </a:cubicBezTo>
                  <a:cubicBezTo>
                    <a:pt x="401030" y="203780"/>
                    <a:pt x="381072" y="259081"/>
                    <a:pt x="390635" y="318956"/>
                  </a:cubicBezTo>
                  <a:cubicBezTo>
                    <a:pt x="400614" y="384653"/>
                    <a:pt x="379824" y="436628"/>
                    <a:pt x="339907" y="485276"/>
                  </a:cubicBezTo>
                  <a:cubicBezTo>
                    <a:pt x="339492" y="485692"/>
                    <a:pt x="339076" y="486524"/>
                    <a:pt x="338660" y="486939"/>
                  </a:cubicBezTo>
                  <a:cubicBezTo>
                    <a:pt x="323275" y="509808"/>
                    <a:pt x="322028" y="511887"/>
                    <a:pt x="346560" y="523946"/>
                  </a:cubicBezTo>
                  <a:cubicBezTo>
                    <a:pt x="373171" y="537251"/>
                    <a:pt x="383151" y="556794"/>
                    <a:pt x="381487" y="585484"/>
                  </a:cubicBezTo>
                  <a:cubicBezTo>
                    <a:pt x="380240" y="605026"/>
                    <a:pt x="385230" y="623737"/>
                    <a:pt x="393961" y="641617"/>
                  </a:cubicBezTo>
                  <a:cubicBezTo>
                    <a:pt x="400614" y="654922"/>
                    <a:pt x="402277" y="669475"/>
                    <a:pt x="402277" y="684028"/>
                  </a:cubicBezTo>
                  <a:cubicBezTo>
                    <a:pt x="402693" y="728103"/>
                    <a:pt x="412672" y="738498"/>
                    <a:pt x="457579" y="740577"/>
                  </a:cubicBezTo>
                  <a:cubicBezTo>
                    <a:pt x="492090" y="742240"/>
                    <a:pt x="526601" y="743488"/>
                    <a:pt x="561529" y="744735"/>
                  </a:cubicBezTo>
                  <a:cubicBezTo>
                    <a:pt x="574418" y="745151"/>
                    <a:pt x="583982" y="748893"/>
                    <a:pt x="588971" y="762199"/>
                  </a:cubicBezTo>
                  <a:cubicBezTo>
                    <a:pt x="609346" y="817500"/>
                    <a:pt x="627641" y="873217"/>
                    <a:pt x="631799" y="932677"/>
                  </a:cubicBezTo>
                  <a:cubicBezTo>
                    <a:pt x="632215" y="941408"/>
                    <a:pt x="631799" y="948477"/>
                    <a:pt x="624730" y="955130"/>
                  </a:cubicBezTo>
                  <a:cubicBezTo>
                    <a:pt x="544065" y="1034132"/>
                    <a:pt x="468805" y="1118539"/>
                    <a:pt x="382319" y="1191720"/>
                  </a:cubicBezTo>
                  <a:cubicBezTo>
                    <a:pt x="314959" y="1248684"/>
                    <a:pt x="242195" y="1297749"/>
                    <a:pt x="172756" y="1352218"/>
                  </a:cubicBezTo>
                  <a:cubicBezTo>
                    <a:pt x="132839" y="1383819"/>
                    <a:pt x="99575" y="1419578"/>
                    <a:pt x="85022" y="1469889"/>
                  </a:cubicBezTo>
                  <a:cubicBezTo>
                    <a:pt x="70885" y="1518122"/>
                    <a:pt x="75875" y="1562613"/>
                    <a:pt x="112049" y="1599203"/>
                  </a:cubicBezTo>
                  <a:cubicBezTo>
                    <a:pt x="146561" y="1634130"/>
                    <a:pt x="187309" y="1652841"/>
                    <a:pt x="239700" y="1633299"/>
                  </a:cubicBezTo>
                  <a:cubicBezTo>
                    <a:pt x="233463" y="1665315"/>
                    <a:pt x="224315" y="1694837"/>
                    <a:pt x="208515" y="1721864"/>
                  </a:cubicBezTo>
                  <a:cubicBezTo>
                    <a:pt x="189804" y="1753049"/>
                    <a:pt x="163608" y="1777997"/>
                    <a:pt x="141155" y="1805855"/>
                  </a:cubicBezTo>
                  <a:cubicBezTo>
                    <a:pt x="32216" y="1941406"/>
                    <a:pt x="-21007" y="2093173"/>
                    <a:pt x="7684" y="2267809"/>
                  </a:cubicBezTo>
                  <a:cubicBezTo>
                    <a:pt x="37205" y="2446603"/>
                    <a:pt x="169014" y="2560116"/>
                    <a:pt x="348639" y="2560948"/>
                  </a:cubicBezTo>
                  <a:cubicBezTo>
                    <a:pt x="549470" y="2561779"/>
                    <a:pt x="750717" y="2560532"/>
                    <a:pt x="951549" y="2559700"/>
                  </a:cubicBezTo>
                  <a:cubicBezTo>
                    <a:pt x="998118" y="2559700"/>
                    <a:pt x="1044272" y="2557621"/>
                    <a:pt x="1090841" y="2557205"/>
                  </a:cubicBezTo>
                  <a:cubicBezTo>
                    <a:pt x="1106226" y="2557205"/>
                    <a:pt x="1112879" y="2553879"/>
                    <a:pt x="1109968" y="2535584"/>
                  </a:cubicBezTo>
                  <a:cubicBezTo>
                    <a:pt x="1101236" y="2481114"/>
                    <a:pt x="1087099" y="2428723"/>
                    <a:pt x="1065478" y="2377996"/>
                  </a:cubicBezTo>
                  <a:cubicBezTo>
                    <a:pt x="1029303" y="2293173"/>
                    <a:pt x="975665" y="2220408"/>
                    <a:pt x="912048" y="2155127"/>
                  </a:cubicBezTo>
                  <a:cubicBezTo>
                    <a:pt x="882526" y="2124774"/>
                    <a:pt x="864647" y="2090678"/>
                    <a:pt x="860489" y="2049098"/>
                  </a:cubicBezTo>
                  <a:cubicBezTo>
                    <a:pt x="852173" y="1958870"/>
                    <a:pt x="860073" y="1870720"/>
                    <a:pt x="893337" y="1785897"/>
                  </a:cubicBezTo>
                  <a:cubicBezTo>
                    <a:pt x="909969" y="1743486"/>
                    <a:pt x="929095" y="1701906"/>
                    <a:pt x="948638" y="1660326"/>
                  </a:cubicBezTo>
                  <a:cubicBezTo>
                    <a:pt x="957786" y="1641199"/>
                    <a:pt x="966517" y="1621240"/>
                    <a:pt x="983565" y="1604193"/>
                  </a:cubicBezTo>
                  <a:cubicBezTo>
                    <a:pt x="998118" y="1630804"/>
                    <a:pt x="1006018" y="1657831"/>
                    <a:pt x="1015582" y="1684026"/>
                  </a:cubicBezTo>
                  <a:cubicBezTo>
                    <a:pt x="1051341" y="1786729"/>
                    <a:pt x="1096247" y="1885689"/>
                    <a:pt x="1128263" y="1990055"/>
                  </a:cubicBezTo>
                  <a:cubicBezTo>
                    <a:pt x="1143648" y="2040366"/>
                    <a:pt x="1146974" y="2093589"/>
                    <a:pt x="1162359" y="2143900"/>
                  </a:cubicBezTo>
                  <a:cubicBezTo>
                    <a:pt x="1203107" y="2277788"/>
                    <a:pt x="1249261" y="2409596"/>
                    <a:pt x="1282525" y="2545563"/>
                  </a:cubicBezTo>
                  <a:cubicBezTo>
                    <a:pt x="1285436" y="2557205"/>
                    <a:pt x="1290425" y="2561363"/>
                    <a:pt x="1302483" y="2560948"/>
                  </a:cubicBezTo>
                  <a:cubicBezTo>
                    <a:pt x="1344063" y="2560532"/>
                    <a:pt x="1385643" y="2561363"/>
                    <a:pt x="1427223" y="2560532"/>
                  </a:cubicBezTo>
                  <a:cubicBezTo>
                    <a:pt x="1459240" y="2560532"/>
                    <a:pt x="1467556" y="2551800"/>
                    <a:pt x="1463814" y="2518952"/>
                  </a:cubicBezTo>
                  <a:close/>
                  <a:moveTo>
                    <a:pt x="956538" y="700245"/>
                  </a:moveTo>
                  <a:cubicBezTo>
                    <a:pt x="944896" y="699413"/>
                    <a:pt x="940738" y="690681"/>
                    <a:pt x="940322" y="680286"/>
                  </a:cubicBezTo>
                  <a:cubicBezTo>
                    <a:pt x="940322" y="674465"/>
                    <a:pt x="942401" y="669475"/>
                    <a:pt x="950717" y="669891"/>
                  </a:cubicBezTo>
                  <a:cubicBezTo>
                    <a:pt x="959449" y="674049"/>
                    <a:pt x="970675" y="676544"/>
                    <a:pt x="971091" y="689018"/>
                  </a:cubicBezTo>
                  <a:cubicBezTo>
                    <a:pt x="971091" y="697750"/>
                    <a:pt x="963607" y="701076"/>
                    <a:pt x="956538" y="700245"/>
                  </a:cubicBezTo>
                  <a:close/>
                  <a:moveTo>
                    <a:pt x="974002" y="637875"/>
                  </a:moveTo>
                  <a:cubicBezTo>
                    <a:pt x="978576" y="638706"/>
                    <a:pt x="983981" y="640785"/>
                    <a:pt x="983149" y="647022"/>
                  </a:cubicBezTo>
                  <a:cubicBezTo>
                    <a:pt x="982318" y="652843"/>
                    <a:pt x="976497" y="653259"/>
                    <a:pt x="971923" y="654507"/>
                  </a:cubicBezTo>
                  <a:cubicBezTo>
                    <a:pt x="953212" y="659496"/>
                    <a:pt x="942817" y="652428"/>
                    <a:pt x="940738" y="632885"/>
                  </a:cubicBezTo>
                  <a:cubicBezTo>
                    <a:pt x="937411" y="599621"/>
                    <a:pt x="941569" y="567605"/>
                    <a:pt x="962775" y="540162"/>
                  </a:cubicBezTo>
                  <a:cubicBezTo>
                    <a:pt x="999781" y="492761"/>
                    <a:pt x="1025145" y="440786"/>
                    <a:pt x="1035124" y="381326"/>
                  </a:cubicBezTo>
                  <a:cubicBezTo>
                    <a:pt x="1035956" y="377168"/>
                    <a:pt x="1037203" y="373426"/>
                    <a:pt x="1038866" y="369684"/>
                  </a:cubicBezTo>
                  <a:cubicBezTo>
                    <a:pt x="1040945" y="364694"/>
                    <a:pt x="1043024" y="358457"/>
                    <a:pt x="1049677" y="358457"/>
                  </a:cubicBezTo>
                  <a:cubicBezTo>
                    <a:pt x="1057577" y="358457"/>
                    <a:pt x="1060072" y="365526"/>
                    <a:pt x="1061320" y="371347"/>
                  </a:cubicBezTo>
                  <a:cubicBezTo>
                    <a:pt x="1063399" y="382158"/>
                    <a:pt x="1063814" y="393385"/>
                    <a:pt x="1065478" y="409185"/>
                  </a:cubicBezTo>
                  <a:cubicBezTo>
                    <a:pt x="1054667" y="454091"/>
                    <a:pt x="1053835" y="506066"/>
                    <a:pt x="1030550" y="552636"/>
                  </a:cubicBezTo>
                  <a:cubicBezTo>
                    <a:pt x="1029719" y="554299"/>
                    <a:pt x="1027224" y="557210"/>
                    <a:pt x="1028056" y="558041"/>
                  </a:cubicBezTo>
                  <a:cubicBezTo>
                    <a:pt x="1041361" y="582158"/>
                    <a:pt x="1017661" y="583821"/>
                    <a:pt x="1006434" y="592137"/>
                  </a:cubicBezTo>
                  <a:cubicBezTo>
                    <a:pt x="994376" y="601284"/>
                    <a:pt x="981902" y="610016"/>
                    <a:pt x="971507" y="621243"/>
                  </a:cubicBezTo>
                  <a:cubicBezTo>
                    <a:pt x="965270" y="627064"/>
                    <a:pt x="958201" y="634548"/>
                    <a:pt x="974002" y="637875"/>
                  </a:cubicBezTo>
                  <a:close/>
                </a:path>
              </a:pathLst>
            </a:custGeom>
            <a:solidFill>
              <a:schemeClr val="accent1"/>
            </a:solidFill>
            <a:ln w="41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6">
              <a:extLst>
                <a:ext uri="{FF2B5EF4-FFF2-40B4-BE49-F238E27FC236}">
                  <a16:creationId xmlns:a16="http://schemas.microsoft.com/office/drawing/2014/main" id="{E82AD0DF-E9A3-4807-9EC9-3B4DA09EB055}"/>
                </a:ext>
              </a:extLst>
            </p:cNvPr>
            <p:cNvSpPr/>
            <p:nvPr/>
          </p:nvSpPr>
          <p:spPr>
            <a:xfrm>
              <a:off x="9011767" y="2117226"/>
              <a:ext cx="952426" cy="1935486"/>
            </a:xfrm>
            <a:custGeom>
              <a:avLst/>
              <a:gdLst>
                <a:gd name="connsiteX0" fmla="*/ 1257280 w 1261853"/>
                <a:gd name="connsiteY0" fmla="*/ 2488205 h 2564296"/>
                <a:gd name="connsiteX1" fmla="*/ 1223600 w 1261853"/>
                <a:gd name="connsiteY1" fmla="*/ 2258268 h 2564296"/>
                <a:gd name="connsiteX2" fmla="*/ 1141272 w 1261853"/>
                <a:gd name="connsiteY2" fmla="*/ 1916065 h 2564296"/>
                <a:gd name="connsiteX3" fmla="*/ 1072249 w 1261853"/>
                <a:gd name="connsiteY3" fmla="*/ 1571783 h 2564296"/>
                <a:gd name="connsiteX4" fmla="*/ 1058528 w 1261853"/>
                <a:gd name="connsiteY4" fmla="*/ 1358478 h 2564296"/>
                <a:gd name="connsiteX5" fmla="*/ 906345 w 1261853"/>
                <a:gd name="connsiteY5" fmla="*/ 986337 h 2564296"/>
                <a:gd name="connsiteX6" fmla="*/ 812374 w 1261853"/>
                <a:gd name="connsiteY6" fmla="*/ 847460 h 2564296"/>
                <a:gd name="connsiteX7" fmla="*/ 801979 w 1261853"/>
                <a:gd name="connsiteY7" fmla="*/ 812117 h 2564296"/>
                <a:gd name="connsiteX8" fmla="*/ 814453 w 1261853"/>
                <a:gd name="connsiteY8" fmla="*/ 795485 h 2564296"/>
                <a:gd name="connsiteX9" fmla="*/ 824848 w 1261853"/>
                <a:gd name="connsiteY9" fmla="*/ 810870 h 2564296"/>
                <a:gd name="connsiteX10" fmla="*/ 829838 w 1261853"/>
                <a:gd name="connsiteY10" fmla="*/ 857023 h 2564296"/>
                <a:gd name="connsiteX11" fmla="*/ 884723 w 1261853"/>
                <a:gd name="connsiteY11" fmla="*/ 833323 h 2564296"/>
                <a:gd name="connsiteX12" fmla="*/ 926719 w 1261853"/>
                <a:gd name="connsiteY12" fmla="*/ 802138 h 2564296"/>
                <a:gd name="connsiteX13" fmla="*/ 959567 w 1261853"/>
                <a:gd name="connsiteY13" fmla="*/ 742678 h 2564296"/>
                <a:gd name="connsiteX14" fmla="*/ 981605 w 1261853"/>
                <a:gd name="connsiteY14" fmla="*/ 723967 h 2564296"/>
                <a:gd name="connsiteX15" fmla="*/ 984931 w 1261853"/>
                <a:gd name="connsiteY15" fmla="*/ 754321 h 2564296"/>
                <a:gd name="connsiteX16" fmla="*/ 974536 w 1261853"/>
                <a:gd name="connsiteY16" fmla="*/ 815443 h 2564296"/>
                <a:gd name="connsiteX17" fmla="*/ 986594 w 1261853"/>
                <a:gd name="connsiteY17" fmla="*/ 808375 h 2564296"/>
                <a:gd name="connsiteX18" fmla="*/ 1007384 w 1261853"/>
                <a:gd name="connsiteY18" fmla="*/ 793406 h 2564296"/>
                <a:gd name="connsiteX19" fmla="*/ 1019027 w 1261853"/>
                <a:gd name="connsiteY19" fmla="*/ 818354 h 2564296"/>
                <a:gd name="connsiteX20" fmla="*/ 1036906 w 1261853"/>
                <a:gd name="connsiteY20" fmla="*/ 894861 h 2564296"/>
                <a:gd name="connsiteX21" fmla="*/ 1049380 w 1261853"/>
                <a:gd name="connsiteY21" fmla="*/ 911909 h 2564296"/>
                <a:gd name="connsiteX22" fmla="*/ 1058943 w 1261853"/>
                <a:gd name="connsiteY22" fmla="*/ 893614 h 2564296"/>
                <a:gd name="connsiteX23" fmla="*/ 1062270 w 1261853"/>
                <a:gd name="connsiteY23" fmla="*/ 869081 h 2564296"/>
                <a:gd name="connsiteX24" fmla="*/ 1072249 w 1261853"/>
                <a:gd name="connsiteY24" fmla="*/ 834986 h 2564296"/>
                <a:gd name="connsiteX25" fmla="*/ 1100108 w 1261853"/>
                <a:gd name="connsiteY25" fmla="*/ 854944 h 2564296"/>
                <a:gd name="connsiteX26" fmla="*/ 1121313 w 1261853"/>
                <a:gd name="connsiteY26" fmla="*/ 866587 h 2564296"/>
                <a:gd name="connsiteX27" fmla="*/ 1123392 w 1261853"/>
                <a:gd name="connsiteY27" fmla="*/ 839560 h 2564296"/>
                <a:gd name="connsiteX28" fmla="*/ 1107176 w 1261853"/>
                <a:gd name="connsiteY28" fmla="*/ 810870 h 2564296"/>
                <a:gd name="connsiteX29" fmla="*/ 1080565 w 1261853"/>
                <a:gd name="connsiteY29" fmla="*/ 776358 h 2564296"/>
                <a:gd name="connsiteX30" fmla="*/ 1051875 w 1261853"/>
                <a:gd name="connsiteY30" fmla="*/ 704841 h 2564296"/>
                <a:gd name="connsiteX31" fmla="*/ 1036490 w 1261853"/>
                <a:gd name="connsiteY31" fmla="*/ 638729 h 2564296"/>
                <a:gd name="connsiteX32" fmla="*/ 1051043 w 1261853"/>
                <a:gd name="connsiteY32" fmla="*/ 597980 h 2564296"/>
                <a:gd name="connsiteX33" fmla="*/ 1024848 w 1261853"/>
                <a:gd name="connsiteY33" fmla="*/ 573448 h 2564296"/>
                <a:gd name="connsiteX34" fmla="*/ 1012790 w 1261853"/>
                <a:gd name="connsiteY34" fmla="*/ 522720 h 2564296"/>
                <a:gd name="connsiteX35" fmla="*/ 1068507 w 1261853"/>
                <a:gd name="connsiteY35" fmla="*/ 402554 h 2564296"/>
                <a:gd name="connsiteX36" fmla="*/ 1079733 w 1261853"/>
                <a:gd name="connsiteY36" fmla="*/ 329374 h 2564296"/>
                <a:gd name="connsiteX37" fmla="*/ 1064765 w 1261853"/>
                <a:gd name="connsiteY37" fmla="*/ 284052 h 2564296"/>
                <a:gd name="connsiteX38" fmla="*/ 1029422 w 1261853"/>
                <a:gd name="connsiteY38" fmla="*/ 228334 h 2564296"/>
                <a:gd name="connsiteX39" fmla="*/ 1036490 w 1261853"/>
                <a:gd name="connsiteY39" fmla="*/ 202971 h 2564296"/>
                <a:gd name="connsiteX40" fmla="*/ 1042311 w 1261853"/>
                <a:gd name="connsiteY40" fmla="*/ 200892 h 2564296"/>
                <a:gd name="connsiteX41" fmla="*/ 1011958 w 1261853"/>
                <a:gd name="connsiteY41" fmla="*/ 181765 h 2564296"/>
                <a:gd name="connsiteX42" fmla="*/ 976199 w 1261853"/>
                <a:gd name="connsiteY42" fmla="*/ 174696 h 2564296"/>
                <a:gd name="connsiteX43" fmla="*/ 967883 w 1261853"/>
                <a:gd name="connsiteY43" fmla="*/ 161391 h 2564296"/>
                <a:gd name="connsiteX44" fmla="*/ 900939 w 1261853"/>
                <a:gd name="connsiteY44" fmla="*/ 182596 h 2564296"/>
                <a:gd name="connsiteX45" fmla="*/ 825264 w 1261853"/>
                <a:gd name="connsiteY45" fmla="*/ 172201 h 2564296"/>
                <a:gd name="connsiteX46" fmla="*/ 789921 w 1261853"/>
                <a:gd name="connsiteY46" fmla="*/ 128958 h 2564296"/>
                <a:gd name="connsiteX47" fmla="*/ 526304 w 1261853"/>
                <a:gd name="connsiteY47" fmla="*/ 2139 h 2564296"/>
                <a:gd name="connsiteX48" fmla="*/ 343352 w 1261853"/>
                <a:gd name="connsiteY48" fmla="*/ 46630 h 2564296"/>
                <a:gd name="connsiteX49" fmla="*/ 261024 w 1261853"/>
                <a:gd name="connsiteY49" fmla="*/ 120227 h 2564296"/>
                <a:gd name="connsiteX50" fmla="*/ 243976 w 1261853"/>
                <a:gd name="connsiteY50" fmla="*/ 146422 h 2564296"/>
                <a:gd name="connsiteX51" fmla="*/ 187012 w 1261853"/>
                <a:gd name="connsiteY51" fmla="*/ 357648 h 2564296"/>
                <a:gd name="connsiteX52" fmla="*/ 167053 w 1261853"/>
                <a:gd name="connsiteY52" fmla="*/ 439976 h 2564296"/>
                <a:gd name="connsiteX53" fmla="*/ 125889 w 1261853"/>
                <a:gd name="connsiteY53" fmla="*/ 499851 h 2564296"/>
                <a:gd name="connsiteX54" fmla="*/ 129216 w 1261853"/>
                <a:gd name="connsiteY54" fmla="*/ 518978 h 2564296"/>
                <a:gd name="connsiteX55" fmla="*/ 177033 w 1261853"/>
                <a:gd name="connsiteY55" fmla="*/ 597980 h 2564296"/>
                <a:gd name="connsiteX56" fmla="*/ 184933 w 1261853"/>
                <a:gd name="connsiteY56" fmla="*/ 634155 h 2564296"/>
                <a:gd name="connsiteX57" fmla="*/ 196991 w 1261853"/>
                <a:gd name="connsiteY57" fmla="*/ 690288 h 2564296"/>
                <a:gd name="connsiteX58" fmla="*/ 247718 w 1261853"/>
                <a:gd name="connsiteY58" fmla="*/ 742678 h 2564296"/>
                <a:gd name="connsiteX59" fmla="*/ 353747 w 1261853"/>
                <a:gd name="connsiteY59" fmla="*/ 746836 h 2564296"/>
                <a:gd name="connsiteX60" fmla="*/ 386180 w 1261853"/>
                <a:gd name="connsiteY60" fmla="*/ 769290 h 2564296"/>
                <a:gd name="connsiteX61" fmla="*/ 426096 w 1261853"/>
                <a:gd name="connsiteY61" fmla="*/ 925630 h 2564296"/>
                <a:gd name="connsiteX62" fmla="*/ 412375 w 1261853"/>
                <a:gd name="connsiteY62" fmla="*/ 965131 h 2564296"/>
                <a:gd name="connsiteX63" fmla="*/ 254371 w 1261853"/>
                <a:gd name="connsiteY63" fmla="*/ 1124382 h 2564296"/>
                <a:gd name="connsiteX64" fmla="*/ 46056 w 1261853"/>
                <a:gd name="connsiteY64" fmla="*/ 1344756 h 2564296"/>
                <a:gd name="connsiteX65" fmla="*/ 15702 w 1261853"/>
                <a:gd name="connsiteY65" fmla="*/ 1535608 h 2564296"/>
                <a:gd name="connsiteX66" fmla="*/ 31087 w 1261853"/>
                <a:gd name="connsiteY66" fmla="*/ 1669911 h 2564296"/>
                <a:gd name="connsiteX67" fmla="*/ 26929 w 1261853"/>
                <a:gd name="connsiteY67" fmla="*/ 1939765 h 2564296"/>
                <a:gd name="connsiteX68" fmla="*/ 54372 w 1261853"/>
                <a:gd name="connsiteY68" fmla="*/ 2163881 h 2564296"/>
                <a:gd name="connsiteX69" fmla="*/ 143769 w 1261853"/>
                <a:gd name="connsiteY69" fmla="*/ 2549327 h 2564296"/>
                <a:gd name="connsiteX70" fmla="*/ 165390 w 1261853"/>
                <a:gd name="connsiteY70" fmla="*/ 2564296 h 2564296"/>
                <a:gd name="connsiteX71" fmla="*/ 562479 w 1261853"/>
                <a:gd name="connsiteY71" fmla="*/ 2563880 h 2564296"/>
                <a:gd name="connsiteX72" fmla="*/ 888881 w 1261853"/>
                <a:gd name="connsiteY72" fmla="*/ 2559722 h 2564296"/>
                <a:gd name="connsiteX73" fmla="*/ 907176 w 1261853"/>
                <a:gd name="connsiteY73" fmla="*/ 2543922 h 2564296"/>
                <a:gd name="connsiteX74" fmla="*/ 860607 w 1261853"/>
                <a:gd name="connsiteY74" fmla="*/ 2378850 h 2564296"/>
                <a:gd name="connsiteX75" fmla="*/ 708009 w 1261853"/>
                <a:gd name="connsiteY75" fmla="*/ 2158060 h 2564296"/>
                <a:gd name="connsiteX76" fmla="*/ 658944 w 1261853"/>
                <a:gd name="connsiteY76" fmla="*/ 2068663 h 2564296"/>
                <a:gd name="connsiteX77" fmla="*/ 673497 w 1261853"/>
                <a:gd name="connsiteY77" fmla="*/ 1836231 h 2564296"/>
                <a:gd name="connsiteX78" fmla="*/ 764142 w 1261853"/>
                <a:gd name="connsiteY78" fmla="*/ 1627500 h 2564296"/>
                <a:gd name="connsiteX79" fmla="*/ 780358 w 1261853"/>
                <a:gd name="connsiteY79" fmla="*/ 1608373 h 2564296"/>
                <a:gd name="connsiteX80" fmla="*/ 786595 w 1261853"/>
                <a:gd name="connsiteY80" fmla="*/ 1620847 h 2564296"/>
                <a:gd name="connsiteX81" fmla="*/ 952083 w 1261853"/>
                <a:gd name="connsiteY81" fmla="*/ 2115233 h 2564296"/>
                <a:gd name="connsiteX82" fmla="*/ 1079733 w 1261853"/>
                <a:gd name="connsiteY82" fmla="*/ 2554733 h 2564296"/>
                <a:gd name="connsiteX83" fmla="*/ 1095118 w 1261853"/>
                <a:gd name="connsiteY83" fmla="*/ 2564296 h 2564296"/>
                <a:gd name="connsiteX84" fmla="*/ 1226095 w 1261853"/>
                <a:gd name="connsiteY84" fmla="*/ 2563880 h 2564296"/>
                <a:gd name="connsiteX85" fmla="*/ 1261854 w 1261853"/>
                <a:gd name="connsiteY85" fmla="*/ 2547248 h 2564296"/>
                <a:gd name="connsiteX86" fmla="*/ 1261854 w 1261853"/>
                <a:gd name="connsiteY86" fmla="*/ 2497352 h 2564296"/>
                <a:gd name="connsiteX87" fmla="*/ 1257280 w 1261853"/>
                <a:gd name="connsiteY87" fmla="*/ 2488205 h 2564296"/>
                <a:gd name="connsiteX88" fmla="*/ 752915 w 1261853"/>
                <a:gd name="connsiteY88" fmla="*/ 702762 h 2564296"/>
                <a:gd name="connsiteX89" fmla="*/ 737115 w 1261853"/>
                <a:gd name="connsiteY89" fmla="*/ 682803 h 2564296"/>
                <a:gd name="connsiteX90" fmla="*/ 745431 w 1261853"/>
                <a:gd name="connsiteY90" fmla="*/ 671577 h 2564296"/>
                <a:gd name="connsiteX91" fmla="*/ 767052 w 1261853"/>
                <a:gd name="connsiteY91" fmla="*/ 690704 h 2564296"/>
                <a:gd name="connsiteX92" fmla="*/ 752915 w 1261853"/>
                <a:gd name="connsiteY92" fmla="*/ 702762 h 2564296"/>
                <a:gd name="connsiteX93" fmla="*/ 758320 w 1261853"/>
                <a:gd name="connsiteY93" fmla="*/ 634986 h 2564296"/>
                <a:gd name="connsiteX94" fmla="*/ 778695 w 1261853"/>
                <a:gd name="connsiteY94" fmla="*/ 649539 h 2564296"/>
                <a:gd name="connsiteX95" fmla="*/ 747094 w 1261853"/>
                <a:gd name="connsiteY95" fmla="*/ 655361 h 2564296"/>
                <a:gd name="connsiteX96" fmla="*/ 737530 w 1261853"/>
                <a:gd name="connsiteY96" fmla="*/ 638729 h 2564296"/>
                <a:gd name="connsiteX97" fmla="*/ 764557 w 1261853"/>
                <a:gd name="connsiteY97" fmla="*/ 533531 h 2564296"/>
                <a:gd name="connsiteX98" fmla="*/ 829838 w 1261853"/>
                <a:gd name="connsiteY98" fmla="*/ 390080 h 2564296"/>
                <a:gd name="connsiteX99" fmla="*/ 846470 w 1261853"/>
                <a:gd name="connsiteY99" fmla="*/ 360974 h 2564296"/>
                <a:gd name="connsiteX100" fmla="*/ 859775 w 1261853"/>
                <a:gd name="connsiteY100" fmla="*/ 394238 h 2564296"/>
                <a:gd name="connsiteX101" fmla="*/ 826096 w 1261853"/>
                <a:gd name="connsiteY101" fmla="*/ 554737 h 2564296"/>
                <a:gd name="connsiteX102" fmla="*/ 823601 w 1261853"/>
                <a:gd name="connsiteY102" fmla="*/ 560142 h 2564296"/>
                <a:gd name="connsiteX103" fmla="*/ 802811 w 1261853"/>
                <a:gd name="connsiteY103" fmla="*/ 593406 h 2564296"/>
                <a:gd name="connsiteX104" fmla="*/ 758320 w 1261853"/>
                <a:gd name="connsiteY104" fmla="*/ 634986 h 25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61853" h="2564296">
                  <a:moveTo>
                    <a:pt x="1257280" y="2488205"/>
                  </a:moveTo>
                  <a:cubicBezTo>
                    <a:pt x="1246053" y="2411698"/>
                    <a:pt x="1236906" y="2334775"/>
                    <a:pt x="1223600" y="2258268"/>
                  </a:cubicBezTo>
                  <a:cubicBezTo>
                    <a:pt x="1203642" y="2142260"/>
                    <a:pt x="1178278" y="2027083"/>
                    <a:pt x="1141272" y="1916065"/>
                  </a:cubicBezTo>
                  <a:cubicBezTo>
                    <a:pt x="1103850" y="1803799"/>
                    <a:pt x="1075575" y="1690701"/>
                    <a:pt x="1072249" y="1571783"/>
                  </a:cubicBezTo>
                  <a:cubicBezTo>
                    <a:pt x="1070170" y="1500681"/>
                    <a:pt x="1068091" y="1429579"/>
                    <a:pt x="1058528" y="1358478"/>
                  </a:cubicBezTo>
                  <a:cubicBezTo>
                    <a:pt x="1040232" y="1220848"/>
                    <a:pt x="1001979" y="1092782"/>
                    <a:pt x="906345" y="986337"/>
                  </a:cubicBezTo>
                  <a:cubicBezTo>
                    <a:pt x="868923" y="944757"/>
                    <a:pt x="837738" y="897356"/>
                    <a:pt x="812374" y="847460"/>
                  </a:cubicBezTo>
                  <a:cubicBezTo>
                    <a:pt x="806553" y="836233"/>
                    <a:pt x="800732" y="825007"/>
                    <a:pt x="801979" y="812117"/>
                  </a:cubicBezTo>
                  <a:cubicBezTo>
                    <a:pt x="802811" y="805048"/>
                    <a:pt x="805306" y="795485"/>
                    <a:pt x="814453" y="795485"/>
                  </a:cubicBezTo>
                  <a:cubicBezTo>
                    <a:pt x="823185" y="795485"/>
                    <a:pt x="824017" y="803801"/>
                    <a:pt x="824848" y="810870"/>
                  </a:cubicBezTo>
                  <a:cubicBezTo>
                    <a:pt x="826512" y="824591"/>
                    <a:pt x="827759" y="838728"/>
                    <a:pt x="829838" y="857023"/>
                  </a:cubicBezTo>
                  <a:cubicBezTo>
                    <a:pt x="847302" y="838728"/>
                    <a:pt x="863518" y="832907"/>
                    <a:pt x="884723" y="833323"/>
                  </a:cubicBezTo>
                  <a:cubicBezTo>
                    <a:pt x="903434" y="833323"/>
                    <a:pt x="920898" y="822512"/>
                    <a:pt x="926719" y="802138"/>
                  </a:cubicBezTo>
                  <a:cubicBezTo>
                    <a:pt x="932956" y="779685"/>
                    <a:pt x="945430" y="760558"/>
                    <a:pt x="959567" y="742678"/>
                  </a:cubicBezTo>
                  <a:cubicBezTo>
                    <a:pt x="965804" y="734778"/>
                    <a:pt x="972041" y="719809"/>
                    <a:pt x="981605" y="723967"/>
                  </a:cubicBezTo>
                  <a:cubicBezTo>
                    <a:pt x="992415" y="728541"/>
                    <a:pt x="986594" y="743510"/>
                    <a:pt x="984931" y="754321"/>
                  </a:cubicBezTo>
                  <a:cubicBezTo>
                    <a:pt x="982020" y="774695"/>
                    <a:pt x="977862" y="795069"/>
                    <a:pt x="974536" y="815443"/>
                  </a:cubicBezTo>
                  <a:cubicBezTo>
                    <a:pt x="981189" y="814196"/>
                    <a:pt x="983268" y="810454"/>
                    <a:pt x="986594" y="808375"/>
                  </a:cubicBezTo>
                  <a:cubicBezTo>
                    <a:pt x="993247" y="802969"/>
                    <a:pt x="997405" y="790911"/>
                    <a:pt x="1007384" y="793406"/>
                  </a:cubicBezTo>
                  <a:cubicBezTo>
                    <a:pt x="1018195" y="796317"/>
                    <a:pt x="1016948" y="809206"/>
                    <a:pt x="1019027" y="818354"/>
                  </a:cubicBezTo>
                  <a:cubicBezTo>
                    <a:pt x="1024848" y="843718"/>
                    <a:pt x="1028174" y="869913"/>
                    <a:pt x="1036906" y="894861"/>
                  </a:cubicBezTo>
                  <a:cubicBezTo>
                    <a:pt x="1039401" y="901930"/>
                    <a:pt x="1040648" y="912325"/>
                    <a:pt x="1049380" y="911909"/>
                  </a:cubicBezTo>
                  <a:cubicBezTo>
                    <a:pt x="1058943" y="911493"/>
                    <a:pt x="1057696" y="900682"/>
                    <a:pt x="1058943" y="893614"/>
                  </a:cubicBezTo>
                  <a:cubicBezTo>
                    <a:pt x="1060607" y="885298"/>
                    <a:pt x="1061022" y="876982"/>
                    <a:pt x="1062270" y="869081"/>
                  </a:cubicBezTo>
                  <a:cubicBezTo>
                    <a:pt x="1063933" y="857023"/>
                    <a:pt x="1060607" y="839976"/>
                    <a:pt x="1072249" y="834986"/>
                  </a:cubicBezTo>
                  <a:cubicBezTo>
                    <a:pt x="1085970" y="829165"/>
                    <a:pt x="1090960" y="847460"/>
                    <a:pt x="1100108" y="854944"/>
                  </a:cubicBezTo>
                  <a:cubicBezTo>
                    <a:pt x="1106760" y="860350"/>
                    <a:pt x="1111750" y="872408"/>
                    <a:pt x="1121313" y="866587"/>
                  </a:cubicBezTo>
                  <a:cubicBezTo>
                    <a:pt x="1130461" y="860765"/>
                    <a:pt x="1127135" y="848291"/>
                    <a:pt x="1123392" y="839560"/>
                  </a:cubicBezTo>
                  <a:cubicBezTo>
                    <a:pt x="1119234" y="829581"/>
                    <a:pt x="1113413" y="820017"/>
                    <a:pt x="1107176" y="810870"/>
                  </a:cubicBezTo>
                  <a:cubicBezTo>
                    <a:pt x="1098860" y="798811"/>
                    <a:pt x="1089297" y="788001"/>
                    <a:pt x="1080565" y="776358"/>
                  </a:cubicBezTo>
                  <a:cubicBezTo>
                    <a:pt x="1063933" y="755152"/>
                    <a:pt x="1052291" y="732699"/>
                    <a:pt x="1051875" y="704841"/>
                  </a:cubicBezTo>
                  <a:cubicBezTo>
                    <a:pt x="1051459" y="681972"/>
                    <a:pt x="1046885" y="659934"/>
                    <a:pt x="1036490" y="638729"/>
                  </a:cubicBezTo>
                  <a:cubicBezTo>
                    <a:pt x="1023600" y="612533"/>
                    <a:pt x="1024432" y="611702"/>
                    <a:pt x="1051043" y="597980"/>
                  </a:cubicBezTo>
                  <a:cubicBezTo>
                    <a:pt x="1041896" y="589664"/>
                    <a:pt x="1033164" y="581764"/>
                    <a:pt x="1024848" y="573448"/>
                  </a:cubicBezTo>
                  <a:cubicBezTo>
                    <a:pt x="1010295" y="559311"/>
                    <a:pt x="1003226" y="541847"/>
                    <a:pt x="1012790" y="522720"/>
                  </a:cubicBezTo>
                  <a:cubicBezTo>
                    <a:pt x="1031916" y="483219"/>
                    <a:pt x="1042727" y="439561"/>
                    <a:pt x="1068507" y="402554"/>
                  </a:cubicBezTo>
                  <a:cubicBezTo>
                    <a:pt x="1083891" y="380517"/>
                    <a:pt x="1087634" y="355569"/>
                    <a:pt x="1079733" y="329374"/>
                  </a:cubicBezTo>
                  <a:cubicBezTo>
                    <a:pt x="1075160" y="313989"/>
                    <a:pt x="1070586" y="299020"/>
                    <a:pt x="1064765" y="284052"/>
                  </a:cubicBezTo>
                  <a:cubicBezTo>
                    <a:pt x="1056864" y="263262"/>
                    <a:pt x="1043975" y="244966"/>
                    <a:pt x="1029422" y="228334"/>
                  </a:cubicBezTo>
                  <a:cubicBezTo>
                    <a:pt x="1019027" y="216692"/>
                    <a:pt x="1014037" y="205881"/>
                    <a:pt x="1036490" y="202971"/>
                  </a:cubicBezTo>
                  <a:cubicBezTo>
                    <a:pt x="1038569" y="202555"/>
                    <a:pt x="1040232" y="201723"/>
                    <a:pt x="1042311" y="200892"/>
                  </a:cubicBezTo>
                  <a:cubicBezTo>
                    <a:pt x="1032748" y="189249"/>
                    <a:pt x="1021937" y="185091"/>
                    <a:pt x="1011958" y="181765"/>
                  </a:cubicBezTo>
                  <a:cubicBezTo>
                    <a:pt x="1001147" y="178023"/>
                    <a:pt x="989089" y="177191"/>
                    <a:pt x="976199" y="174696"/>
                  </a:cubicBezTo>
                  <a:cubicBezTo>
                    <a:pt x="987842" y="160975"/>
                    <a:pt x="981605" y="158480"/>
                    <a:pt x="967883" y="161391"/>
                  </a:cubicBezTo>
                  <a:cubicBezTo>
                    <a:pt x="945014" y="166380"/>
                    <a:pt x="922145" y="171786"/>
                    <a:pt x="900939" y="182596"/>
                  </a:cubicBezTo>
                  <a:cubicBezTo>
                    <a:pt x="871834" y="197981"/>
                    <a:pt x="849796" y="194239"/>
                    <a:pt x="825264" y="172201"/>
                  </a:cubicBezTo>
                  <a:cubicBezTo>
                    <a:pt x="811127" y="159312"/>
                    <a:pt x="800316" y="144343"/>
                    <a:pt x="789921" y="128958"/>
                  </a:cubicBezTo>
                  <a:cubicBezTo>
                    <a:pt x="726720" y="34988"/>
                    <a:pt x="641065" y="-10750"/>
                    <a:pt x="526304" y="2139"/>
                  </a:cubicBezTo>
                  <a:cubicBezTo>
                    <a:pt x="463103" y="9208"/>
                    <a:pt x="403227" y="27503"/>
                    <a:pt x="343352" y="46630"/>
                  </a:cubicBezTo>
                  <a:cubicBezTo>
                    <a:pt x="306346" y="58688"/>
                    <a:pt x="275577" y="81141"/>
                    <a:pt x="261024" y="120227"/>
                  </a:cubicBezTo>
                  <a:cubicBezTo>
                    <a:pt x="257282" y="129790"/>
                    <a:pt x="251045" y="138522"/>
                    <a:pt x="243976" y="146422"/>
                  </a:cubicBezTo>
                  <a:cubicBezTo>
                    <a:pt x="190754" y="207544"/>
                    <a:pt x="175785" y="279062"/>
                    <a:pt x="187012" y="357648"/>
                  </a:cubicBezTo>
                  <a:cubicBezTo>
                    <a:pt x="191586" y="387586"/>
                    <a:pt x="185349" y="415028"/>
                    <a:pt x="167053" y="439976"/>
                  </a:cubicBezTo>
                  <a:cubicBezTo>
                    <a:pt x="152500" y="459519"/>
                    <a:pt x="140026" y="480309"/>
                    <a:pt x="125889" y="499851"/>
                  </a:cubicBezTo>
                  <a:cubicBezTo>
                    <a:pt x="120068" y="508167"/>
                    <a:pt x="118405" y="514404"/>
                    <a:pt x="129216" y="518978"/>
                  </a:cubicBezTo>
                  <a:cubicBezTo>
                    <a:pt x="164559" y="533531"/>
                    <a:pt x="181191" y="558479"/>
                    <a:pt x="177033" y="597980"/>
                  </a:cubicBezTo>
                  <a:cubicBezTo>
                    <a:pt x="175785" y="609623"/>
                    <a:pt x="179527" y="623344"/>
                    <a:pt x="184933" y="634155"/>
                  </a:cubicBezTo>
                  <a:cubicBezTo>
                    <a:pt x="194080" y="652034"/>
                    <a:pt x="196575" y="670745"/>
                    <a:pt x="196991" y="690288"/>
                  </a:cubicBezTo>
                  <a:cubicBezTo>
                    <a:pt x="197407" y="728957"/>
                    <a:pt x="209049" y="740599"/>
                    <a:pt x="247718" y="742678"/>
                  </a:cubicBezTo>
                  <a:cubicBezTo>
                    <a:pt x="283061" y="744342"/>
                    <a:pt x="318404" y="746005"/>
                    <a:pt x="353747" y="746836"/>
                  </a:cubicBezTo>
                  <a:cubicBezTo>
                    <a:pt x="370379" y="747252"/>
                    <a:pt x="380774" y="752658"/>
                    <a:pt x="386180" y="769290"/>
                  </a:cubicBezTo>
                  <a:cubicBezTo>
                    <a:pt x="403227" y="820433"/>
                    <a:pt x="420691" y="871160"/>
                    <a:pt x="426096" y="925630"/>
                  </a:cubicBezTo>
                  <a:cubicBezTo>
                    <a:pt x="427760" y="942678"/>
                    <a:pt x="424433" y="953489"/>
                    <a:pt x="412375" y="965131"/>
                  </a:cubicBezTo>
                  <a:cubicBezTo>
                    <a:pt x="359153" y="1017522"/>
                    <a:pt x="306346" y="1070744"/>
                    <a:pt x="254371" y="1124382"/>
                  </a:cubicBezTo>
                  <a:cubicBezTo>
                    <a:pt x="184101" y="1197147"/>
                    <a:pt x="110089" y="1266586"/>
                    <a:pt x="46056" y="1344756"/>
                  </a:cubicBezTo>
                  <a:cubicBezTo>
                    <a:pt x="-1345" y="1402552"/>
                    <a:pt x="-13404" y="1469912"/>
                    <a:pt x="15702" y="1535608"/>
                  </a:cubicBezTo>
                  <a:cubicBezTo>
                    <a:pt x="36077" y="1581762"/>
                    <a:pt x="38571" y="1622510"/>
                    <a:pt x="31087" y="1669911"/>
                  </a:cubicBezTo>
                  <a:cubicBezTo>
                    <a:pt x="16950" y="1759308"/>
                    <a:pt x="21939" y="1849537"/>
                    <a:pt x="26929" y="1939765"/>
                  </a:cubicBezTo>
                  <a:cubicBezTo>
                    <a:pt x="31087" y="2015025"/>
                    <a:pt x="37324" y="2090285"/>
                    <a:pt x="54372" y="2163881"/>
                  </a:cubicBezTo>
                  <a:cubicBezTo>
                    <a:pt x="83893" y="2292363"/>
                    <a:pt x="108841" y="2422093"/>
                    <a:pt x="143769" y="2549327"/>
                  </a:cubicBezTo>
                  <a:cubicBezTo>
                    <a:pt x="147511" y="2562633"/>
                    <a:pt x="153748" y="2564296"/>
                    <a:pt x="165390" y="2564296"/>
                  </a:cubicBezTo>
                  <a:cubicBezTo>
                    <a:pt x="297614" y="2563880"/>
                    <a:pt x="430254" y="2564712"/>
                    <a:pt x="562479" y="2563880"/>
                  </a:cubicBezTo>
                  <a:cubicBezTo>
                    <a:pt x="671418" y="2563465"/>
                    <a:pt x="779942" y="2561386"/>
                    <a:pt x="888881" y="2559722"/>
                  </a:cubicBezTo>
                  <a:cubicBezTo>
                    <a:pt x="899276" y="2559722"/>
                    <a:pt x="909671" y="2560970"/>
                    <a:pt x="907176" y="2543922"/>
                  </a:cubicBezTo>
                  <a:cubicBezTo>
                    <a:pt x="898029" y="2486957"/>
                    <a:pt x="883476" y="2431656"/>
                    <a:pt x="860607" y="2378850"/>
                  </a:cubicBezTo>
                  <a:cubicBezTo>
                    <a:pt x="824433" y="2294858"/>
                    <a:pt x="770794" y="2223341"/>
                    <a:pt x="708009" y="2158060"/>
                  </a:cubicBezTo>
                  <a:cubicBezTo>
                    <a:pt x="683061" y="2132280"/>
                    <a:pt x="664350" y="2104422"/>
                    <a:pt x="658944" y="2068663"/>
                  </a:cubicBezTo>
                  <a:cubicBezTo>
                    <a:pt x="647302" y="1990077"/>
                    <a:pt x="652707" y="1911907"/>
                    <a:pt x="673497" y="1836231"/>
                  </a:cubicBezTo>
                  <a:cubicBezTo>
                    <a:pt x="693456" y="1762635"/>
                    <a:pt x="727135" y="1694028"/>
                    <a:pt x="764142" y="1627500"/>
                  </a:cubicBezTo>
                  <a:cubicBezTo>
                    <a:pt x="767884" y="1620847"/>
                    <a:pt x="770794" y="1612115"/>
                    <a:pt x="780358" y="1608373"/>
                  </a:cubicBezTo>
                  <a:cubicBezTo>
                    <a:pt x="782437" y="1612531"/>
                    <a:pt x="785347" y="1616689"/>
                    <a:pt x="786595" y="1620847"/>
                  </a:cubicBezTo>
                  <a:cubicBezTo>
                    <a:pt x="841480" y="1785504"/>
                    <a:pt x="917156" y="1942676"/>
                    <a:pt x="952083" y="2115233"/>
                  </a:cubicBezTo>
                  <a:cubicBezTo>
                    <a:pt x="982020" y="2264505"/>
                    <a:pt x="1044806" y="2405876"/>
                    <a:pt x="1079733" y="2554733"/>
                  </a:cubicBezTo>
                  <a:cubicBezTo>
                    <a:pt x="1081812" y="2563465"/>
                    <a:pt x="1087634" y="2564296"/>
                    <a:pt x="1095118" y="2564296"/>
                  </a:cubicBezTo>
                  <a:cubicBezTo>
                    <a:pt x="1138777" y="2564296"/>
                    <a:pt x="1182436" y="2564296"/>
                    <a:pt x="1226095" y="2563880"/>
                  </a:cubicBezTo>
                  <a:cubicBezTo>
                    <a:pt x="1240232" y="2563880"/>
                    <a:pt x="1253538" y="2560970"/>
                    <a:pt x="1261854" y="2547248"/>
                  </a:cubicBezTo>
                  <a:cubicBezTo>
                    <a:pt x="1261854" y="2530616"/>
                    <a:pt x="1261854" y="2513984"/>
                    <a:pt x="1261854" y="2497352"/>
                  </a:cubicBezTo>
                  <a:cubicBezTo>
                    <a:pt x="1257280" y="2495273"/>
                    <a:pt x="1257696" y="2491531"/>
                    <a:pt x="1257280" y="2488205"/>
                  </a:cubicBezTo>
                  <a:close/>
                  <a:moveTo>
                    <a:pt x="752915" y="702762"/>
                  </a:moveTo>
                  <a:cubicBezTo>
                    <a:pt x="741273" y="701930"/>
                    <a:pt x="736699" y="694030"/>
                    <a:pt x="737115" y="682803"/>
                  </a:cubicBezTo>
                  <a:cubicBezTo>
                    <a:pt x="737530" y="677398"/>
                    <a:pt x="737115" y="671577"/>
                    <a:pt x="745431" y="671577"/>
                  </a:cubicBezTo>
                  <a:cubicBezTo>
                    <a:pt x="754162" y="676151"/>
                    <a:pt x="765805" y="678645"/>
                    <a:pt x="767052" y="690704"/>
                  </a:cubicBezTo>
                  <a:cubicBezTo>
                    <a:pt x="767468" y="699435"/>
                    <a:pt x="759984" y="703177"/>
                    <a:pt x="752915" y="702762"/>
                  </a:cubicBezTo>
                  <a:close/>
                  <a:moveTo>
                    <a:pt x="758320" y="634986"/>
                  </a:moveTo>
                  <a:cubicBezTo>
                    <a:pt x="764973" y="642471"/>
                    <a:pt x="783684" y="637065"/>
                    <a:pt x="778695" y="649539"/>
                  </a:cubicBezTo>
                  <a:cubicBezTo>
                    <a:pt x="774537" y="660766"/>
                    <a:pt x="758736" y="658271"/>
                    <a:pt x="747094" y="655361"/>
                  </a:cubicBezTo>
                  <a:cubicBezTo>
                    <a:pt x="738778" y="653282"/>
                    <a:pt x="738362" y="645797"/>
                    <a:pt x="737530" y="638729"/>
                  </a:cubicBezTo>
                  <a:cubicBezTo>
                    <a:pt x="733788" y="600475"/>
                    <a:pt x="739194" y="564716"/>
                    <a:pt x="764557" y="533531"/>
                  </a:cubicBezTo>
                  <a:cubicBezTo>
                    <a:pt x="798653" y="491535"/>
                    <a:pt x="819859" y="443303"/>
                    <a:pt x="829838" y="390080"/>
                  </a:cubicBezTo>
                  <a:cubicBezTo>
                    <a:pt x="831917" y="379270"/>
                    <a:pt x="831501" y="359311"/>
                    <a:pt x="846470" y="360974"/>
                  </a:cubicBezTo>
                  <a:cubicBezTo>
                    <a:pt x="861439" y="362638"/>
                    <a:pt x="860191" y="381764"/>
                    <a:pt x="859775" y="394238"/>
                  </a:cubicBezTo>
                  <a:cubicBezTo>
                    <a:pt x="856865" y="449540"/>
                    <a:pt x="848549" y="503594"/>
                    <a:pt x="826096" y="554737"/>
                  </a:cubicBezTo>
                  <a:cubicBezTo>
                    <a:pt x="825264" y="556816"/>
                    <a:pt x="822769" y="559311"/>
                    <a:pt x="823601" y="560142"/>
                  </a:cubicBezTo>
                  <a:cubicBezTo>
                    <a:pt x="837738" y="584259"/>
                    <a:pt x="813206" y="585506"/>
                    <a:pt x="802811" y="593406"/>
                  </a:cubicBezTo>
                  <a:cubicBezTo>
                    <a:pt x="786179" y="605880"/>
                    <a:pt x="768715" y="617107"/>
                    <a:pt x="758320" y="634986"/>
                  </a:cubicBezTo>
                  <a:close/>
                </a:path>
              </a:pathLst>
            </a:custGeom>
            <a:solidFill>
              <a:schemeClr val="accent2"/>
            </a:solidFill>
            <a:ln w="41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60F72D0-74F1-4FBD-825B-FC32709CB337}"/>
              </a:ext>
            </a:extLst>
          </p:cNvPr>
          <p:cNvSpPr txBox="1"/>
          <p:nvPr/>
        </p:nvSpPr>
        <p:spPr>
          <a:xfrm>
            <a:off x="7320344" y="4292519"/>
            <a:ext cx="3729200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자유형: 도형 13">
            <a:extLst>
              <a:ext uri="{FF2B5EF4-FFF2-40B4-BE49-F238E27FC236}">
                <a16:creationId xmlns:a16="http://schemas.microsoft.com/office/drawing/2014/main" id="{A306FA2D-65E2-4C1F-8483-860BF142FA64}"/>
              </a:ext>
            </a:extLst>
          </p:cNvPr>
          <p:cNvSpPr/>
          <p:nvPr/>
        </p:nvSpPr>
        <p:spPr>
          <a:xfrm>
            <a:off x="7320344" y="3964394"/>
            <a:ext cx="588430" cy="54421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" name="자유형: 도형 13">
            <a:extLst>
              <a:ext uri="{FF2B5EF4-FFF2-40B4-BE49-F238E27FC236}">
                <a16:creationId xmlns:a16="http://schemas.microsoft.com/office/drawing/2014/main" id="{1D386E9D-BAFD-4DF1-8D6D-7FB3155333A0}"/>
              </a:ext>
            </a:extLst>
          </p:cNvPr>
          <p:cNvSpPr/>
          <p:nvPr/>
        </p:nvSpPr>
        <p:spPr>
          <a:xfrm rot="10800000">
            <a:off x="11175217" y="5959404"/>
            <a:ext cx="588430" cy="54421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32843A8-572A-4FE1-AC80-CE7E42164506}"/>
              </a:ext>
            </a:extLst>
          </p:cNvPr>
          <p:cNvSpPr txBox="1"/>
          <p:nvPr/>
        </p:nvSpPr>
        <p:spPr>
          <a:xfrm>
            <a:off x="428353" y="5057069"/>
            <a:ext cx="470923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 </a:t>
            </a:r>
            <a:r>
              <a:rPr lang="en-GB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 Placeholder 27">
            <a:extLst>
              <a:ext uri="{FF2B5EF4-FFF2-40B4-BE49-F238E27FC236}">
                <a16:creationId xmlns:a16="http://schemas.microsoft.com/office/drawing/2014/main" id="{00A2A41E-8411-457E-B79D-19DC5C65BA13}"/>
              </a:ext>
            </a:extLst>
          </p:cNvPr>
          <p:cNvSpPr txBox="1">
            <a:spLocks/>
          </p:cNvSpPr>
          <p:nvPr/>
        </p:nvSpPr>
        <p:spPr>
          <a:xfrm>
            <a:off x="428353" y="4585990"/>
            <a:ext cx="3657143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2800" b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Allppt.com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C328EA6-2814-452C-A306-0987921BA976}"/>
              </a:ext>
            </a:extLst>
          </p:cNvPr>
          <p:cNvSpPr txBox="1"/>
          <p:nvPr/>
        </p:nvSpPr>
        <p:spPr>
          <a:xfrm>
            <a:off x="8621675" y="1340287"/>
            <a:ext cx="303802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B2444F1-7579-45CF-A84B-9BAD88C06262}"/>
              </a:ext>
            </a:extLst>
          </p:cNvPr>
          <p:cNvSpPr txBox="1"/>
          <p:nvPr/>
        </p:nvSpPr>
        <p:spPr>
          <a:xfrm>
            <a:off x="8611045" y="579465"/>
            <a:ext cx="303803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A368517F-1227-4318-A8D6-139B2188E400}"/>
              </a:ext>
            </a:extLst>
          </p:cNvPr>
          <p:cNvGrpSpPr/>
          <p:nvPr/>
        </p:nvGrpSpPr>
        <p:grpSpPr>
          <a:xfrm>
            <a:off x="8170502" y="1063756"/>
            <a:ext cx="3975863" cy="5615708"/>
            <a:chOff x="7892608" y="1063756"/>
            <a:chExt cx="3975863" cy="5615708"/>
          </a:xfrm>
        </p:grpSpPr>
        <p:sp>
          <p:nvSpPr>
            <p:cNvPr id="4" name="Freeform: Shape 4">
              <a:extLst>
                <a:ext uri="{FF2B5EF4-FFF2-40B4-BE49-F238E27FC236}">
                  <a16:creationId xmlns:a16="http://schemas.microsoft.com/office/drawing/2014/main" id="{F2CE1C09-3ED6-463B-AD78-E6A3EA2229CA}"/>
                </a:ext>
              </a:extLst>
            </p:cNvPr>
            <p:cNvSpPr/>
            <p:nvPr/>
          </p:nvSpPr>
          <p:spPr>
            <a:xfrm flipH="1">
              <a:off x="9581788" y="1063756"/>
              <a:ext cx="1452759" cy="1906147"/>
            </a:xfrm>
            <a:custGeom>
              <a:avLst/>
              <a:gdLst>
                <a:gd name="connsiteX0" fmla="*/ 1738997 w 1774485"/>
                <a:gd name="connsiteY0" fmla="*/ 582037 h 2328279"/>
                <a:gd name="connsiteX1" fmla="*/ 1502592 w 1774485"/>
                <a:gd name="connsiteY1" fmla="*/ 193900 h 2328279"/>
                <a:gd name="connsiteX2" fmla="*/ 973453 w 1774485"/>
                <a:gd name="connsiteY2" fmla="*/ 2514 h 2328279"/>
                <a:gd name="connsiteX3" fmla="*/ 602715 w 1774485"/>
                <a:gd name="connsiteY3" fmla="*/ 35427 h 2328279"/>
                <a:gd name="connsiteX4" fmla="*/ 294540 w 1774485"/>
                <a:gd name="connsiteY4" fmla="*/ 148373 h 2328279"/>
                <a:gd name="connsiteX5" fmla="*/ 124902 w 1774485"/>
                <a:gd name="connsiteY5" fmla="*/ 311994 h 2328279"/>
                <a:gd name="connsiteX6" fmla="*/ 71981 w 1774485"/>
                <a:gd name="connsiteY6" fmla="*/ 481269 h 2328279"/>
                <a:gd name="connsiteX7" fmla="*/ 56394 w 1774485"/>
                <a:gd name="connsiteY7" fmla="*/ 619299 h 2328279"/>
                <a:gd name="connsiteX8" fmla="*/ 11593 w 1774485"/>
                <a:gd name="connsiteY8" fmla="*/ 825982 h 2328279"/>
                <a:gd name="connsiteX9" fmla="*/ 31746 w 1774485"/>
                <a:gd name="connsiteY9" fmla="*/ 1118135 h 2328279"/>
                <a:gd name="connsiteX10" fmla="*/ 36893 w 1774485"/>
                <a:gd name="connsiteY10" fmla="*/ 1181931 h 2328279"/>
                <a:gd name="connsiteX11" fmla="*/ 55307 w 1774485"/>
                <a:gd name="connsiteY11" fmla="*/ 1398400 h 2328279"/>
                <a:gd name="connsiteX12" fmla="*/ 146288 w 1774485"/>
                <a:gd name="connsiteY12" fmla="*/ 1616391 h 2328279"/>
                <a:gd name="connsiteX13" fmla="*/ 61252 w 1774485"/>
                <a:gd name="connsiteY13" fmla="*/ 1907893 h 2328279"/>
                <a:gd name="connsiteX14" fmla="*/ 283158 w 1774485"/>
                <a:gd name="connsiteY14" fmla="*/ 2278413 h 2328279"/>
                <a:gd name="connsiteX15" fmla="*/ 362177 w 1774485"/>
                <a:gd name="connsiteY15" fmla="*/ 2254127 h 2328279"/>
                <a:gd name="connsiteX16" fmla="*/ 710949 w 1774485"/>
                <a:gd name="connsiteY16" fmla="*/ 2306614 h 2328279"/>
                <a:gd name="connsiteX17" fmla="*/ 1732980 w 1774485"/>
                <a:gd name="connsiteY17" fmla="*/ 1369474 h 2328279"/>
                <a:gd name="connsiteX18" fmla="*/ 1772779 w 1774485"/>
                <a:gd name="connsiteY18" fmla="*/ 1262690 h 2328279"/>
                <a:gd name="connsiteX19" fmla="*/ 1767995 w 1774485"/>
                <a:gd name="connsiteY19" fmla="*/ 1052962 h 2328279"/>
                <a:gd name="connsiteX20" fmla="*/ 1770314 w 1774485"/>
                <a:gd name="connsiteY20" fmla="*/ 1010553 h 2328279"/>
                <a:gd name="connsiteX21" fmla="*/ 1738997 w 1774485"/>
                <a:gd name="connsiteY21" fmla="*/ 582037 h 232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4485" h="2328279">
                  <a:moveTo>
                    <a:pt x="1738997" y="582037"/>
                  </a:moveTo>
                  <a:cubicBezTo>
                    <a:pt x="1703112" y="427043"/>
                    <a:pt x="1627935" y="294523"/>
                    <a:pt x="1502592" y="193900"/>
                  </a:cubicBezTo>
                  <a:cubicBezTo>
                    <a:pt x="1348250" y="70007"/>
                    <a:pt x="1167594" y="15491"/>
                    <a:pt x="973453" y="2514"/>
                  </a:cubicBezTo>
                  <a:cubicBezTo>
                    <a:pt x="848617" y="-5823"/>
                    <a:pt x="724578" y="6936"/>
                    <a:pt x="602715" y="35427"/>
                  </a:cubicBezTo>
                  <a:cubicBezTo>
                    <a:pt x="495495" y="60510"/>
                    <a:pt x="390813" y="93132"/>
                    <a:pt x="294540" y="148373"/>
                  </a:cubicBezTo>
                  <a:cubicBezTo>
                    <a:pt x="224292" y="188680"/>
                    <a:pt x="164629" y="240442"/>
                    <a:pt x="124902" y="311994"/>
                  </a:cubicBezTo>
                  <a:cubicBezTo>
                    <a:pt x="95759" y="364553"/>
                    <a:pt x="82203" y="422331"/>
                    <a:pt x="71981" y="481269"/>
                  </a:cubicBezTo>
                  <a:cubicBezTo>
                    <a:pt x="64079" y="527086"/>
                    <a:pt x="66544" y="573917"/>
                    <a:pt x="56394" y="619299"/>
                  </a:cubicBezTo>
                  <a:cubicBezTo>
                    <a:pt x="40953" y="688097"/>
                    <a:pt x="24279" y="756604"/>
                    <a:pt x="11593" y="825982"/>
                  </a:cubicBezTo>
                  <a:cubicBezTo>
                    <a:pt x="-6676" y="925154"/>
                    <a:pt x="-5734" y="1023167"/>
                    <a:pt x="31746" y="1118135"/>
                  </a:cubicBezTo>
                  <a:cubicBezTo>
                    <a:pt x="40373" y="1139884"/>
                    <a:pt x="41533" y="1159530"/>
                    <a:pt x="36893" y="1181931"/>
                  </a:cubicBezTo>
                  <a:cubicBezTo>
                    <a:pt x="21597" y="1255730"/>
                    <a:pt x="20147" y="1328732"/>
                    <a:pt x="55307" y="1398400"/>
                  </a:cubicBezTo>
                  <a:cubicBezTo>
                    <a:pt x="61469" y="1367227"/>
                    <a:pt x="135994" y="1540997"/>
                    <a:pt x="146288" y="1616391"/>
                  </a:cubicBezTo>
                  <a:cubicBezTo>
                    <a:pt x="94527" y="1684246"/>
                    <a:pt x="61252" y="1789509"/>
                    <a:pt x="61252" y="1907893"/>
                  </a:cubicBezTo>
                  <a:cubicBezTo>
                    <a:pt x="61252" y="2112545"/>
                    <a:pt x="160569" y="2278413"/>
                    <a:pt x="283158" y="2278413"/>
                  </a:cubicBezTo>
                  <a:cubicBezTo>
                    <a:pt x="310996" y="2278413"/>
                    <a:pt x="337601" y="2269786"/>
                    <a:pt x="362177" y="2254127"/>
                  </a:cubicBezTo>
                  <a:cubicBezTo>
                    <a:pt x="444604" y="2380993"/>
                    <a:pt x="596625" y="2306614"/>
                    <a:pt x="710949" y="2306614"/>
                  </a:cubicBezTo>
                  <a:cubicBezTo>
                    <a:pt x="988459" y="2306614"/>
                    <a:pt x="1654178" y="1780085"/>
                    <a:pt x="1732980" y="1369474"/>
                  </a:cubicBezTo>
                  <a:cubicBezTo>
                    <a:pt x="1739577" y="1334894"/>
                    <a:pt x="1769300" y="1297777"/>
                    <a:pt x="1772779" y="1262690"/>
                  </a:cubicBezTo>
                  <a:cubicBezTo>
                    <a:pt x="1779449" y="1195560"/>
                    <a:pt x="1764152" y="1120310"/>
                    <a:pt x="1767995" y="1052962"/>
                  </a:cubicBezTo>
                  <a:cubicBezTo>
                    <a:pt x="1769517" y="1038246"/>
                    <a:pt x="1770314" y="1024110"/>
                    <a:pt x="1770314" y="1010553"/>
                  </a:cubicBezTo>
                  <a:cubicBezTo>
                    <a:pt x="1776694" y="866434"/>
                    <a:pt x="1771620" y="723039"/>
                    <a:pt x="1738997" y="582037"/>
                  </a:cubicBezTo>
                  <a:close/>
                </a:path>
              </a:pathLst>
            </a:custGeom>
            <a:solidFill>
              <a:srgbClr val="000000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5">
              <a:extLst>
                <a:ext uri="{FF2B5EF4-FFF2-40B4-BE49-F238E27FC236}">
                  <a16:creationId xmlns:a16="http://schemas.microsoft.com/office/drawing/2014/main" id="{F6EEB2AE-C599-4FE8-8459-194F0CD4AF2E}"/>
                </a:ext>
              </a:extLst>
            </p:cNvPr>
            <p:cNvSpPr/>
            <p:nvPr/>
          </p:nvSpPr>
          <p:spPr>
            <a:xfrm flipH="1">
              <a:off x="7892608" y="3306668"/>
              <a:ext cx="3975863" cy="3372796"/>
            </a:xfrm>
            <a:custGeom>
              <a:avLst/>
              <a:gdLst>
                <a:gd name="connsiteX0" fmla="*/ 4832254 w 4856351"/>
                <a:gd name="connsiteY0" fmla="*/ 3426898 h 4119729"/>
                <a:gd name="connsiteX1" fmla="*/ 4854147 w 4856351"/>
                <a:gd name="connsiteY1" fmla="*/ 3293363 h 4119729"/>
                <a:gd name="connsiteX2" fmla="*/ 4836313 w 4856351"/>
                <a:gd name="connsiteY2" fmla="*/ 2987072 h 4119729"/>
                <a:gd name="connsiteX3" fmla="*/ 4726774 w 4856351"/>
                <a:gd name="connsiteY3" fmla="*/ 2509985 h 4119729"/>
                <a:gd name="connsiteX4" fmla="*/ 3900986 w 4856351"/>
                <a:gd name="connsiteY4" fmla="*/ 394081 h 4119729"/>
                <a:gd name="connsiteX5" fmla="*/ 3468048 w 4856351"/>
                <a:gd name="connsiteY5" fmla="*/ 67710 h 4119729"/>
                <a:gd name="connsiteX6" fmla="*/ 2825745 w 4856351"/>
                <a:gd name="connsiteY6" fmla="*/ 30883 h 4119729"/>
                <a:gd name="connsiteX7" fmla="*/ 1054119 w 4856351"/>
                <a:gd name="connsiteY7" fmla="*/ 104755 h 4119729"/>
                <a:gd name="connsiteX8" fmla="*/ 158519 w 4856351"/>
                <a:gd name="connsiteY8" fmla="*/ 401258 h 4119729"/>
                <a:gd name="connsiteX9" fmla="*/ 13675 w 4856351"/>
                <a:gd name="connsiteY9" fmla="*/ 574883 h 4119729"/>
                <a:gd name="connsiteX10" fmla="*/ 46 w 4856351"/>
                <a:gd name="connsiteY10" fmla="*/ 719147 h 4119729"/>
                <a:gd name="connsiteX11" fmla="*/ 81095 w 4856351"/>
                <a:gd name="connsiteY11" fmla="*/ 1425898 h 4119729"/>
                <a:gd name="connsiteX12" fmla="*/ 449948 w 4856351"/>
                <a:gd name="connsiteY12" fmla="*/ 2842518 h 4119729"/>
                <a:gd name="connsiteX13" fmla="*/ 921743 w 4856351"/>
                <a:gd name="connsiteY13" fmla="*/ 3650254 h 4119729"/>
                <a:gd name="connsiteX14" fmla="*/ 942115 w 4856351"/>
                <a:gd name="connsiteY14" fmla="*/ 3752616 h 4119729"/>
                <a:gd name="connsiteX15" fmla="*/ 854178 w 4856351"/>
                <a:gd name="connsiteY15" fmla="*/ 4119730 h 4119729"/>
                <a:gd name="connsiteX16" fmla="*/ 4525674 w 4856351"/>
                <a:gd name="connsiteY16" fmla="*/ 4119512 h 4119729"/>
                <a:gd name="connsiteX17" fmla="*/ 4832254 w 4856351"/>
                <a:gd name="connsiteY17" fmla="*/ 3426898 h 411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6351" h="4119729">
                  <a:moveTo>
                    <a:pt x="4832254" y="3426898"/>
                  </a:moveTo>
                  <a:cubicBezTo>
                    <a:pt x="4843925" y="3379704"/>
                    <a:pt x="4851320" y="3336859"/>
                    <a:pt x="4854147" y="3293363"/>
                  </a:cubicBezTo>
                  <a:cubicBezTo>
                    <a:pt x="4860672" y="3190565"/>
                    <a:pt x="4852117" y="3088492"/>
                    <a:pt x="4836313" y="2987072"/>
                  </a:cubicBezTo>
                  <a:cubicBezTo>
                    <a:pt x="4811158" y="2825481"/>
                    <a:pt x="4774475" y="2666501"/>
                    <a:pt x="4726774" y="2509985"/>
                  </a:cubicBezTo>
                  <a:cubicBezTo>
                    <a:pt x="4652684" y="2267127"/>
                    <a:pt x="3965144" y="510870"/>
                    <a:pt x="3900986" y="394081"/>
                  </a:cubicBezTo>
                  <a:cubicBezTo>
                    <a:pt x="3805728" y="220746"/>
                    <a:pt x="3667771" y="104102"/>
                    <a:pt x="3468048" y="67710"/>
                  </a:cubicBezTo>
                  <a:cubicBezTo>
                    <a:pt x="3359741" y="47991"/>
                    <a:pt x="2835097" y="32260"/>
                    <a:pt x="2825745" y="30883"/>
                  </a:cubicBezTo>
                  <a:cubicBezTo>
                    <a:pt x="2142700" y="-68580"/>
                    <a:pt x="1056004" y="103957"/>
                    <a:pt x="1054119" y="104755"/>
                  </a:cubicBezTo>
                  <a:cubicBezTo>
                    <a:pt x="828878" y="203855"/>
                    <a:pt x="221879" y="368925"/>
                    <a:pt x="158519" y="401258"/>
                  </a:cubicBezTo>
                  <a:cubicBezTo>
                    <a:pt x="84212" y="439101"/>
                    <a:pt x="33538" y="493109"/>
                    <a:pt x="13675" y="574883"/>
                  </a:cubicBezTo>
                  <a:cubicBezTo>
                    <a:pt x="2148" y="622367"/>
                    <a:pt x="-389" y="670576"/>
                    <a:pt x="46" y="719147"/>
                  </a:cubicBezTo>
                  <a:cubicBezTo>
                    <a:pt x="916" y="813536"/>
                    <a:pt x="59274" y="1284462"/>
                    <a:pt x="81095" y="1425898"/>
                  </a:cubicBezTo>
                  <a:cubicBezTo>
                    <a:pt x="108353" y="1602206"/>
                    <a:pt x="332144" y="2553989"/>
                    <a:pt x="449948" y="2842518"/>
                  </a:cubicBezTo>
                  <a:cubicBezTo>
                    <a:pt x="568984" y="3134091"/>
                    <a:pt x="719338" y="3407686"/>
                    <a:pt x="921743" y="3650254"/>
                  </a:cubicBezTo>
                  <a:cubicBezTo>
                    <a:pt x="950089" y="3684254"/>
                    <a:pt x="961398" y="3713252"/>
                    <a:pt x="942115" y="3752616"/>
                  </a:cubicBezTo>
                  <a:cubicBezTo>
                    <a:pt x="941824" y="3753196"/>
                    <a:pt x="886076" y="3947845"/>
                    <a:pt x="854178" y="4119730"/>
                  </a:cubicBezTo>
                  <a:cubicBezTo>
                    <a:pt x="867880" y="4119657"/>
                    <a:pt x="3388159" y="4119440"/>
                    <a:pt x="4525674" y="4119512"/>
                  </a:cubicBezTo>
                  <a:cubicBezTo>
                    <a:pt x="4525529" y="4119585"/>
                    <a:pt x="4747000" y="3699333"/>
                    <a:pt x="4832254" y="342689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57D29CA0-E6DC-4250-BD32-25B7B647161F}"/>
                </a:ext>
              </a:extLst>
            </p:cNvPr>
            <p:cNvSpPr/>
            <p:nvPr/>
          </p:nvSpPr>
          <p:spPr>
            <a:xfrm flipH="1">
              <a:off x="9292720" y="2929081"/>
              <a:ext cx="1743969" cy="2284209"/>
            </a:xfrm>
            <a:custGeom>
              <a:avLst/>
              <a:gdLst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453053 w 1743969"/>
                <a:gd name="connsiteY3" fmla="*/ 793 h 2284209"/>
                <a:gd name="connsiteX4" fmla="*/ 261203 w 1743969"/>
                <a:gd name="connsiteY4" fmla="*/ 8367 h 2284209"/>
                <a:gd name="connsiteX5" fmla="*/ 243517 w 1743969"/>
                <a:gd name="connsiteY5" fmla="*/ 17329 h 2284209"/>
                <a:gd name="connsiteX6" fmla="*/ 36204 w 1743969"/>
                <a:gd name="connsiteY6" fmla="*/ 461689 h 2284209"/>
                <a:gd name="connsiteX7" fmla="*/ 0 w 1743969"/>
                <a:gd name="connsiteY7" fmla="*/ 884684 h 2284209"/>
                <a:gd name="connsiteX8" fmla="*/ 221735 w 1743969"/>
                <a:gd name="connsiteY8" fmla="*/ 758563 h 2284209"/>
                <a:gd name="connsiteX9" fmla="*/ 242330 w 1743969"/>
                <a:gd name="connsiteY9" fmla="*/ 768415 h 2284209"/>
                <a:gd name="connsiteX10" fmla="*/ 489942 w 1743969"/>
                <a:gd name="connsiteY10" fmla="*/ 1872937 h 2284209"/>
                <a:gd name="connsiteX11" fmla="*/ 573389 w 1743969"/>
                <a:gd name="connsiteY11" fmla="*/ 1849019 h 2284209"/>
                <a:gd name="connsiteX12" fmla="*/ 328270 w 1743969"/>
                <a:gd name="connsiteY12" fmla="*/ 755358 h 2284209"/>
                <a:gd name="connsiteX13" fmla="*/ 341150 w 1743969"/>
                <a:gd name="connsiteY13" fmla="*/ 739927 h 2284209"/>
                <a:gd name="connsiteX14" fmla="*/ 403528 w 1743969"/>
                <a:gd name="connsiteY14" fmla="*/ 752331 h 2284209"/>
                <a:gd name="connsiteX15" fmla="*/ 624906 w 1743969"/>
                <a:gd name="connsiteY15" fmla="*/ 773045 h 2284209"/>
                <a:gd name="connsiteX16" fmla="*/ 640219 w 1743969"/>
                <a:gd name="connsiteY16" fmla="*/ 781058 h 2284209"/>
                <a:gd name="connsiteX17" fmla="*/ 1054429 w 1743969"/>
                <a:gd name="connsiteY17" fmla="*/ 1526803 h 2284209"/>
                <a:gd name="connsiteX18" fmla="*/ 1198118 w 1743969"/>
                <a:gd name="connsiteY18" fmla="*/ 1792636 h 2284209"/>
                <a:gd name="connsiteX19" fmla="*/ 1365602 w 1743969"/>
                <a:gd name="connsiteY19" fmla="*/ 2257713 h 2284209"/>
                <a:gd name="connsiteX20" fmla="*/ 1374221 w 1743969"/>
                <a:gd name="connsiteY20" fmla="*/ 2284209 h 2284209"/>
                <a:gd name="connsiteX21" fmla="*/ 1374221 w 1743969"/>
                <a:gd name="connsiteY21" fmla="*/ 1566208 h 2284209"/>
                <a:gd name="connsiteX22" fmla="*/ 1367852 w 1743969"/>
                <a:gd name="connsiteY22" fmla="*/ 1510669 h 2284209"/>
                <a:gd name="connsiteX23" fmla="*/ 1329343 w 1743969"/>
                <a:gd name="connsiteY23" fmla="*/ 1144226 h 2284209"/>
                <a:gd name="connsiteX24" fmla="*/ 1332132 w 1743969"/>
                <a:gd name="connsiteY24" fmla="*/ 979467 h 2284209"/>
                <a:gd name="connsiteX25" fmla="*/ 1382284 w 1743969"/>
                <a:gd name="connsiteY25" fmla="*/ 749542 h 2284209"/>
                <a:gd name="connsiteX26" fmla="*/ 1412256 w 1743969"/>
                <a:gd name="connsiteY26" fmla="*/ 652325 h 2284209"/>
                <a:gd name="connsiteX27" fmla="*/ 1434038 w 1743969"/>
                <a:gd name="connsiteY27" fmla="*/ 633333 h 2284209"/>
                <a:gd name="connsiteX28" fmla="*/ 1444009 w 1743969"/>
                <a:gd name="connsiteY28" fmla="*/ 650248 h 2284209"/>
                <a:gd name="connsiteX29" fmla="*/ 1450078 w 1743969"/>
                <a:gd name="connsiteY29" fmla="*/ 666755 h 2284209"/>
                <a:gd name="connsiteX30" fmla="*/ 1450078 w 1743969"/>
                <a:gd name="connsiteY30" fmla="*/ 613125 h 2284209"/>
                <a:gd name="connsiteX31" fmla="*/ 1480184 w 1743969"/>
                <a:gd name="connsiteY31" fmla="*/ 613125 h 2284209"/>
                <a:gd name="connsiteX32" fmla="*/ 1478432 w 1743969"/>
                <a:gd name="connsiteY32" fmla="*/ 608286 h 2284209"/>
                <a:gd name="connsiteX33" fmla="*/ 1482053 w 1743969"/>
                <a:gd name="connsiteY33" fmla="*/ 590125 h 2284209"/>
                <a:gd name="connsiteX34" fmla="*/ 1512678 w 1743969"/>
                <a:gd name="connsiteY34" fmla="*/ 549588 h 2284209"/>
                <a:gd name="connsiteX35" fmla="*/ 1535113 w 1743969"/>
                <a:gd name="connsiteY35" fmla="*/ 540151 h 2284209"/>
                <a:gd name="connsiteX36" fmla="*/ 1743969 w 1743969"/>
                <a:gd name="connsiteY36" fmla="*/ 597900 h 2284209"/>
                <a:gd name="connsiteX37" fmla="*/ 1462704 w 1743969"/>
                <a:gd name="connsiteY37" fmla="*/ 380379 h 2284209"/>
                <a:gd name="connsiteX38" fmla="*/ 1096272 w 1743969"/>
                <a:gd name="connsiteY38" fmla="*/ 130986 h 2284209"/>
                <a:gd name="connsiteX39" fmla="*/ 453053 w 1743969"/>
                <a:gd name="connsiteY39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450078 w 1743969"/>
                <a:gd name="connsiteY30" fmla="*/ 666755 h 2284209"/>
                <a:gd name="connsiteX31" fmla="*/ 1450078 w 1743969"/>
                <a:gd name="connsiteY31" fmla="*/ 613125 h 2284209"/>
                <a:gd name="connsiteX32" fmla="*/ 1480184 w 1743969"/>
                <a:gd name="connsiteY32" fmla="*/ 613125 h 2284209"/>
                <a:gd name="connsiteX33" fmla="*/ 1478432 w 1743969"/>
                <a:gd name="connsiteY33" fmla="*/ 608286 h 2284209"/>
                <a:gd name="connsiteX34" fmla="*/ 1512678 w 1743969"/>
                <a:gd name="connsiteY34" fmla="*/ 549588 h 2284209"/>
                <a:gd name="connsiteX35" fmla="*/ 1535113 w 1743969"/>
                <a:gd name="connsiteY35" fmla="*/ 540151 h 2284209"/>
                <a:gd name="connsiteX36" fmla="*/ 1743969 w 1743969"/>
                <a:gd name="connsiteY36" fmla="*/ 597900 h 2284209"/>
                <a:gd name="connsiteX37" fmla="*/ 1462704 w 1743969"/>
                <a:gd name="connsiteY37" fmla="*/ 380379 h 2284209"/>
                <a:gd name="connsiteX38" fmla="*/ 1096272 w 1743969"/>
                <a:gd name="connsiteY38" fmla="*/ 130986 h 2284209"/>
                <a:gd name="connsiteX39" fmla="*/ 453053 w 1743969"/>
                <a:gd name="connsiteY39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450078 w 1743969"/>
                <a:gd name="connsiteY30" fmla="*/ 666755 h 2284209"/>
                <a:gd name="connsiteX31" fmla="*/ 1450078 w 1743969"/>
                <a:gd name="connsiteY31" fmla="*/ 613125 h 2284209"/>
                <a:gd name="connsiteX32" fmla="*/ 1480184 w 1743969"/>
                <a:gd name="connsiteY32" fmla="*/ 613125 h 2284209"/>
                <a:gd name="connsiteX33" fmla="*/ 1512678 w 1743969"/>
                <a:gd name="connsiteY33" fmla="*/ 549588 h 2284209"/>
                <a:gd name="connsiteX34" fmla="*/ 1535113 w 1743969"/>
                <a:gd name="connsiteY34" fmla="*/ 540151 h 2284209"/>
                <a:gd name="connsiteX35" fmla="*/ 1743969 w 1743969"/>
                <a:gd name="connsiteY35" fmla="*/ 597900 h 2284209"/>
                <a:gd name="connsiteX36" fmla="*/ 1462704 w 1743969"/>
                <a:gd name="connsiteY36" fmla="*/ 380379 h 2284209"/>
                <a:gd name="connsiteX37" fmla="*/ 1096272 w 1743969"/>
                <a:gd name="connsiteY37" fmla="*/ 130986 h 2284209"/>
                <a:gd name="connsiteX38" fmla="*/ 453053 w 1743969"/>
                <a:gd name="connsiteY38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450078 w 1743969"/>
                <a:gd name="connsiteY30" fmla="*/ 613125 h 2284209"/>
                <a:gd name="connsiteX31" fmla="*/ 1480184 w 1743969"/>
                <a:gd name="connsiteY31" fmla="*/ 613125 h 2284209"/>
                <a:gd name="connsiteX32" fmla="*/ 1512678 w 1743969"/>
                <a:gd name="connsiteY32" fmla="*/ 549588 h 2284209"/>
                <a:gd name="connsiteX33" fmla="*/ 1535113 w 1743969"/>
                <a:gd name="connsiteY33" fmla="*/ 540151 h 2284209"/>
                <a:gd name="connsiteX34" fmla="*/ 1743969 w 1743969"/>
                <a:gd name="connsiteY34" fmla="*/ 597900 h 2284209"/>
                <a:gd name="connsiteX35" fmla="*/ 1462704 w 1743969"/>
                <a:gd name="connsiteY35" fmla="*/ 380379 h 2284209"/>
                <a:gd name="connsiteX36" fmla="*/ 1096272 w 1743969"/>
                <a:gd name="connsiteY36" fmla="*/ 130986 h 2284209"/>
                <a:gd name="connsiteX37" fmla="*/ 453053 w 1743969"/>
                <a:gd name="connsiteY37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450078 w 1743969"/>
                <a:gd name="connsiteY30" fmla="*/ 613125 h 2284209"/>
                <a:gd name="connsiteX31" fmla="*/ 1512678 w 1743969"/>
                <a:gd name="connsiteY31" fmla="*/ 549588 h 2284209"/>
                <a:gd name="connsiteX32" fmla="*/ 1535113 w 1743969"/>
                <a:gd name="connsiteY32" fmla="*/ 540151 h 2284209"/>
                <a:gd name="connsiteX33" fmla="*/ 1743969 w 1743969"/>
                <a:gd name="connsiteY33" fmla="*/ 597900 h 2284209"/>
                <a:gd name="connsiteX34" fmla="*/ 1462704 w 1743969"/>
                <a:gd name="connsiteY34" fmla="*/ 380379 h 2284209"/>
                <a:gd name="connsiteX35" fmla="*/ 1096272 w 1743969"/>
                <a:gd name="connsiteY35" fmla="*/ 130986 h 2284209"/>
                <a:gd name="connsiteX36" fmla="*/ 453053 w 1743969"/>
                <a:gd name="connsiteY36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512678 w 1743969"/>
                <a:gd name="connsiteY30" fmla="*/ 549588 h 2284209"/>
                <a:gd name="connsiteX31" fmla="*/ 1535113 w 1743969"/>
                <a:gd name="connsiteY31" fmla="*/ 540151 h 2284209"/>
                <a:gd name="connsiteX32" fmla="*/ 1743969 w 1743969"/>
                <a:gd name="connsiteY32" fmla="*/ 597900 h 2284209"/>
                <a:gd name="connsiteX33" fmla="*/ 1462704 w 1743969"/>
                <a:gd name="connsiteY33" fmla="*/ 380379 h 2284209"/>
                <a:gd name="connsiteX34" fmla="*/ 1096272 w 1743969"/>
                <a:gd name="connsiteY34" fmla="*/ 130986 h 2284209"/>
                <a:gd name="connsiteX35" fmla="*/ 453053 w 1743969"/>
                <a:gd name="connsiteY35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512678 w 1743969"/>
                <a:gd name="connsiteY29" fmla="*/ 549588 h 2284209"/>
                <a:gd name="connsiteX30" fmla="*/ 1535113 w 1743969"/>
                <a:gd name="connsiteY30" fmla="*/ 540151 h 2284209"/>
                <a:gd name="connsiteX31" fmla="*/ 1743969 w 1743969"/>
                <a:gd name="connsiteY31" fmla="*/ 597900 h 2284209"/>
                <a:gd name="connsiteX32" fmla="*/ 1462704 w 1743969"/>
                <a:gd name="connsiteY32" fmla="*/ 380379 h 2284209"/>
                <a:gd name="connsiteX33" fmla="*/ 1096272 w 1743969"/>
                <a:gd name="connsiteY33" fmla="*/ 130986 h 2284209"/>
                <a:gd name="connsiteX34" fmla="*/ 453053 w 1743969"/>
                <a:gd name="connsiteY34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512678 w 1743969"/>
                <a:gd name="connsiteY28" fmla="*/ 549588 h 2284209"/>
                <a:gd name="connsiteX29" fmla="*/ 1535113 w 1743969"/>
                <a:gd name="connsiteY29" fmla="*/ 540151 h 2284209"/>
                <a:gd name="connsiteX30" fmla="*/ 1743969 w 1743969"/>
                <a:gd name="connsiteY30" fmla="*/ 597900 h 2284209"/>
                <a:gd name="connsiteX31" fmla="*/ 1462704 w 1743969"/>
                <a:gd name="connsiteY31" fmla="*/ 380379 h 2284209"/>
                <a:gd name="connsiteX32" fmla="*/ 1096272 w 1743969"/>
                <a:gd name="connsiteY32" fmla="*/ 130986 h 2284209"/>
                <a:gd name="connsiteX33" fmla="*/ 453053 w 1743969"/>
                <a:gd name="connsiteY33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512678 w 1743969"/>
                <a:gd name="connsiteY27" fmla="*/ 549588 h 2284209"/>
                <a:gd name="connsiteX28" fmla="*/ 1535113 w 1743969"/>
                <a:gd name="connsiteY28" fmla="*/ 540151 h 2284209"/>
                <a:gd name="connsiteX29" fmla="*/ 1743969 w 1743969"/>
                <a:gd name="connsiteY29" fmla="*/ 597900 h 2284209"/>
                <a:gd name="connsiteX30" fmla="*/ 1462704 w 1743969"/>
                <a:gd name="connsiteY30" fmla="*/ 380379 h 2284209"/>
                <a:gd name="connsiteX31" fmla="*/ 1096272 w 1743969"/>
                <a:gd name="connsiteY31" fmla="*/ 130986 h 2284209"/>
                <a:gd name="connsiteX32" fmla="*/ 453053 w 1743969"/>
                <a:gd name="connsiteY32" fmla="*/ 793 h 228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43969" h="2284209">
                  <a:moveTo>
                    <a:pt x="1450078" y="829058"/>
                  </a:moveTo>
                  <a:lnTo>
                    <a:pt x="1440741" y="836047"/>
                  </a:lnTo>
                  <a:lnTo>
                    <a:pt x="1450078" y="836047"/>
                  </a:lnTo>
                  <a:lnTo>
                    <a:pt x="1450078" y="829058"/>
                  </a:lnTo>
                  <a:close/>
                  <a:moveTo>
                    <a:pt x="453053" y="793"/>
                  </a:moveTo>
                  <a:cubicBezTo>
                    <a:pt x="382847" y="-1415"/>
                    <a:pt x="317438" y="948"/>
                    <a:pt x="261203" y="8367"/>
                  </a:cubicBezTo>
                  <a:cubicBezTo>
                    <a:pt x="252538" y="6824"/>
                    <a:pt x="248027" y="10267"/>
                    <a:pt x="243517" y="17329"/>
                  </a:cubicBezTo>
                  <a:cubicBezTo>
                    <a:pt x="154491" y="156210"/>
                    <a:pt x="71221" y="297644"/>
                    <a:pt x="36204" y="461689"/>
                  </a:cubicBezTo>
                  <a:cubicBezTo>
                    <a:pt x="10208" y="600452"/>
                    <a:pt x="3443" y="740699"/>
                    <a:pt x="0" y="884684"/>
                  </a:cubicBezTo>
                  <a:cubicBezTo>
                    <a:pt x="9259" y="878571"/>
                    <a:pt x="150336" y="788357"/>
                    <a:pt x="221735" y="758563"/>
                  </a:cubicBezTo>
                  <a:cubicBezTo>
                    <a:pt x="233309" y="753697"/>
                    <a:pt x="239006" y="753341"/>
                    <a:pt x="242330" y="768415"/>
                  </a:cubicBezTo>
                  <a:cubicBezTo>
                    <a:pt x="303165" y="1042380"/>
                    <a:pt x="468576" y="1778629"/>
                    <a:pt x="489942" y="1872937"/>
                  </a:cubicBezTo>
                  <a:cubicBezTo>
                    <a:pt x="494927" y="1875608"/>
                    <a:pt x="572025" y="1854300"/>
                    <a:pt x="573389" y="1849019"/>
                  </a:cubicBezTo>
                  <a:lnTo>
                    <a:pt x="328270" y="755358"/>
                  </a:lnTo>
                  <a:cubicBezTo>
                    <a:pt x="325303" y="742242"/>
                    <a:pt x="329338" y="740105"/>
                    <a:pt x="341150" y="739927"/>
                  </a:cubicBezTo>
                  <a:cubicBezTo>
                    <a:pt x="362991" y="739571"/>
                    <a:pt x="383229" y="743310"/>
                    <a:pt x="403528" y="752331"/>
                  </a:cubicBezTo>
                  <a:cubicBezTo>
                    <a:pt x="474808" y="784025"/>
                    <a:pt x="547632" y="804205"/>
                    <a:pt x="624906" y="773045"/>
                  </a:cubicBezTo>
                  <a:cubicBezTo>
                    <a:pt x="634225" y="769306"/>
                    <a:pt x="636836" y="774826"/>
                    <a:pt x="640219" y="781058"/>
                  </a:cubicBezTo>
                  <a:cubicBezTo>
                    <a:pt x="654582" y="807469"/>
                    <a:pt x="926409" y="1307026"/>
                    <a:pt x="1054429" y="1526803"/>
                  </a:cubicBezTo>
                  <a:cubicBezTo>
                    <a:pt x="1105174" y="1613930"/>
                    <a:pt x="1156929" y="1700463"/>
                    <a:pt x="1198118" y="1792636"/>
                  </a:cubicBezTo>
                  <a:cubicBezTo>
                    <a:pt x="1248462" y="1905388"/>
                    <a:pt x="1326383" y="2137925"/>
                    <a:pt x="1365602" y="2257713"/>
                  </a:cubicBezTo>
                  <a:lnTo>
                    <a:pt x="1374221" y="2284209"/>
                  </a:lnTo>
                  <a:lnTo>
                    <a:pt x="1374221" y="1566208"/>
                  </a:lnTo>
                  <a:lnTo>
                    <a:pt x="1367852" y="1510669"/>
                  </a:lnTo>
                  <a:cubicBezTo>
                    <a:pt x="1352226" y="1374860"/>
                    <a:pt x="1333052" y="1208214"/>
                    <a:pt x="1329343" y="1144226"/>
                  </a:cubicBezTo>
                  <a:cubicBezTo>
                    <a:pt x="1326198" y="1089267"/>
                    <a:pt x="1325426" y="1034249"/>
                    <a:pt x="1332132" y="979467"/>
                  </a:cubicBezTo>
                  <a:cubicBezTo>
                    <a:pt x="1341629" y="901303"/>
                    <a:pt x="1352193" y="821188"/>
                    <a:pt x="1382284" y="749542"/>
                  </a:cubicBezTo>
                  <a:cubicBezTo>
                    <a:pt x="1412375" y="677896"/>
                    <a:pt x="1487207" y="584486"/>
                    <a:pt x="1512678" y="549588"/>
                  </a:cubicBezTo>
                  <a:cubicBezTo>
                    <a:pt x="1538149" y="514690"/>
                    <a:pt x="1523955" y="536887"/>
                    <a:pt x="1535113" y="540151"/>
                  </a:cubicBezTo>
                  <a:cubicBezTo>
                    <a:pt x="1577430" y="552496"/>
                    <a:pt x="1716786" y="590541"/>
                    <a:pt x="1743969" y="597900"/>
                  </a:cubicBezTo>
                  <a:cubicBezTo>
                    <a:pt x="1723374" y="577840"/>
                    <a:pt x="1464485" y="381685"/>
                    <a:pt x="1462704" y="380379"/>
                  </a:cubicBezTo>
                  <a:cubicBezTo>
                    <a:pt x="1383293" y="320316"/>
                    <a:pt x="1151647" y="130571"/>
                    <a:pt x="1096272" y="130986"/>
                  </a:cubicBezTo>
                  <a:cubicBezTo>
                    <a:pt x="917462" y="55180"/>
                    <a:pt x="663670" y="7418"/>
                    <a:pt x="453053" y="793"/>
                  </a:cubicBezTo>
                  <a:close/>
                </a:path>
              </a:pathLst>
            </a:custGeom>
            <a:solidFill>
              <a:srgbClr val="F0659F"/>
            </a:solidFill>
            <a:ln w="72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7" name="Freeform: Shape 7">
              <a:extLst>
                <a:ext uri="{FF2B5EF4-FFF2-40B4-BE49-F238E27FC236}">
                  <a16:creationId xmlns:a16="http://schemas.microsoft.com/office/drawing/2014/main" id="{DDC799FB-9268-4086-8E79-8B28EA67C995}"/>
                </a:ext>
              </a:extLst>
            </p:cNvPr>
            <p:cNvSpPr/>
            <p:nvPr/>
          </p:nvSpPr>
          <p:spPr>
            <a:xfrm flipH="1">
              <a:off x="8463626" y="5252335"/>
              <a:ext cx="1031945" cy="757547"/>
            </a:xfrm>
            <a:custGeom>
              <a:avLst/>
              <a:gdLst>
                <a:gd name="connsiteX0" fmla="*/ 1252406 w 1260478"/>
                <a:gd name="connsiteY0" fmla="*/ 308726 h 925312"/>
                <a:gd name="connsiteX1" fmla="*/ 1259365 w 1260478"/>
                <a:gd name="connsiteY1" fmla="*/ 389268 h 925312"/>
                <a:gd name="connsiteX2" fmla="*/ 1246751 w 1260478"/>
                <a:gd name="connsiteY2" fmla="*/ 433852 h 925312"/>
                <a:gd name="connsiteX3" fmla="*/ 909143 w 1260478"/>
                <a:gd name="connsiteY3" fmla="*/ 668952 h 925312"/>
                <a:gd name="connsiteX4" fmla="*/ 744145 w 1260478"/>
                <a:gd name="connsiteY4" fmla="*/ 699328 h 925312"/>
                <a:gd name="connsiteX5" fmla="*/ 193765 w 1260478"/>
                <a:gd name="connsiteY5" fmla="*/ 921814 h 925312"/>
                <a:gd name="connsiteX6" fmla="*/ 165927 w 1260478"/>
                <a:gd name="connsiteY6" fmla="*/ 909272 h 925312"/>
                <a:gd name="connsiteX7" fmla="*/ 2162 w 1260478"/>
                <a:gd name="connsiteY7" fmla="*/ 430010 h 925312"/>
                <a:gd name="connsiteX8" fmla="*/ 14631 w 1260478"/>
                <a:gd name="connsiteY8" fmla="*/ 411451 h 925312"/>
                <a:gd name="connsiteX9" fmla="*/ 605028 w 1260478"/>
                <a:gd name="connsiteY9" fmla="*/ 358892 h 925312"/>
                <a:gd name="connsiteX10" fmla="*/ 629531 w 1260478"/>
                <a:gd name="connsiteY10" fmla="*/ 340479 h 925312"/>
                <a:gd name="connsiteX11" fmla="*/ 778508 w 1260478"/>
                <a:gd name="connsiteY11" fmla="*/ 83703 h 925312"/>
                <a:gd name="connsiteX12" fmla="*/ 824324 w 1260478"/>
                <a:gd name="connsiteY12" fmla="*/ 27519 h 925312"/>
                <a:gd name="connsiteX13" fmla="*/ 932269 w 1260478"/>
                <a:gd name="connsiteY13" fmla="*/ 24112 h 925312"/>
                <a:gd name="connsiteX14" fmla="*/ 974606 w 1260478"/>
                <a:gd name="connsiteY14" fmla="*/ 31869 h 925312"/>
                <a:gd name="connsiteX15" fmla="*/ 1031442 w 1260478"/>
                <a:gd name="connsiteY15" fmla="*/ 44338 h 925312"/>
                <a:gd name="connsiteX16" fmla="*/ 1184406 w 1260478"/>
                <a:gd name="connsiteY16" fmla="*/ 182875 h 925312"/>
                <a:gd name="connsiteX17" fmla="*/ 1252406 w 1260478"/>
                <a:gd name="connsiteY17" fmla="*/ 308726 h 92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0478" h="925312">
                  <a:moveTo>
                    <a:pt x="1252406" y="308726"/>
                  </a:moveTo>
                  <a:cubicBezTo>
                    <a:pt x="1246606" y="332649"/>
                    <a:pt x="1252551" y="360922"/>
                    <a:pt x="1259365" y="389268"/>
                  </a:cubicBezTo>
                  <a:cubicBezTo>
                    <a:pt x="1263425" y="406014"/>
                    <a:pt x="1255741" y="420440"/>
                    <a:pt x="1246751" y="433852"/>
                  </a:cubicBezTo>
                  <a:cubicBezTo>
                    <a:pt x="1164759" y="556078"/>
                    <a:pt x="1051813" y="633865"/>
                    <a:pt x="909143" y="668952"/>
                  </a:cubicBezTo>
                  <a:cubicBezTo>
                    <a:pt x="854772" y="682291"/>
                    <a:pt x="799531" y="691208"/>
                    <a:pt x="744145" y="699328"/>
                  </a:cubicBezTo>
                  <a:cubicBezTo>
                    <a:pt x="721309" y="702662"/>
                    <a:pt x="355791" y="855191"/>
                    <a:pt x="193765" y="921814"/>
                  </a:cubicBezTo>
                  <a:cubicBezTo>
                    <a:pt x="177236" y="928628"/>
                    <a:pt x="171582" y="926018"/>
                    <a:pt x="165927" y="909272"/>
                  </a:cubicBezTo>
                  <a:cubicBezTo>
                    <a:pt x="111846" y="749349"/>
                    <a:pt x="57113" y="589643"/>
                    <a:pt x="2162" y="430010"/>
                  </a:cubicBezTo>
                  <a:cubicBezTo>
                    <a:pt x="-2478" y="416453"/>
                    <a:pt x="-231" y="412321"/>
                    <a:pt x="14631" y="411451"/>
                  </a:cubicBezTo>
                  <a:cubicBezTo>
                    <a:pt x="74004" y="408116"/>
                    <a:pt x="544785" y="367519"/>
                    <a:pt x="605028" y="358892"/>
                  </a:cubicBezTo>
                  <a:cubicBezTo>
                    <a:pt x="618149" y="357007"/>
                    <a:pt x="623949" y="350918"/>
                    <a:pt x="629531" y="340479"/>
                  </a:cubicBezTo>
                  <a:cubicBezTo>
                    <a:pt x="676217" y="253195"/>
                    <a:pt x="722687" y="165694"/>
                    <a:pt x="778508" y="83703"/>
                  </a:cubicBezTo>
                  <a:cubicBezTo>
                    <a:pt x="792136" y="63621"/>
                    <a:pt x="806635" y="44338"/>
                    <a:pt x="824324" y="27519"/>
                  </a:cubicBezTo>
                  <a:cubicBezTo>
                    <a:pt x="861224" y="-7423"/>
                    <a:pt x="895151" y="-9671"/>
                    <a:pt x="932269" y="24112"/>
                  </a:cubicBezTo>
                  <a:cubicBezTo>
                    <a:pt x="946261" y="36871"/>
                    <a:pt x="957570" y="38683"/>
                    <a:pt x="974606" y="31869"/>
                  </a:cubicBezTo>
                  <a:cubicBezTo>
                    <a:pt x="1003096" y="20487"/>
                    <a:pt x="1017015" y="22589"/>
                    <a:pt x="1031442" y="44338"/>
                  </a:cubicBezTo>
                  <a:cubicBezTo>
                    <a:pt x="1070661" y="103783"/>
                    <a:pt x="1127207" y="143366"/>
                    <a:pt x="1184406" y="182875"/>
                  </a:cubicBezTo>
                  <a:cubicBezTo>
                    <a:pt x="1238052" y="226227"/>
                    <a:pt x="1252333" y="247178"/>
                    <a:pt x="1252406" y="308726"/>
                  </a:cubicBezTo>
                  <a:close/>
                </a:path>
              </a:pathLst>
            </a:custGeom>
            <a:solidFill>
              <a:srgbClr val="FBC5B5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8">
              <a:extLst>
                <a:ext uri="{FF2B5EF4-FFF2-40B4-BE49-F238E27FC236}">
                  <a16:creationId xmlns:a16="http://schemas.microsoft.com/office/drawing/2014/main" id="{C58819B5-B38A-4580-A4C6-880187C01935}"/>
                </a:ext>
              </a:extLst>
            </p:cNvPr>
            <p:cNvSpPr/>
            <p:nvPr/>
          </p:nvSpPr>
          <p:spPr>
            <a:xfrm flipH="1">
              <a:off x="10494250" y="4990168"/>
              <a:ext cx="638587" cy="582315"/>
            </a:xfrm>
            <a:custGeom>
              <a:avLst/>
              <a:gdLst>
                <a:gd name="connsiteX0" fmla="*/ 53718 w 780008"/>
                <a:gd name="connsiteY0" fmla="*/ 255894 h 711273"/>
                <a:gd name="connsiteX1" fmla="*/ 14498 w 780008"/>
                <a:gd name="connsiteY1" fmla="*/ 219719 h 711273"/>
                <a:gd name="connsiteX2" fmla="*/ 44366 w 780008"/>
                <a:gd name="connsiteY2" fmla="*/ 136785 h 711273"/>
                <a:gd name="connsiteX3" fmla="*/ 125923 w 780008"/>
                <a:gd name="connsiteY3" fmla="*/ 145919 h 711273"/>
                <a:gd name="connsiteX4" fmla="*/ 208204 w 780008"/>
                <a:gd name="connsiteY4" fmla="*/ 168175 h 711273"/>
                <a:gd name="connsiteX5" fmla="*/ 131577 w 780008"/>
                <a:gd name="connsiteY5" fmla="*/ 116269 h 711273"/>
                <a:gd name="connsiteX6" fmla="*/ 87355 w 780008"/>
                <a:gd name="connsiteY6" fmla="*/ 76397 h 711273"/>
                <a:gd name="connsiteX7" fmla="*/ 81338 w 780008"/>
                <a:gd name="connsiteY7" fmla="*/ 22098 h 711273"/>
                <a:gd name="connsiteX8" fmla="*/ 113381 w 780008"/>
                <a:gd name="connsiteY8" fmla="*/ 205 h 711273"/>
                <a:gd name="connsiteX9" fmla="*/ 199722 w 780008"/>
                <a:gd name="connsiteY9" fmla="*/ 26303 h 711273"/>
                <a:gd name="connsiteX10" fmla="*/ 602285 w 780008"/>
                <a:gd name="connsiteY10" fmla="*/ 274960 h 711273"/>
                <a:gd name="connsiteX11" fmla="*/ 663253 w 780008"/>
                <a:gd name="connsiteY11" fmla="*/ 365216 h 711273"/>
                <a:gd name="connsiteX12" fmla="*/ 777505 w 780008"/>
                <a:gd name="connsiteY12" fmla="*/ 693617 h 711273"/>
                <a:gd name="connsiteX13" fmla="*/ 764818 w 780008"/>
                <a:gd name="connsiteY13" fmla="*/ 711161 h 711273"/>
                <a:gd name="connsiteX14" fmla="*/ 470417 w 780008"/>
                <a:gd name="connsiteY14" fmla="*/ 698692 h 711273"/>
                <a:gd name="connsiteX15" fmla="*/ 444609 w 780008"/>
                <a:gd name="connsiteY15" fmla="*/ 692240 h 711273"/>
                <a:gd name="connsiteX16" fmla="*/ 197402 w 780008"/>
                <a:gd name="connsiteY16" fmla="*/ 507161 h 711273"/>
                <a:gd name="connsiteX17" fmla="*/ 170797 w 780008"/>
                <a:gd name="connsiteY17" fmla="*/ 473016 h 711273"/>
                <a:gd name="connsiteX18" fmla="*/ 192618 w 780008"/>
                <a:gd name="connsiteY18" fmla="*/ 437058 h 711273"/>
                <a:gd name="connsiteX19" fmla="*/ 282729 w 780008"/>
                <a:gd name="connsiteY19" fmla="*/ 464389 h 711273"/>
                <a:gd name="connsiteX20" fmla="*/ 312017 w 780008"/>
                <a:gd name="connsiteY20" fmla="*/ 478090 h 711273"/>
                <a:gd name="connsiteX21" fmla="*/ 98592 w 780008"/>
                <a:gd name="connsiteY21" fmla="*/ 374713 h 711273"/>
                <a:gd name="connsiteX22" fmla="*/ 22473 w 780008"/>
                <a:gd name="connsiteY22" fmla="*/ 319979 h 711273"/>
                <a:gd name="connsiteX23" fmla="*/ 44801 w 780008"/>
                <a:gd name="connsiteY23" fmla="*/ 259664 h 711273"/>
                <a:gd name="connsiteX24" fmla="*/ 53718 w 780008"/>
                <a:gd name="connsiteY24" fmla="*/ 255894 h 71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0008" h="711273">
                  <a:moveTo>
                    <a:pt x="53718" y="255894"/>
                  </a:moveTo>
                  <a:cubicBezTo>
                    <a:pt x="38059" y="244730"/>
                    <a:pt x="25517" y="232913"/>
                    <a:pt x="14498" y="219719"/>
                  </a:cubicBezTo>
                  <a:cubicBezTo>
                    <a:pt x="-13847" y="185719"/>
                    <a:pt x="1087" y="146354"/>
                    <a:pt x="44366" y="136785"/>
                  </a:cubicBezTo>
                  <a:cubicBezTo>
                    <a:pt x="73001" y="130478"/>
                    <a:pt x="99244" y="139323"/>
                    <a:pt x="125923" y="145919"/>
                  </a:cubicBezTo>
                  <a:cubicBezTo>
                    <a:pt x="153398" y="152734"/>
                    <a:pt x="180294" y="161506"/>
                    <a:pt x="208204" y="168175"/>
                  </a:cubicBezTo>
                  <a:cubicBezTo>
                    <a:pt x="186021" y="145919"/>
                    <a:pt x="157965" y="132290"/>
                    <a:pt x="131577" y="116269"/>
                  </a:cubicBezTo>
                  <a:cubicBezTo>
                    <a:pt x="114178" y="105685"/>
                    <a:pt x="98302" y="94158"/>
                    <a:pt x="87355" y="76397"/>
                  </a:cubicBezTo>
                  <a:cubicBezTo>
                    <a:pt x="76554" y="58998"/>
                    <a:pt x="77061" y="40149"/>
                    <a:pt x="81338" y="22098"/>
                  </a:cubicBezTo>
                  <a:cubicBezTo>
                    <a:pt x="84818" y="7455"/>
                    <a:pt x="98085" y="1220"/>
                    <a:pt x="113381" y="205"/>
                  </a:cubicBezTo>
                  <a:cubicBezTo>
                    <a:pt x="145496" y="-1897"/>
                    <a:pt x="172609" y="12529"/>
                    <a:pt x="199722" y="26303"/>
                  </a:cubicBezTo>
                  <a:cubicBezTo>
                    <a:pt x="295053" y="74947"/>
                    <a:pt x="560746" y="244367"/>
                    <a:pt x="602285" y="274960"/>
                  </a:cubicBezTo>
                  <a:cubicBezTo>
                    <a:pt x="633748" y="298086"/>
                    <a:pt x="658106" y="325851"/>
                    <a:pt x="663253" y="365216"/>
                  </a:cubicBezTo>
                  <a:cubicBezTo>
                    <a:pt x="673475" y="443365"/>
                    <a:pt x="763369" y="657515"/>
                    <a:pt x="777505" y="693617"/>
                  </a:cubicBezTo>
                  <a:cubicBezTo>
                    <a:pt x="782870" y="707246"/>
                    <a:pt x="780042" y="712103"/>
                    <a:pt x="764818" y="711161"/>
                  </a:cubicBezTo>
                  <a:cubicBezTo>
                    <a:pt x="666806" y="704781"/>
                    <a:pt x="568648" y="700721"/>
                    <a:pt x="470417" y="698692"/>
                  </a:cubicBezTo>
                  <a:cubicBezTo>
                    <a:pt x="461211" y="698474"/>
                    <a:pt x="452294" y="697604"/>
                    <a:pt x="444609" y="692240"/>
                  </a:cubicBezTo>
                  <a:cubicBezTo>
                    <a:pt x="360008" y="633519"/>
                    <a:pt x="272579" y="578495"/>
                    <a:pt x="197402" y="507161"/>
                  </a:cubicBezTo>
                  <a:cubicBezTo>
                    <a:pt x="186891" y="497156"/>
                    <a:pt x="176524" y="486934"/>
                    <a:pt x="170797" y="473016"/>
                  </a:cubicBezTo>
                  <a:cubicBezTo>
                    <a:pt x="162460" y="452862"/>
                    <a:pt x="170652" y="438581"/>
                    <a:pt x="192618" y="437058"/>
                  </a:cubicBezTo>
                  <a:cubicBezTo>
                    <a:pt x="226038" y="434666"/>
                    <a:pt x="254601" y="448875"/>
                    <a:pt x="282729" y="464389"/>
                  </a:cubicBezTo>
                  <a:cubicBezTo>
                    <a:pt x="291066" y="468956"/>
                    <a:pt x="298460" y="475335"/>
                    <a:pt x="312017" y="478090"/>
                  </a:cubicBezTo>
                  <a:cubicBezTo>
                    <a:pt x="293458" y="454095"/>
                    <a:pt x="183846" y="403348"/>
                    <a:pt x="98592" y="374713"/>
                  </a:cubicBezTo>
                  <a:cubicBezTo>
                    <a:pt x="68144" y="363911"/>
                    <a:pt x="40379" y="348470"/>
                    <a:pt x="22473" y="319979"/>
                  </a:cubicBezTo>
                  <a:cubicBezTo>
                    <a:pt x="4276" y="290981"/>
                    <a:pt x="4349" y="266986"/>
                    <a:pt x="44801" y="259664"/>
                  </a:cubicBezTo>
                  <a:cubicBezTo>
                    <a:pt x="47266" y="259229"/>
                    <a:pt x="49441" y="257779"/>
                    <a:pt x="53718" y="255894"/>
                  </a:cubicBezTo>
                  <a:close/>
                </a:path>
              </a:pathLst>
            </a:custGeom>
            <a:solidFill>
              <a:srgbClr val="FBC5B5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9">
              <a:extLst>
                <a:ext uri="{FF2B5EF4-FFF2-40B4-BE49-F238E27FC236}">
                  <a16:creationId xmlns:a16="http://schemas.microsoft.com/office/drawing/2014/main" id="{3A86B882-48E8-4D98-B6D4-DBDCFF6DF57D}"/>
                </a:ext>
              </a:extLst>
            </p:cNvPr>
            <p:cNvSpPr/>
            <p:nvPr/>
          </p:nvSpPr>
          <p:spPr>
            <a:xfrm flipH="1">
              <a:off x="10301348" y="4778216"/>
              <a:ext cx="319759" cy="319445"/>
            </a:xfrm>
            <a:custGeom>
              <a:avLst/>
              <a:gdLst>
                <a:gd name="connsiteX0" fmla="*/ 90610 w 390572"/>
                <a:gd name="connsiteY0" fmla="*/ 29216 h 390189"/>
                <a:gd name="connsiteX1" fmla="*/ 192537 w 390572"/>
                <a:gd name="connsiteY1" fmla="*/ 0 h 390189"/>
                <a:gd name="connsiteX2" fmla="*/ 383923 w 390572"/>
                <a:gd name="connsiteY2" fmla="*/ 146004 h 390189"/>
                <a:gd name="connsiteX3" fmla="*/ 238354 w 390572"/>
                <a:gd name="connsiteY3" fmla="*/ 385455 h 390189"/>
                <a:gd name="connsiteX4" fmla="*/ 3254 w 390572"/>
                <a:gd name="connsiteY4" fmla="*/ 230099 h 390189"/>
                <a:gd name="connsiteX5" fmla="*/ 90610 w 390572"/>
                <a:gd name="connsiteY5" fmla="*/ 29216 h 39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572" h="390189">
                  <a:moveTo>
                    <a:pt x="90610" y="29216"/>
                  </a:moveTo>
                  <a:cubicBezTo>
                    <a:pt x="122145" y="11019"/>
                    <a:pt x="156145" y="1305"/>
                    <a:pt x="192537" y="0"/>
                  </a:cubicBezTo>
                  <a:cubicBezTo>
                    <a:pt x="291420" y="5800"/>
                    <a:pt x="360363" y="58431"/>
                    <a:pt x="383923" y="146004"/>
                  </a:cubicBezTo>
                  <a:cubicBezTo>
                    <a:pt x="412559" y="252354"/>
                    <a:pt x="345864" y="362039"/>
                    <a:pt x="238354" y="385455"/>
                  </a:cubicBezTo>
                  <a:cubicBezTo>
                    <a:pt x="127799" y="409523"/>
                    <a:pt x="21450" y="339420"/>
                    <a:pt x="3254" y="230099"/>
                  </a:cubicBezTo>
                  <a:cubicBezTo>
                    <a:pt x="-10955" y="144410"/>
                    <a:pt x="21957" y="78947"/>
                    <a:pt x="90610" y="29216"/>
                  </a:cubicBezTo>
                  <a:close/>
                </a:path>
              </a:pathLst>
            </a:custGeom>
            <a:solidFill>
              <a:srgbClr val="564849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2">
              <a:extLst>
                <a:ext uri="{FF2B5EF4-FFF2-40B4-BE49-F238E27FC236}">
                  <a16:creationId xmlns:a16="http://schemas.microsoft.com/office/drawing/2014/main" id="{E5DD0F04-A04F-4AF9-878D-D3CF66A7B4FE}"/>
                </a:ext>
              </a:extLst>
            </p:cNvPr>
            <p:cNvSpPr/>
            <p:nvPr/>
          </p:nvSpPr>
          <p:spPr>
            <a:xfrm flipH="1">
              <a:off x="8866837" y="4277625"/>
              <a:ext cx="558765" cy="781155"/>
            </a:xfrm>
            <a:custGeom>
              <a:avLst/>
              <a:gdLst>
                <a:gd name="connsiteX0" fmla="*/ 676223 w 682508"/>
                <a:gd name="connsiteY0" fmla="*/ 730125 h 954148"/>
                <a:gd name="connsiteX1" fmla="*/ 335063 w 682508"/>
                <a:gd name="connsiteY1" fmla="*/ 458632 h 954148"/>
                <a:gd name="connsiteX2" fmla="*/ 319187 w 682508"/>
                <a:gd name="connsiteY2" fmla="*/ 430069 h 954148"/>
                <a:gd name="connsiteX3" fmla="*/ 333106 w 682508"/>
                <a:gd name="connsiteY3" fmla="*/ 277105 h 954148"/>
                <a:gd name="connsiteX4" fmla="*/ 318752 w 682508"/>
                <a:gd name="connsiteY4" fmla="*/ 125084 h 954148"/>
                <a:gd name="connsiteX5" fmla="*/ 135195 w 682508"/>
                <a:gd name="connsiteY5" fmla="*/ 1481 h 954148"/>
                <a:gd name="connsiteX6" fmla="*/ 1805 w 682508"/>
                <a:gd name="connsiteY6" fmla="*/ 176047 h 954148"/>
                <a:gd name="connsiteX7" fmla="*/ 49434 w 682508"/>
                <a:gd name="connsiteY7" fmla="*/ 287544 h 954148"/>
                <a:gd name="connsiteX8" fmla="*/ 208415 w 682508"/>
                <a:gd name="connsiteY8" fmla="*/ 465229 h 954148"/>
                <a:gd name="connsiteX9" fmla="*/ 218927 w 682508"/>
                <a:gd name="connsiteY9" fmla="*/ 499591 h 954148"/>
                <a:gd name="connsiteX10" fmla="*/ 125191 w 682508"/>
                <a:gd name="connsiteY10" fmla="*/ 896790 h 954148"/>
                <a:gd name="connsiteX11" fmla="*/ 144982 w 682508"/>
                <a:gd name="connsiteY11" fmla="*/ 934052 h 954148"/>
                <a:gd name="connsiteX12" fmla="*/ 193916 w 682508"/>
                <a:gd name="connsiteY12" fmla="*/ 951306 h 954148"/>
                <a:gd name="connsiteX13" fmla="*/ 217984 w 682508"/>
                <a:gd name="connsiteY13" fmla="*/ 940359 h 954148"/>
                <a:gd name="connsiteX14" fmla="*/ 303166 w 682508"/>
                <a:gd name="connsiteY14" fmla="*/ 557370 h 954148"/>
                <a:gd name="connsiteX15" fmla="*/ 581183 w 682508"/>
                <a:gd name="connsiteY15" fmla="*/ 778769 h 954148"/>
                <a:gd name="connsiteX16" fmla="*/ 677891 w 682508"/>
                <a:gd name="connsiteY16" fmla="*/ 751366 h 954148"/>
                <a:gd name="connsiteX17" fmla="*/ 678978 w 682508"/>
                <a:gd name="connsiteY17" fmla="*/ 749626 h 954148"/>
                <a:gd name="connsiteX18" fmla="*/ 676223 w 682508"/>
                <a:gd name="connsiteY18" fmla="*/ 730125 h 954148"/>
                <a:gd name="connsiteX19" fmla="*/ 238500 w 682508"/>
                <a:gd name="connsiteY19" fmla="*/ 375915 h 954148"/>
                <a:gd name="connsiteX20" fmla="*/ 89306 w 682508"/>
                <a:gd name="connsiteY20" fmla="*/ 187212 h 954148"/>
                <a:gd name="connsiteX21" fmla="*/ 114317 w 682508"/>
                <a:gd name="connsiteY21" fmla="*/ 94563 h 954148"/>
                <a:gd name="connsiteX22" fmla="*/ 234658 w 682508"/>
                <a:gd name="connsiteY22" fmla="*/ 135161 h 954148"/>
                <a:gd name="connsiteX23" fmla="*/ 247200 w 682508"/>
                <a:gd name="connsiteY23" fmla="*/ 189314 h 954148"/>
                <a:gd name="connsiteX24" fmla="*/ 238500 w 682508"/>
                <a:gd name="connsiteY24" fmla="*/ 375915 h 95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2508" h="954148">
                  <a:moveTo>
                    <a:pt x="676223" y="730125"/>
                  </a:moveTo>
                  <a:cubicBezTo>
                    <a:pt x="649110" y="704389"/>
                    <a:pt x="419664" y="525907"/>
                    <a:pt x="335063" y="458632"/>
                  </a:cubicBezTo>
                  <a:cubicBezTo>
                    <a:pt x="325784" y="451238"/>
                    <a:pt x="316940" y="444785"/>
                    <a:pt x="319187" y="430069"/>
                  </a:cubicBezTo>
                  <a:cubicBezTo>
                    <a:pt x="327089" y="379468"/>
                    <a:pt x="331656" y="328432"/>
                    <a:pt x="333106" y="277105"/>
                  </a:cubicBezTo>
                  <a:cubicBezTo>
                    <a:pt x="335716" y="225779"/>
                    <a:pt x="333396" y="174743"/>
                    <a:pt x="318752" y="125084"/>
                  </a:cubicBezTo>
                  <a:cubicBezTo>
                    <a:pt x="295916" y="47877"/>
                    <a:pt x="233498" y="-10119"/>
                    <a:pt x="135195" y="1481"/>
                  </a:cubicBezTo>
                  <a:cubicBezTo>
                    <a:pt x="51391" y="11412"/>
                    <a:pt x="-11607" y="93476"/>
                    <a:pt x="1805" y="176047"/>
                  </a:cubicBezTo>
                  <a:cubicBezTo>
                    <a:pt x="8547" y="217370"/>
                    <a:pt x="26961" y="253182"/>
                    <a:pt x="49434" y="287544"/>
                  </a:cubicBezTo>
                  <a:cubicBezTo>
                    <a:pt x="93438" y="354820"/>
                    <a:pt x="150564" y="410423"/>
                    <a:pt x="208415" y="465229"/>
                  </a:cubicBezTo>
                  <a:cubicBezTo>
                    <a:pt x="219579" y="475813"/>
                    <a:pt x="222261" y="485745"/>
                    <a:pt x="218927" y="499591"/>
                  </a:cubicBezTo>
                  <a:cubicBezTo>
                    <a:pt x="211025" y="532504"/>
                    <a:pt x="143170" y="796022"/>
                    <a:pt x="125191" y="896790"/>
                  </a:cubicBezTo>
                  <a:cubicBezTo>
                    <a:pt x="121711" y="916219"/>
                    <a:pt x="127583" y="927601"/>
                    <a:pt x="144982" y="934052"/>
                  </a:cubicBezTo>
                  <a:cubicBezTo>
                    <a:pt x="161221" y="939997"/>
                    <a:pt x="178257" y="944202"/>
                    <a:pt x="193916" y="951306"/>
                  </a:cubicBezTo>
                  <a:cubicBezTo>
                    <a:pt x="207763" y="957613"/>
                    <a:pt x="213272" y="953191"/>
                    <a:pt x="217984" y="940359"/>
                  </a:cubicBezTo>
                  <a:cubicBezTo>
                    <a:pt x="235093" y="894253"/>
                    <a:pt x="298453" y="559472"/>
                    <a:pt x="303166" y="557370"/>
                  </a:cubicBezTo>
                  <a:cubicBezTo>
                    <a:pt x="309980" y="554253"/>
                    <a:pt x="516445" y="737012"/>
                    <a:pt x="581183" y="778769"/>
                  </a:cubicBezTo>
                  <a:cubicBezTo>
                    <a:pt x="633162" y="812261"/>
                    <a:pt x="648458" y="807186"/>
                    <a:pt x="677891" y="751366"/>
                  </a:cubicBezTo>
                  <a:cubicBezTo>
                    <a:pt x="678181" y="750786"/>
                    <a:pt x="678543" y="750133"/>
                    <a:pt x="678978" y="749626"/>
                  </a:cubicBezTo>
                  <a:cubicBezTo>
                    <a:pt x="684995" y="742086"/>
                    <a:pt x="682820" y="736432"/>
                    <a:pt x="676223" y="730125"/>
                  </a:cubicBezTo>
                  <a:close/>
                  <a:moveTo>
                    <a:pt x="238500" y="375915"/>
                  </a:moveTo>
                  <a:cubicBezTo>
                    <a:pt x="180867" y="316687"/>
                    <a:pt x="119681" y="264129"/>
                    <a:pt x="89306" y="187212"/>
                  </a:cubicBezTo>
                  <a:cubicBezTo>
                    <a:pt x="73140" y="146252"/>
                    <a:pt x="82492" y="114790"/>
                    <a:pt x="114317" y="94563"/>
                  </a:cubicBezTo>
                  <a:cubicBezTo>
                    <a:pt x="160424" y="65203"/>
                    <a:pt x="215954" y="83399"/>
                    <a:pt x="234658" y="135161"/>
                  </a:cubicBezTo>
                  <a:cubicBezTo>
                    <a:pt x="240965" y="152487"/>
                    <a:pt x="245822" y="171045"/>
                    <a:pt x="247200" y="189314"/>
                  </a:cubicBezTo>
                  <a:cubicBezTo>
                    <a:pt x="251332" y="245932"/>
                    <a:pt x="240385" y="367941"/>
                    <a:pt x="238500" y="375915"/>
                  </a:cubicBezTo>
                  <a:close/>
                </a:path>
              </a:pathLst>
            </a:custGeom>
            <a:solidFill>
              <a:srgbClr val="F0659F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3">
              <a:extLst>
                <a:ext uri="{FF2B5EF4-FFF2-40B4-BE49-F238E27FC236}">
                  <a16:creationId xmlns:a16="http://schemas.microsoft.com/office/drawing/2014/main" id="{6436D26B-9CC4-4A6F-AFD2-0FF3A899F926}"/>
                </a:ext>
              </a:extLst>
            </p:cNvPr>
            <p:cNvSpPr/>
            <p:nvPr/>
          </p:nvSpPr>
          <p:spPr>
            <a:xfrm flipH="1">
              <a:off x="10318994" y="4803290"/>
              <a:ext cx="285086" cy="271920"/>
            </a:xfrm>
            <a:custGeom>
              <a:avLst/>
              <a:gdLst>
                <a:gd name="connsiteX0" fmla="*/ 176162 w 348221"/>
                <a:gd name="connsiteY0" fmla="*/ 39 h 332139"/>
                <a:gd name="connsiteX1" fmla="*/ 348192 w 348221"/>
                <a:gd name="connsiteY1" fmla="*/ 164892 h 332139"/>
                <a:gd name="connsiteX2" fmla="*/ 171595 w 348221"/>
                <a:gd name="connsiteY2" fmla="*/ 332137 h 332139"/>
                <a:gd name="connsiteX3" fmla="*/ 0 w 348221"/>
                <a:gd name="connsiteY3" fmla="*/ 167284 h 332139"/>
                <a:gd name="connsiteX4" fmla="*/ 176162 w 348221"/>
                <a:gd name="connsiteY4" fmla="*/ 39 h 332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221" h="332139">
                  <a:moveTo>
                    <a:pt x="176162" y="39"/>
                  </a:moveTo>
                  <a:cubicBezTo>
                    <a:pt x="266273" y="-1846"/>
                    <a:pt x="346235" y="64632"/>
                    <a:pt x="348192" y="164892"/>
                  </a:cubicBezTo>
                  <a:cubicBezTo>
                    <a:pt x="350005" y="255656"/>
                    <a:pt x="266853" y="332572"/>
                    <a:pt x="171595" y="332137"/>
                  </a:cubicBezTo>
                  <a:cubicBezTo>
                    <a:pt x="78657" y="331702"/>
                    <a:pt x="73" y="256235"/>
                    <a:pt x="0" y="167284"/>
                  </a:cubicBezTo>
                  <a:cubicBezTo>
                    <a:pt x="-145" y="75724"/>
                    <a:pt x="79744" y="-106"/>
                    <a:pt x="176162" y="39"/>
                  </a:cubicBezTo>
                  <a:close/>
                </a:path>
              </a:pathLst>
            </a:custGeom>
            <a:solidFill>
              <a:srgbClr val="010101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4">
              <a:extLst>
                <a:ext uri="{FF2B5EF4-FFF2-40B4-BE49-F238E27FC236}">
                  <a16:creationId xmlns:a16="http://schemas.microsoft.com/office/drawing/2014/main" id="{3A180D42-6731-42DC-8D84-598E408354F7}"/>
                </a:ext>
              </a:extLst>
            </p:cNvPr>
            <p:cNvSpPr/>
            <p:nvPr/>
          </p:nvSpPr>
          <p:spPr>
            <a:xfrm flipH="1">
              <a:off x="9598606" y="1525502"/>
              <a:ext cx="1392465" cy="2886926"/>
            </a:xfrm>
            <a:custGeom>
              <a:avLst/>
              <a:gdLst>
                <a:gd name="connsiteX0" fmla="*/ 1679731 w 1700838"/>
                <a:gd name="connsiteY0" fmla="*/ 805615 h 3526260"/>
                <a:gd name="connsiteX1" fmla="*/ 1698290 w 1700838"/>
                <a:gd name="connsiteY1" fmla="*/ 1022229 h 3526260"/>
                <a:gd name="connsiteX2" fmla="*/ 1657693 w 1700838"/>
                <a:gd name="connsiteY2" fmla="*/ 1252545 h 3526260"/>
                <a:gd name="connsiteX3" fmla="*/ 1457535 w 1700838"/>
                <a:gd name="connsiteY3" fmla="*/ 1661487 h 3526260"/>
                <a:gd name="connsiteX4" fmla="*/ 1339586 w 1700838"/>
                <a:gd name="connsiteY4" fmla="*/ 1833155 h 3526260"/>
                <a:gd name="connsiteX5" fmla="*/ 1283330 w 1700838"/>
                <a:gd name="connsiteY5" fmla="*/ 1874477 h 3526260"/>
                <a:gd name="connsiteX6" fmla="*/ 1285070 w 1700838"/>
                <a:gd name="connsiteY6" fmla="*/ 1960746 h 3526260"/>
                <a:gd name="connsiteX7" fmla="*/ 1558085 w 1700838"/>
                <a:gd name="connsiteY7" fmla="*/ 3515250 h 3526260"/>
                <a:gd name="connsiteX8" fmla="*/ 1541266 w 1700838"/>
                <a:gd name="connsiteY8" fmla="*/ 3522064 h 3526260"/>
                <a:gd name="connsiteX9" fmla="*/ 1046852 w 1700838"/>
                <a:gd name="connsiteY9" fmla="*/ 2770222 h 3526260"/>
                <a:gd name="connsiteX10" fmla="*/ 1009880 w 1700838"/>
                <a:gd name="connsiteY10" fmla="*/ 2731292 h 3526260"/>
                <a:gd name="connsiteX11" fmla="*/ 629065 w 1700838"/>
                <a:gd name="connsiteY11" fmla="*/ 2422392 h 3526260"/>
                <a:gd name="connsiteX12" fmla="*/ 286963 w 1700838"/>
                <a:gd name="connsiteY12" fmla="*/ 2003228 h 3526260"/>
                <a:gd name="connsiteX13" fmla="*/ 289210 w 1700838"/>
                <a:gd name="connsiteY13" fmla="*/ 1543394 h 3526260"/>
                <a:gd name="connsiteX14" fmla="*/ 235636 w 1700838"/>
                <a:gd name="connsiteY14" fmla="*/ 1209773 h 3526260"/>
                <a:gd name="connsiteX15" fmla="*/ 214106 w 1700838"/>
                <a:gd name="connsiteY15" fmla="*/ 1190997 h 3526260"/>
                <a:gd name="connsiteX16" fmla="*/ 55850 w 1700838"/>
                <a:gd name="connsiteY16" fmla="*/ 1109295 h 3526260"/>
                <a:gd name="connsiteX17" fmla="*/ 1261 w 1700838"/>
                <a:gd name="connsiteY17" fmla="*/ 859333 h 3526260"/>
                <a:gd name="connsiteX18" fmla="*/ 2059 w 1700838"/>
                <a:gd name="connsiteY18" fmla="*/ 834468 h 3526260"/>
                <a:gd name="connsiteX19" fmla="*/ 22285 w 1700838"/>
                <a:gd name="connsiteY19" fmla="*/ 737035 h 3526260"/>
                <a:gd name="connsiteX20" fmla="*/ 88980 w 1700838"/>
                <a:gd name="connsiteY20" fmla="*/ 707747 h 3526260"/>
                <a:gd name="connsiteX21" fmla="*/ 179598 w 1700838"/>
                <a:gd name="connsiteY21" fmla="*/ 742834 h 3526260"/>
                <a:gd name="connsiteX22" fmla="*/ 210336 w 1700838"/>
                <a:gd name="connsiteY22" fmla="*/ 725073 h 3526260"/>
                <a:gd name="connsiteX23" fmla="*/ 361270 w 1700838"/>
                <a:gd name="connsiteY23" fmla="*/ 270314 h 3526260"/>
                <a:gd name="connsiteX24" fmla="*/ 815522 w 1700838"/>
                <a:gd name="connsiteY24" fmla="*/ 11725 h 3526260"/>
                <a:gd name="connsiteX25" fmla="*/ 974648 w 1700838"/>
                <a:gd name="connsiteY25" fmla="*/ 271 h 3526260"/>
                <a:gd name="connsiteX26" fmla="*/ 1162554 w 1700838"/>
                <a:gd name="connsiteY26" fmla="*/ 16582 h 3526260"/>
                <a:gd name="connsiteX27" fmla="*/ 1364452 w 1700838"/>
                <a:gd name="connsiteY27" fmla="*/ 78203 h 3526260"/>
                <a:gd name="connsiteX28" fmla="*/ 1599842 w 1700838"/>
                <a:gd name="connsiteY28" fmla="*/ 302429 h 3526260"/>
                <a:gd name="connsiteX29" fmla="*/ 1693940 w 1700838"/>
                <a:gd name="connsiteY29" fmla="*/ 603355 h 3526260"/>
                <a:gd name="connsiteX30" fmla="*/ 1693070 w 1700838"/>
                <a:gd name="connsiteY30" fmla="*/ 665483 h 3526260"/>
                <a:gd name="connsiteX31" fmla="*/ 1684588 w 1700838"/>
                <a:gd name="connsiteY31" fmla="*/ 776979 h 3526260"/>
                <a:gd name="connsiteX32" fmla="*/ 1679731 w 1700838"/>
                <a:gd name="connsiteY32" fmla="*/ 805615 h 35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00838" h="3526260">
                  <a:moveTo>
                    <a:pt x="1679731" y="805615"/>
                  </a:moveTo>
                  <a:cubicBezTo>
                    <a:pt x="1685893" y="877820"/>
                    <a:pt x="1692055" y="950024"/>
                    <a:pt x="1698290" y="1022229"/>
                  </a:cubicBezTo>
                  <a:cubicBezTo>
                    <a:pt x="1705249" y="1102626"/>
                    <a:pt x="1699885" y="1179905"/>
                    <a:pt x="1657693" y="1252545"/>
                  </a:cubicBezTo>
                  <a:cubicBezTo>
                    <a:pt x="1581429" y="1384050"/>
                    <a:pt x="1525535" y="1525777"/>
                    <a:pt x="1457535" y="1661487"/>
                  </a:cubicBezTo>
                  <a:cubicBezTo>
                    <a:pt x="1426145" y="1724050"/>
                    <a:pt x="1390115" y="1783568"/>
                    <a:pt x="1339586" y="1833155"/>
                  </a:cubicBezTo>
                  <a:cubicBezTo>
                    <a:pt x="1322695" y="1849756"/>
                    <a:pt x="1302904" y="1861790"/>
                    <a:pt x="1283330" y="1874477"/>
                  </a:cubicBezTo>
                  <a:cubicBezTo>
                    <a:pt x="1275211" y="1903402"/>
                    <a:pt x="1279923" y="1931965"/>
                    <a:pt x="1285070" y="1960746"/>
                  </a:cubicBezTo>
                  <a:cubicBezTo>
                    <a:pt x="1369961" y="2223974"/>
                    <a:pt x="1532060" y="3333651"/>
                    <a:pt x="1558085" y="3515250"/>
                  </a:cubicBezTo>
                  <a:cubicBezTo>
                    <a:pt x="1556780" y="3526776"/>
                    <a:pt x="1550763" y="3529604"/>
                    <a:pt x="1541266" y="3522064"/>
                  </a:cubicBezTo>
                  <a:cubicBezTo>
                    <a:pt x="1536844" y="3518584"/>
                    <a:pt x="1113620" y="2873092"/>
                    <a:pt x="1046852" y="2770222"/>
                  </a:cubicBezTo>
                  <a:cubicBezTo>
                    <a:pt x="1036848" y="2754853"/>
                    <a:pt x="1024161" y="2742456"/>
                    <a:pt x="1009880" y="2731292"/>
                  </a:cubicBezTo>
                  <a:cubicBezTo>
                    <a:pt x="881057" y="2630669"/>
                    <a:pt x="752451" y="2529684"/>
                    <a:pt x="629065" y="2422392"/>
                  </a:cubicBezTo>
                  <a:cubicBezTo>
                    <a:pt x="499662" y="2309880"/>
                    <a:pt x="285513" y="2015697"/>
                    <a:pt x="286963" y="2003228"/>
                  </a:cubicBezTo>
                  <a:cubicBezTo>
                    <a:pt x="296097" y="1923193"/>
                    <a:pt x="310741" y="1604652"/>
                    <a:pt x="289210" y="1543394"/>
                  </a:cubicBezTo>
                  <a:cubicBezTo>
                    <a:pt x="251295" y="1435594"/>
                    <a:pt x="232592" y="1324315"/>
                    <a:pt x="235636" y="1209773"/>
                  </a:cubicBezTo>
                  <a:cubicBezTo>
                    <a:pt x="236071" y="1192519"/>
                    <a:pt x="233462" y="1187372"/>
                    <a:pt x="214106" y="1190997"/>
                  </a:cubicBezTo>
                  <a:cubicBezTo>
                    <a:pt x="150673" y="1202813"/>
                    <a:pt x="88617" y="1171423"/>
                    <a:pt x="55850" y="1109295"/>
                  </a:cubicBezTo>
                  <a:cubicBezTo>
                    <a:pt x="14745" y="1031363"/>
                    <a:pt x="-4321" y="947849"/>
                    <a:pt x="1261" y="859333"/>
                  </a:cubicBezTo>
                  <a:cubicBezTo>
                    <a:pt x="1769" y="851069"/>
                    <a:pt x="1841" y="842732"/>
                    <a:pt x="2059" y="834468"/>
                  </a:cubicBezTo>
                  <a:cubicBezTo>
                    <a:pt x="-5118" y="799163"/>
                    <a:pt x="7641" y="767555"/>
                    <a:pt x="22285" y="737035"/>
                  </a:cubicBezTo>
                  <a:cubicBezTo>
                    <a:pt x="34681" y="711082"/>
                    <a:pt x="55995" y="702527"/>
                    <a:pt x="88980" y="707747"/>
                  </a:cubicBezTo>
                  <a:cubicBezTo>
                    <a:pt x="121602" y="712894"/>
                    <a:pt x="150963" y="727176"/>
                    <a:pt x="179598" y="742834"/>
                  </a:cubicBezTo>
                  <a:cubicBezTo>
                    <a:pt x="210408" y="759653"/>
                    <a:pt x="209466" y="760088"/>
                    <a:pt x="210336" y="725073"/>
                  </a:cubicBezTo>
                  <a:cubicBezTo>
                    <a:pt x="214613" y="558263"/>
                    <a:pt x="254775" y="402399"/>
                    <a:pt x="361270" y="270314"/>
                  </a:cubicBezTo>
                  <a:cubicBezTo>
                    <a:pt x="478276" y="125179"/>
                    <a:pt x="629718" y="37678"/>
                    <a:pt x="815522" y="11725"/>
                  </a:cubicBezTo>
                  <a:cubicBezTo>
                    <a:pt x="868370" y="4331"/>
                    <a:pt x="921581" y="-1324"/>
                    <a:pt x="974648" y="271"/>
                  </a:cubicBezTo>
                  <a:cubicBezTo>
                    <a:pt x="1037428" y="2156"/>
                    <a:pt x="1100426" y="5926"/>
                    <a:pt x="1162554" y="16582"/>
                  </a:cubicBezTo>
                  <a:cubicBezTo>
                    <a:pt x="1232439" y="28544"/>
                    <a:pt x="1300366" y="46595"/>
                    <a:pt x="1364452" y="78203"/>
                  </a:cubicBezTo>
                  <a:cubicBezTo>
                    <a:pt x="1466452" y="128514"/>
                    <a:pt x="1544021" y="203836"/>
                    <a:pt x="1599842" y="302429"/>
                  </a:cubicBezTo>
                  <a:cubicBezTo>
                    <a:pt x="1652836" y="396020"/>
                    <a:pt x="1683936" y="496425"/>
                    <a:pt x="1693940" y="603355"/>
                  </a:cubicBezTo>
                  <a:cubicBezTo>
                    <a:pt x="1695898" y="623943"/>
                    <a:pt x="1695898" y="644822"/>
                    <a:pt x="1693070" y="665483"/>
                  </a:cubicBezTo>
                  <a:cubicBezTo>
                    <a:pt x="1687923" y="702455"/>
                    <a:pt x="1688358" y="739862"/>
                    <a:pt x="1684588" y="776979"/>
                  </a:cubicBezTo>
                  <a:cubicBezTo>
                    <a:pt x="1683646" y="786766"/>
                    <a:pt x="1682341" y="796263"/>
                    <a:pt x="1679731" y="805615"/>
                  </a:cubicBezTo>
                  <a:close/>
                </a:path>
              </a:pathLst>
            </a:custGeom>
            <a:solidFill>
              <a:srgbClr val="FBC4B5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2E266383-C20B-4961-9C30-65AF9320C7DF}"/>
                </a:ext>
              </a:extLst>
            </p:cNvPr>
            <p:cNvSpPr/>
            <p:nvPr/>
          </p:nvSpPr>
          <p:spPr>
            <a:xfrm rot="1965167">
              <a:off x="8935625" y="3313784"/>
              <a:ext cx="1026811" cy="1604982"/>
            </a:xfrm>
            <a:custGeom>
              <a:avLst/>
              <a:gdLst>
                <a:gd name="connsiteX0" fmla="*/ 290091 w 1026811"/>
                <a:gd name="connsiteY0" fmla="*/ 11478 h 1604982"/>
                <a:gd name="connsiteX1" fmla="*/ 368107 w 1026811"/>
                <a:gd name="connsiteY1" fmla="*/ 0 h 1604982"/>
                <a:gd name="connsiteX2" fmla="*/ 466915 w 1026811"/>
                <a:gd name="connsiteY2" fmla="*/ 671586 h 1604982"/>
                <a:gd name="connsiteX3" fmla="*/ 470778 w 1026811"/>
                <a:gd name="connsiteY3" fmla="*/ 671546 h 1604982"/>
                <a:gd name="connsiteX4" fmla="*/ 614874 w 1026811"/>
                <a:gd name="connsiteY4" fmla="*/ 696287 h 1604982"/>
                <a:gd name="connsiteX5" fmla="*/ 940126 w 1026811"/>
                <a:gd name="connsiteY5" fmla="*/ 984921 h 1604982"/>
                <a:gd name="connsiteX6" fmla="*/ 1026811 w 1026811"/>
                <a:gd name="connsiteY6" fmla="*/ 1386651 h 1604982"/>
                <a:gd name="connsiteX7" fmla="*/ 934602 w 1026811"/>
                <a:gd name="connsiteY7" fmla="*/ 1401538 h 1604982"/>
                <a:gd name="connsiteX8" fmla="*/ 864725 w 1026811"/>
                <a:gd name="connsiteY8" fmla="*/ 1055758 h 1604982"/>
                <a:gd name="connsiteX9" fmla="*/ 702283 w 1026811"/>
                <a:gd name="connsiteY9" fmla="*/ 826918 h 1604982"/>
                <a:gd name="connsiteX10" fmla="*/ 341372 w 1026811"/>
                <a:gd name="connsiteY10" fmla="*/ 767245 h 1604982"/>
                <a:gd name="connsiteX11" fmla="*/ 100766 w 1026811"/>
                <a:gd name="connsiteY11" fmla="*/ 1054316 h 1604982"/>
                <a:gd name="connsiteX12" fmla="*/ 145068 w 1026811"/>
                <a:gd name="connsiteY12" fmla="*/ 1441278 h 1604982"/>
                <a:gd name="connsiteX13" fmla="*/ 176646 w 1026811"/>
                <a:gd name="connsiteY13" fmla="*/ 1578031 h 1604982"/>
                <a:gd name="connsiteX14" fmla="*/ 73752 w 1026811"/>
                <a:gd name="connsiteY14" fmla="*/ 1596520 h 1604982"/>
                <a:gd name="connsiteX15" fmla="*/ 1772 w 1026811"/>
                <a:gd name="connsiteY15" fmla="*/ 1162732 h 1604982"/>
                <a:gd name="connsiteX16" fmla="*/ 299800 w 1026811"/>
                <a:gd name="connsiteY16" fmla="*/ 692138 h 1604982"/>
                <a:gd name="connsiteX17" fmla="*/ 387379 w 1026811"/>
                <a:gd name="connsiteY17" fmla="*/ 672731 h 160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6811" h="1604982">
                  <a:moveTo>
                    <a:pt x="290091" y="11478"/>
                  </a:moveTo>
                  <a:lnTo>
                    <a:pt x="368107" y="0"/>
                  </a:lnTo>
                  <a:lnTo>
                    <a:pt x="466915" y="671586"/>
                  </a:lnTo>
                  <a:lnTo>
                    <a:pt x="470778" y="671546"/>
                  </a:lnTo>
                  <a:cubicBezTo>
                    <a:pt x="523034" y="675608"/>
                    <a:pt x="570812" y="687223"/>
                    <a:pt x="614874" y="696287"/>
                  </a:cubicBezTo>
                  <a:cubicBezTo>
                    <a:pt x="779482" y="730147"/>
                    <a:pt x="883814" y="829677"/>
                    <a:pt x="940126" y="984921"/>
                  </a:cubicBezTo>
                  <a:cubicBezTo>
                    <a:pt x="987310" y="1114947"/>
                    <a:pt x="1007601" y="1250739"/>
                    <a:pt x="1026811" y="1386651"/>
                  </a:cubicBezTo>
                  <a:cubicBezTo>
                    <a:pt x="1002678" y="1414624"/>
                    <a:pt x="966659" y="1420387"/>
                    <a:pt x="934602" y="1401538"/>
                  </a:cubicBezTo>
                  <a:cubicBezTo>
                    <a:pt x="915151" y="1285557"/>
                    <a:pt x="901224" y="1168255"/>
                    <a:pt x="864725" y="1055758"/>
                  </a:cubicBezTo>
                  <a:cubicBezTo>
                    <a:pt x="834469" y="962707"/>
                    <a:pt x="794130" y="876263"/>
                    <a:pt x="702283" y="826918"/>
                  </a:cubicBezTo>
                  <a:cubicBezTo>
                    <a:pt x="640808" y="793778"/>
                    <a:pt x="542115" y="728945"/>
                    <a:pt x="341372" y="767245"/>
                  </a:cubicBezTo>
                  <a:cubicBezTo>
                    <a:pt x="146029" y="837002"/>
                    <a:pt x="105209" y="1001608"/>
                    <a:pt x="100766" y="1054316"/>
                  </a:cubicBezTo>
                  <a:cubicBezTo>
                    <a:pt x="89478" y="1186265"/>
                    <a:pt x="118054" y="1313651"/>
                    <a:pt x="145068" y="1441278"/>
                  </a:cubicBezTo>
                  <a:cubicBezTo>
                    <a:pt x="154793" y="1487023"/>
                    <a:pt x="166080" y="1532405"/>
                    <a:pt x="176646" y="1578031"/>
                  </a:cubicBezTo>
                  <a:cubicBezTo>
                    <a:pt x="149992" y="1605164"/>
                    <a:pt x="107491" y="1612728"/>
                    <a:pt x="73752" y="1596520"/>
                  </a:cubicBezTo>
                  <a:cubicBezTo>
                    <a:pt x="36773" y="1448842"/>
                    <a:pt x="2235" y="1318100"/>
                    <a:pt x="1772" y="1162732"/>
                  </a:cubicBezTo>
                  <a:cubicBezTo>
                    <a:pt x="1242" y="984806"/>
                    <a:pt x="-39395" y="836058"/>
                    <a:pt x="299800" y="692138"/>
                  </a:cubicBezTo>
                  <a:lnTo>
                    <a:pt x="387379" y="672731"/>
                  </a:lnTo>
                  <a:close/>
                </a:path>
              </a:pathLst>
            </a:custGeom>
            <a:solidFill>
              <a:srgbClr val="F0659F"/>
            </a:solidFill>
            <a:ln w="72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0" name="Freeform: Shape 10">
              <a:extLst>
                <a:ext uri="{FF2B5EF4-FFF2-40B4-BE49-F238E27FC236}">
                  <a16:creationId xmlns:a16="http://schemas.microsoft.com/office/drawing/2014/main" id="{1125302F-B9AA-4F22-B046-D0F4CABAFFBD}"/>
                </a:ext>
              </a:extLst>
            </p:cNvPr>
            <p:cNvSpPr/>
            <p:nvPr/>
          </p:nvSpPr>
          <p:spPr>
            <a:xfrm flipH="1">
              <a:off x="9328486" y="4828097"/>
              <a:ext cx="265306" cy="194583"/>
            </a:xfrm>
            <a:custGeom>
              <a:avLst/>
              <a:gdLst>
                <a:gd name="connsiteX0" fmla="*/ 3188 w 176645"/>
                <a:gd name="connsiteY0" fmla="*/ 11164 h 129557"/>
                <a:gd name="connsiteX1" fmla="*/ 65316 w 176645"/>
                <a:gd name="connsiteY1" fmla="*/ 0 h 129557"/>
                <a:gd name="connsiteX2" fmla="*/ 90327 w 176645"/>
                <a:gd name="connsiteY2" fmla="*/ 35088 h 129557"/>
                <a:gd name="connsiteX3" fmla="*/ 115265 w 176645"/>
                <a:gd name="connsiteY3" fmla="*/ 45744 h 129557"/>
                <a:gd name="connsiteX4" fmla="*/ 172391 w 176645"/>
                <a:gd name="connsiteY4" fmla="*/ 79600 h 129557"/>
                <a:gd name="connsiteX5" fmla="*/ 149337 w 176645"/>
                <a:gd name="connsiteY5" fmla="*/ 121139 h 129557"/>
                <a:gd name="connsiteX6" fmla="*/ 55312 w 176645"/>
                <a:gd name="connsiteY6" fmla="*/ 124981 h 129557"/>
                <a:gd name="connsiteX7" fmla="*/ 6958 w 176645"/>
                <a:gd name="connsiteY7" fmla="*/ 77424 h 129557"/>
                <a:gd name="connsiteX8" fmla="*/ 3188 w 176645"/>
                <a:gd name="connsiteY8" fmla="*/ 11164 h 12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645" h="129557">
                  <a:moveTo>
                    <a:pt x="3188" y="11164"/>
                  </a:moveTo>
                  <a:cubicBezTo>
                    <a:pt x="23921" y="7467"/>
                    <a:pt x="44655" y="3697"/>
                    <a:pt x="65316" y="0"/>
                  </a:cubicBezTo>
                  <a:cubicBezTo>
                    <a:pt x="81627" y="5872"/>
                    <a:pt x="83440" y="22691"/>
                    <a:pt x="90327" y="35088"/>
                  </a:cubicBezTo>
                  <a:cubicBezTo>
                    <a:pt x="96706" y="46614"/>
                    <a:pt x="103666" y="48426"/>
                    <a:pt x="115265" y="45744"/>
                  </a:cubicBezTo>
                  <a:cubicBezTo>
                    <a:pt x="160502" y="35233"/>
                    <a:pt x="160574" y="35450"/>
                    <a:pt x="172391" y="79600"/>
                  </a:cubicBezTo>
                  <a:cubicBezTo>
                    <a:pt x="180365" y="109467"/>
                    <a:pt x="179423" y="111787"/>
                    <a:pt x="149337" y="121139"/>
                  </a:cubicBezTo>
                  <a:cubicBezTo>
                    <a:pt x="118455" y="130708"/>
                    <a:pt x="86774" y="132303"/>
                    <a:pt x="55312" y="124981"/>
                  </a:cubicBezTo>
                  <a:cubicBezTo>
                    <a:pt x="30156" y="119109"/>
                    <a:pt x="11887" y="104247"/>
                    <a:pt x="6958" y="77424"/>
                  </a:cubicBezTo>
                  <a:cubicBezTo>
                    <a:pt x="2898" y="55459"/>
                    <a:pt x="-4134" y="33710"/>
                    <a:pt x="3188" y="11164"/>
                  </a:cubicBezTo>
                  <a:close/>
                </a:path>
              </a:pathLst>
            </a:custGeom>
            <a:solidFill>
              <a:srgbClr val="020202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1">
              <a:extLst>
                <a:ext uri="{FF2B5EF4-FFF2-40B4-BE49-F238E27FC236}">
                  <a16:creationId xmlns:a16="http://schemas.microsoft.com/office/drawing/2014/main" id="{D5D189DB-1862-4799-A40C-3015EEE86B1C}"/>
                </a:ext>
              </a:extLst>
            </p:cNvPr>
            <p:cNvSpPr/>
            <p:nvPr/>
          </p:nvSpPr>
          <p:spPr>
            <a:xfrm flipH="1">
              <a:off x="8616079" y="4550729"/>
              <a:ext cx="238768" cy="227487"/>
            </a:xfrm>
            <a:custGeom>
              <a:avLst/>
              <a:gdLst>
                <a:gd name="connsiteX0" fmla="*/ 72907 w 158975"/>
                <a:gd name="connsiteY0" fmla="*/ 9235 h 151465"/>
                <a:gd name="connsiteX1" fmla="*/ 128583 w 158975"/>
                <a:gd name="connsiteY1" fmla="*/ 245 h 151465"/>
                <a:gd name="connsiteX2" fmla="*/ 147286 w 158975"/>
                <a:gd name="connsiteY2" fmla="*/ 13512 h 151465"/>
                <a:gd name="connsiteX3" fmla="*/ 154753 w 158975"/>
                <a:gd name="connsiteY3" fmla="*/ 39175 h 151465"/>
                <a:gd name="connsiteX4" fmla="*/ 107124 w 158975"/>
                <a:gd name="connsiteY4" fmla="*/ 134723 h 151465"/>
                <a:gd name="connsiteX5" fmla="*/ 16723 w 158975"/>
                <a:gd name="connsiteY5" fmla="*/ 150672 h 151465"/>
                <a:gd name="connsiteX6" fmla="*/ 5559 w 158975"/>
                <a:gd name="connsiteY6" fmla="*/ 140377 h 151465"/>
                <a:gd name="connsiteX7" fmla="*/ 1282 w 158975"/>
                <a:gd name="connsiteY7" fmla="*/ 97170 h 151465"/>
                <a:gd name="connsiteX8" fmla="*/ 22450 w 158975"/>
                <a:gd name="connsiteY8" fmla="*/ 71290 h 151465"/>
                <a:gd name="connsiteX9" fmla="*/ 68485 w 158975"/>
                <a:gd name="connsiteY9" fmla="*/ 24966 h 151465"/>
                <a:gd name="connsiteX10" fmla="*/ 72907 w 158975"/>
                <a:gd name="connsiteY10" fmla="*/ 9235 h 15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975" h="151465">
                  <a:moveTo>
                    <a:pt x="72907" y="9235"/>
                  </a:moveTo>
                  <a:cubicBezTo>
                    <a:pt x="91828" y="8365"/>
                    <a:pt x="110459" y="5755"/>
                    <a:pt x="128583" y="245"/>
                  </a:cubicBezTo>
                  <a:cubicBezTo>
                    <a:pt x="138805" y="-987"/>
                    <a:pt x="145329" y="2275"/>
                    <a:pt x="147286" y="13512"/>
                  </a:cubicBezTo>
                  <a:cubicBezTo>
                    <a:pt x="148881" y="22211"/>
                    <a:pt x="152578" y="30548"/>
                    <a:pt x="154753" y="39175"/>
                  </a:cubicBezTo>
                  <a:cubicBezTo>
                    <a:pt x="166860" y="87891"/>
                    <a:pt x="153521" y="113554"/>
                    <a:pt x="107124" y="134723"/>
                  </a:cubicBezTo>
                  <a:cubicBezTo>
                    <a:pt x="78199" y="147917"/>
                    <a:pt x="48404" y="153717"/>
                    <a:pt x="16723" y="150672"/>
                  </a:cubicBezTo>
                  <a:cubicBezTo>
                    <a:pt x="9764" y="150019"/>
                    <a:pt x="5704" y="149294"/>
                    <a:pt x="5559" y="140377"/>
                  </a:cubicBezTo>
                  <a:cubicBezTo>
                    <a:pt x="5269" y="125951"/>
                    <a:pt x="4689" y="111090"/>
                    <a:pt x="1282" y="97170"/>
                  </a:cubicBezTo>
                  <a:cubicBezTo>
                    <a:pt x="-3575" y="77452"/>
                    <a:pt x="5777" y="73102"/>
                    <a:pt x="22450" y="71290"/>
                  </a:cubicBezTo>
                  <a:cubicBezTo>
                    <a:pt x="63337" y="66723"/>
                    <a:pt x="63193" y="66288"/>
                    <a:pt x="68485" y="24966"/>
                  </a:cubicBezTo>
                  <a:cubicBezTo>
                    <a:pt x="69137" y="19674"/>
                    <a:pt x="71384" y="14454"/>
                    <a:pt x="72907" y="9235"/>
                  </a:cubicBezTo>
                  <a:close/>
                </a:path>
              </a:pathLst>
            </a:custGeom>
            <a:solidFill>
              <a:srgbClr val="020202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5" name="Arrow: Up 51">
            <a:extLst>
              <a:ext uri="{FF2B5EF4-FFF2-40B4-BE49-F238E27FC236}">
                <a16:creationId xmlns:a16="http://schemas.microsoft.com/office/drawing/2014/main" id="{EFCBEB35-46E7-4F72-A6E4-C4F2FD8A3029}"/>
              </a:ext>
            </a:extLst>
          </p:cNvPr>
          <p:cNvSpPr/>
          <p:nvPr/>
        </p:nvSpPr>
        <p:spPr>
          <a:xfrm>
            <a:off x="452839" y="2559726"/>
            <a:ext cx="4119327" cy="4298274"/>
          </a:xfrm>
          <a:prstGeom prst="upArrow">
            <a:avLst>
              <a:gd name="adj1" fmla="val 50000"/>
              <a:gd name="adj2" fmla="val 41648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E1175D4-410D-4FD3-A9DD-07DFB3F5B0C4}"/>
              </a:ext>
            </a:extLst>
          </p:cNvPr>
          <p:cNvSpPr txBox="1"/>
          <p:nvPr/>
        </p:nvSpPr>
        <p:spPr>
          <a:xfrm>
            <a:off x="1234587" y="3046790"/>
            <a:ext cx="255583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2"/>
                </a:solidFill>
                <a:cs typeface="Arial" pitchFamily="34" charset="0"/>
              </a:rPr>
              <a:t>$15</a:t>
            </a:r>
            <a:endParaRPr lang="ko-KR" altLang="en-US" sz="6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22152BA-EFDA-4B41-B212-88831633D989}"/>
              </a:ext>
            </a:extLst>
          </p:cNvPr>
          <p:cNvSpPr txBox="1"/>
          <p:nvPr/>
        </p:nvSpPr>
        <p:spPr>
          <a:xfrm>
            <a:off x="594019" y="1464157"/>
            <a:ext cx="38618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accent2"/>
                </a:solidFill>
                <a:cs typeface="Arial" pitchFamily="34" charset="0"/>
              </a:rPr>
              <a:t>32.45%</a:t>
            </a:r>
            <a:endParaRPr lang="ko-KR" altLang="en-US" sz="7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8" name="Group 15">
            <a:extLst>
              <a:ext uri="{FF2B5EF4-FFF2-40B4-BE49-F238E27FC236}">
                <a16:creationId xmlns:a16="http://schemas.microsoft.com/office/drawing/2014/main" id="{80521D8E-EC52-4AC1-98A8-4B9C1072EC91}"/>
              </a:ext>
            </a:extLst>
          </p:cNvPr>
          <p:cNvGrpSpPr/>
          <p:nvPr/>
        </p:nvGrpSpPr>
        <p:grpSpPr>
          <a:xfrm>
            <a:off x="1356280" y="4140574"/>
            <a:ext cx="2312445" cy="1270532"/>
            <a:chOff x="-548507" y="477868"/>
            <a:chExt cx="11570449" cy="6357177"/>
          </a:xfrm>
        </p:grpSpPr>
        <p:sp>
          <p:nvSpPr>
            <p:cNvPr id="29" name="Freeform: Shape 16">
              <a:extLst>
                <a:ext uri="{FF2B5EF4-FFF2-40B4-BE49-F238E27FC236}">
                  <a16:creationId xmlns:a16="http://schemas.microsoft.com/office/drawing/2014/main" id="{BC6C1CF1-9EA6-46F6-8681-CB3A76855567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17">
              <a:extLst>
                <a:ext uri="{FF2B5EF4-FFF2-40B4-BE49-F238E27FC236}">
                  <a16:creationId xmlns:a16="http://schemas.microsoft.com/office/drawing/2014/main" id="{0B0B56EB-E625-4CF2-A0F4-0E22BE1C5737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18">
              <a:extLst>
                <a:ext uri="{FF2B5EF4-FFF2-40B4-BE49-F238E27FC236}">
                  <a16:creationId xmlns:a16="http://schemas.microsoft.com/office/drawing/2014/main" id="{717744E4-B1F3-44BB-A25F-B8FC3C006779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19">
              <a:extLst>
                <a:ext uri="{FF2B5EF4-FFF2-40B4-BE49-F238E27FC236}">
                  <a16:creationId xmlns:a16="http://schemas.microsoft.com/office/drawing/2014/main" id="{9ABBDC9C-E2A5-480E-BC82-CFF85B449F37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20">
              <a:extLst>
                <a:ext uri="{FF2B5EF4-FFF2-40B4-BE49-F238E27FC236}">
                  <a16:creationId xmlns:a16="http://schemas.microsoft.com/office/drawing/2014/main" id="{0DB6E6E2-3FBC-4517-B1BC-A5C3E25B196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oup 21">
              <a:extLst>
                <a:ext uri="{FF2B5EF4-FFF2-40B4-BE49-F238E27FC236}">
                  <a16:creationId xmlns:a16="http://schemas.microsoft.com/office/drawing/2014/main" id="{6EAE46A0-0F8E-4143-A69E-92726D8A279D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39" name="Rectangle: Rounded Corners 26">
                <a:extLst>
                  <a:ext uri="{FF2B5EF4-FFF2-40B4-BE49-F238E27FC236}">
                    <a16:creationId xmlns:a16="http://schemas.microsoft.com/office/drawing/2014/main" id="{95A67B9B-E01C-4589-BB24-EF3B823D8B5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: Rounded Corners 27">
                <a:extLst>
                  <a:ext uri="{FF2B5EF4-FFF2-40B4-BE49-F238E27FC236}">
                    <a16:creationId xmlns:a16="http://schemas.microsoft.com/office/drawing/2014/main" id="{6B20D1FA-CC29-4ECD-AC50-BC595EBAD608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22">
              <a:extLst>
                <a:ext uri="{FF2B5EF4-FFF2-40B4-BE49-F238E27FC236}">
                  <a16:creationId xmlns:a16="http://schemas.microsoft.com/office/drawing/2014/main" id="{96421216-208B-4437-8CA8-C161781AA597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37" name="Rectangle: Rounded Corners 24">
                <a:extLst>
                  <a:ext uri="{FF2B5EF4-FFF2-40B4-BE49-F238E27FC236}">
                    <a16:creationId xmlns:a16="http://schemas.microsoft.com/office/drawing/2014/main" id="{773E538F-43E3-42C9-9A48-9617AAC87C1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: Rounded Corners 25">
                <a:extLst>
                  <a:ext uri="{FF2B5EF4-FFF2-40B4-BE49-F238E27FC236}">
                    <a16:creationId xmlns:a16="http://schemas.microsoft.com/office/drawing/2014/main" id="{FBC1584B-A2E6-4DE0-96A8-00096756335C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" name="Freeform: Shape 23">
              <a:extLst>
                <a:ext uri="{FF2B5EF4-FFF2-40B4-BE49-F238E27FC236}">
                  <a16:creationId xmlns:a16="http://schemas.microsoft.com/office/drawing/2014/main" id="{7D41D0F5-B9E6-459F-BE85-8A526B59C1F6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1" name="Group 41">
            <a:extLst>
              <a:ext uri="{FF2B5EF4-FFF2-40B4-BE49-F238E27FC236}">
                <a16:creationId xmlns:a16="http://schemas.microsoft.com/office/drawing/2014/main" id="{769E6E81-813A-4A13-BD14-D94EB603588A}"/>
              </a:ext>
            </a:extLst>
          </p:cNvPr>
          <p:cNvGrpSpPr/>
          <p:nvPr/>
        </p:nvGrpSpPr>
        <p:grpSpPr>
          <a:xfrm>
            <a:off x="1186219" y="5514645"/>
            <a:ext cx="2652566" cy="865838"/>
            <a:chOff x="2079596" y="4282215"/>
            <a:chExt cx="3303213" cy="865838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0031773-CDF1-451B-A1C7-1BE7FBDEC90B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CA0BD2F-A205-4A47-833B-B14F8A8D885C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2281AE0D-8B7F-428A-9261-48F46ABF3233}"/>
              </a:ext>
            </a:extLst>
          </p:cNvPr>
          <p:cNvSpPr txBox="1"/>
          <p:nvPr/>
        </p:nvSpPr>
        <p:spPr>
          <a:xfrm>
            <a:off x="4501498" y="1858875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1"/>
                </a:solidFill>
                <a:cs typeface="Arial" pitchFamily="34" charset="0"/>
              </a:rPr>
              <a:t>Simple Portfolio Presentation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68AEB3E-99DE-4C5A-BB2C-E5D9301161A4}"/>
              </a:ext>
            </a:extLst>
          </p:cNvPr>
          <p:cNvSpPr txBox="1"/>
          <p:nvPr/>
        </p:nvSpPr>
        <p:spPr>
          <a:xfrm>
            <a:off x="4501498" y="4270899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3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76C4E18-5AF6-415A-884B-5FE0F17E2F92}"/>
              </a:ext>
            </a:extLst>
          </p:cNvPr>
          <p:cNvSpPr txBox="1"/>
          <p:nvPr/>
        </p:nvSpPr>
        <p:spPr>
          <a:xfrm>
            <a:off x="4501498" y="3064887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2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6989966-CBD6-49A6-A9F6-760140C04C14}"/>
              </a:ext>
            </a:extLst>
          </p:cNvPr>
          <p:cNvSpPr txBox="1"/>
          <p:nvPr/>
        </p:nvSpPr>
        <p:spPr>
          <a:xfrm>
            <a:off x="5307800" y="2172807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87E4D8B-E62C-4E85-A04B-F523EE00B071}"/>
              </a:ext>
            </a:extLst>
          </p:cNvPr>
          <p:cNvSpPr txBox="1"/>
          <p:nvPr/>
        </p:nvSpPr>
        <p:spPr>
          <a:xfrm>
            <a:off x="5307800" y="3375924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4B965BA-DA18-4EE7-B7CE-5AE260481509}"/>
              </a:ext>
            </a:extLst>
          </p:cNvPr>
          <p:cNvSpPr txBox="1"/>
          <p:nvPr/>
        </p:nvSpPr>
        <p:spPr>
          <a:xfrm>
            <a:off x="5307800" y="4579040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911BE65-172C-46E6-945E-B1E4EAAF8F1E}"/>
              </a:ext>
            </a:extLst>
          </p:cNvPr>
          <p:cNvSpPr txBox="1"/>
          <p:nvPr/>
        </p:nvSpPr>
        <p:spPr>
          <a:xfrm>
            <a:off x="4501498" y="5477712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4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1EA93C8-D43E-4A64-A78B-ECA58256D982}"/>
              </a:ext>
            </a:extLst>
          </p:cNvPr>
          <p:cNvSpPr txBox="1"/>
          <p:nvPr/>
        </p:nvSpPr>
        <p:spPr>
          <a:xfrm>
            <a:off x="5307800" y="5788749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F8AC7BF-72C3-4BE4-8526-68DCF85BD854}"/>
              </a:ext>
            </a:extLst>
          </p:cNvPr>
          <p:cNvSpPr txBox="1"/>
          <p:nvPr/>
        </p:nvSpPr>
        <p:spPr>
          <a:xfrm>
            <a:off x="6403917" y="5104083"/>
            <a:ext cx="25229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4" name="차트 10">
                <a:extLst>
                  <a:ext uri="{FF2B5EF4-FFF2-40B4-BE49-F238E27FC236}">
                    <a16:creationId xmlns:a16="http://schemas.microsoft.com/office/drawing/2014/main" id="{96D715A8-B0FD-4893-976A-9CE1BF2655CD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1576041079"/>
                  </p:ext>
                </p:extLst>
              </p:nvPr>
            </p:nvGraphicFramePr>
            <p:xfrm>
              <a:off x="716333" y="2046083"/>
              <a:ext cx="5189551" cy="2752249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4" name="차트 10">
                <a:extLst>
                  <a:ext uri="{FF2B5EF4-FFF2-40B4-BE49-F238E27FC236}">
                    <a16:creationId xmlns:a16="http://schemas.microsoft.com/office/drawing/2014/main" id="{96D715A8-B0FD-4893-976A-9CE1BF2655C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6333" y="2046083"/>
                <a:ext cx="5189551" cy="2752249"/>
              </a:xfrm>
              <a:prstGeom prst="rect">
                <a:avLst/>
              </a:prstGeom>
            </p:spPr>
          </p:pic>
        </mc:Fallback>
      </mc:AlternateContent>
      <p:grpSp>
        <p:nvGrpSpPr>
          <p:cNvPr id="5" name="Group 5">
            <a:extLst>
              <a:ext uri="{FF2B5EF4-FFF2-40B4-BE49-F238E27FC236}">
                <a16:creationId xmlns:a16="http://schemas.microsoft.com/office/drawing/2014/main" id="{3500C3FD-7AC1-4F04-BB30-C37C086CBFE8}"/>
              </a:ext>
            </a:extLst>
          </p:cNvPr>
          <p:cNvGrpSpPr/>
          <p:nvPr/>
        </p:nvGrpSpPr>
        <p:grpSpPr>
          <a:xfrm>
            <a:off x="6734599" y="1497058"/>
            <a:ext cx="4430392" cy="358073"/>
            <a:chOff x="8082213" y="4706509"/>
            <a:chExt cx="3183338" cy="358073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174A1A8-DFDA-4DEB-86E9-A5C0D2CB2CF4}"/>
                </a:ext>
              </a:extLst>
            </p:cNvPr>
            <p:cNvSpPr txBox="1"/>
            <p:nvPr/>
          </p:nvSpPr>
          <p:spPr>
            <a:xfrm>
              <a:off x="8114506" y="4758115"/>
              <a:ext cx="3151045" cy="306467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wrap="square" rtlCol="0">
              <a:spAutoFit/>
            </a:bodyPr>
            <a:lstStyle/>
            <a:p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A83F06D-BA26-4DCD-A9CD-B6B72CA9C1A3}"/>
                </a:ext>
              </a:extLst>
            </p:cNvPr>
            <p:cNvSpPr txBox="1"/>
            <p:nvPr/>
          </p:nvSpPr>
          <p:spPr>
            <a:xfrm>
              <a:off x="8082213" y="4706509"/>
              <a:ext cx="3151045" cy="306467"/>
            </a:xfrm>
            <a:prstGeom prst="roundRect">
              <a:avLst/>
            </a:prstGeom>
            <a:solidFill>
              <a:schemeClr val="bg1"/>
            </a:solidFill>
            <a:ln w="127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8">
            <a:extLst>
              <a:ext uri="{FF2B5EF4-FFF2-40B4-BE49-F238E27FC236}">
                <a16:creationId xmlns:a16="http://schemas.microsoft.com/office/drawing/2014/main" id="{A0E8AB1E-5DD4-45AE-BA26-4E455F361806}"/>
              </a:ext>
            </a:extLst>
          </p:cNvPr>
          <p:cNvGrpSpPr/>
          <p:nvPr/>
        </p:nvGrpSpPr>
        <p:grpSpPr>
          <a:xfrm>
            <a:off x="1095912" y="1497058"/>
            <a:ext cx="4430392" cy="358073"/>
            <a:chOff x="869475" y="1735111"/>
            <a:chExt cx="3183338" cy="358073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392E9FD-AF33-4B4D-B26B-58C7C2F8AEB8}"/>
                </a:ext>
              </a:extLst>
            </p:cNvPr>
            <p:cNvSpPr txBox="1"/>
            <p:nvPr/>
          </p:nvSpPr>
          <p:spPr>
            <a:xfrm>
              <a:off x="901768" y="1786717"/>
              <a:ext cx="3151045" cy="306467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wrap="square" rtlCol="0">
              <a:spAutoFit/>
            </a:bodyPr>
            <a:lstStyle/>
            <a:p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CC9B35F-1A37-456B-9686-7600E0BB351D}"/>
                </a:ext>
              </a:extLst>
            </p:cNvPr>
            <p:cNvSpPr txBox="1"/>
            <p:nvPr/>
          </p:nvSpPr>
          <p:spPr>
            <a:xfrm>
              <a:off x="869475" y="1735111"/>
              <a:ext cx="3151045" cy="306467"/>
            </a:xfrm>
            <a:prstGeom prst="round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1" name="차트 10">
                <a:extLst>
                  <a:ext uri="{FF2B5EF4-FFF2-40B4-BE49-F238E27FC236}">
                    <a16:creationId xmlns:a16="http://schemas.microsoft.com/office/drawing/2014/main" id="{4E874CBC-A491-4FEF-AF34-5ABDF1FAE41C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1330445363"/>
                  </p:ext>
                </p:extLst>
              </p:nvPr>
            </p:nvGraphicFramePr>
            <p:xfrm>
              <a:off x="6286116" y="2018922"/>
              <a:ext cx="5189551" cy="2752249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4"/>
              </a:graphicData>
            </a:graphic>
          </p:graphicFrame>
        </mc:Choice>
        <mc:Fallback xmlns="">
          <p:pic>
            <p:nvPicPr>
              <p:cNvPr id="11" name="차트 10">
                <a:extLst>
                  <a:ext uri="{FF2B5EF4-FFF2-40B4-BE49-F238E27FC236}">
                    <a16:creationId xmlns:a16="http://schemas.microsoft.com/office/drawing/2014/main" id="{4E874CBC-A491-4FEF-AF34-5ABDF1FAE41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116" y="2018922"/>
                <a:ext cx="5189551" cy="2752249"/>
              </a:xfrm>
              <a:prstGeom prst="rect">
                <a:avLst/>
              </a:prstGeom>
            </p:spPr>
          </p:pic>
        </mc:Fallback>
      </mc:AlternateContent>
      <p:sp>
        <p:nvSpPr>
          <p:cNvPr id="12" name="Rectangle 12">
            <a:extLst>
              <a:ext uri="{FF2B5EF4-FFF2-40B4-BE49-F238E27FC236}">
                <a16:creationId xmlns:a16="http://schemas.microsoft.com/office/drawing/2014/main" id="{05CD9DFA-DD4C-47B6-9BA6-44CD06915DD2}"/>
              </a:ext>
            </a:extLst>
          </p:cNvPr>
          <p:cNvSpPr/>
          <p:nvPr/>
        </p:nvSpPr>
        <p:spPr>
          <a:xfrm>
            <a:off x="1267485" y="4008446"/>
            <a:ext cx="86913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3" name="Rectangle 13">
            <a:extLst>
              <a:ext uri="{FF2B5EF4-FFF2-40B4-BE49-F238E27FC236}">
                <a16:creationId xmlns:a16="http://schemas.microsoft.com/office/drawing/2014/main" id="{1C4FC353-5077-4F94-B11E-30A8CF1395AC}"/>
              </a:ext>
            </a:extLst>
          </p:cNvPr>
          <p:cNvSpPr/>
          <p:nvPr/>
        </p:nvSpPr>
        <p:spPr>
          <a:xfrm>
            <a:off x="2445441" y="3418459"/>
            <a:ext cx="86913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4" name="Rectangle 14">
            <a:extLst>
              <a:ext uri="{FF2B5EF4-FFF2-40B4-BE49-F238E27FC236}">
                <a16:creationId xmlns:a16="http://schemas.microsoft.com/office/drawing/2014/main" id="{3B3BF4CF-7039-464D-9F93-0999B7B39B0D}"/>
              </a:ext>
            </a:extLst>
          </p:cNvPr>
          <p:cNvSpPr/>
          <p:nvPr/>
        </p:nvSpPr>
        <p:spPr>
          <a:xfrm>
            <a:off x="3623397" y="3012229"/>
            <a:ext cx="86913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5" name="Rectangle 15">
            <a:extLst>
              <a:ext uri="{FF2B5EF4-FFF2-40B4-BE49-F238E27FC236}">
                <a16:creationId xmlns:a16="http://schemas.microsoft.com/office/drawing/2014/main" id="{635224EB-82AE-4599-9FC7-8A9EA5D82504}"/>
              </a:ext>
            </a:extLst>
          </p:cNvPr>
          <p:cNvSpPr/>
          <p:nvPr/>
        </p:nvSpPr>
        <p:spPr>
          <a:xfrm>
            <a:off x="4801352" y="2433982"/>
            <a:ext cx="86913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6" name="Rectangle 16">
            <a:extLst>
              <a:ext uri="{FF2B5EF4-FFF2-40B4-BE49-F238E27FC236}">
                <a16:creationId xmlns:a16="http://schemas.microsoft.com/office/drawing/2014/main" id="{A690AC4F-5A1D-4491-B4A2-0F483C0030B8}"/>
              </a:ext>
            </a:extLst>
          </p:cNvPr>
          <p:cNvSpPr/>
          <p:nvPr/>
        </p:nvSpPr>
        <p:spPr>
          <a:xfrm>
            <a:off x="6842914" y="4016325"/>
            <a:ext cx="86913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7" name="Rectangle 17">
            <a:extLst>
              <a:ext uri="{FF2B5EF4-FFF2-40B4-BE49-F238E27FC236}">
                <a16:creationId xmlns:a16="http://schemas.microsoft.com/office/drawing/2014/main" id="{8E9038FA-E748-4433-9BB1-006AC506DD85}"/>
              </a:ext>
            </a:extLst>
          </p:cNvPr>
          <p:cNvSpPr/>
          <p:nvPr/>
        </p:nvSpPr>
        <p:spPr>
          <a:xfrm>
            <a:off x="8020870" y="3344857"/>
            <a:ext cx="86913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8" name="Rectangle 18">
            <a:extLst>
              <a:ext uri="{FF2B5EF4-FFF2-40B4-BE49-F238E27FC236}">
                <a16:creationId xmlns:a16="http://schemas.microsoft.com/office/drawing/2014/main" id="{9D8F3A9E-0D59-412E-A640-A1A54DD4132E}"/>
              </a:ext>
            </a:extLst>
          </p:cNvPr>
          <p:cNvSpPr/>
          <p:nvPr/>
        </p:nvSpPr>
        <p:spPr>
          <a:xfrm>
            <a:off x="9198826" y="2811885"/>
            <a:ext cx="86913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9" name="Rectangle 19">
            <a:extLst>
              <a:ext uri="{FF2B5EF4-FFF2-40B4-BE49-F238E27FC236}">
                <a16:creationId xmlns:a16="http://schemas.microsoft.com/office/drawing/2014/main" id="{B4BF0302-205B-4A8C-8082-CEB14D894294}"/>
              </a:ext>
            </a:extLst>
          </p:cNvPr>
          <p:cNvSpPr/>
          <p:nvPr/>
        </p:nvSpPr>
        <p:spPr>
          <a:xfrm>
            <a:off x="10376781" y="2369438"/>
            <a:ext cx="86913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0FC7B38-E5EC-4344-8716-593B4CB999E9}"/>
              </a:ext>
            </a:extLst>
          </p:cNvPr>
          <p:cNvSpPr txBox="1"/>
          <p:nvPr/>
        </p:nvSpPr>
        <p:spPr>
          <a:xfrm>
            <a:off x="823435" y="5104083"/>
            <a:ext cx="25229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73AB08-D57C-4226-80B7-E268FC3E8CF8}"/>
              </a:ext>
            </a:extLst>
          </p:cNvPr>
          <p:cNvSpPr txBox="1"/>
          <p:nvPr/>
        </p:nvSpPr>
        <p:spPr>
          <a:xfrm>
            <a:off x="9198826" y="5002555"/>
            <a:ext cx="25229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4"/>
                </a:solidFill>
              </a:rPr>
              <a:t>Get a modern PowerPoint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4"/>
                </a:solidFill>
              </a:rPr>
              <a:t>Get a modern PowerPoint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4"/>
                </a:solidFill>
              </a:rPr>
              <a:t>Get a modern PowerPoint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E8DFE2-EDED-42B6-9060-CA43308C0597}"/>
              </a:ext>
            </a:extLst>
          </p:cNvPr>
          <p:cNvSpPr txBox="1"/>
          <p:nvPr/>
        </p:nvSpPr>
        <p:spPr>
          <a:xfrm>
            <a:off x="9198826" y="5759608"/>
            <a:ext cx="25229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3"/>
                </a:solidFill>
              </a:rPr>
              <a:t>Get a modern PowerPoint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3"/>
                </a:solidFill>
              </a:rPr>
              <a:t>Get a modern PowerPoint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3"/>
                </a:solidFill>
              </a:rPr>
              <a:t>Get a modern PowerPoint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6CC50BD-D956-4DE6-A48D-D411221BF48B}"/>
              </a:ext>
            </a:extLst>
          </p:cNvPr>
          <p:cNvSpPr txBox="1"/>
          <p:nvPr/>
        </p:nvSpPr>
        <p:spPr>
          <a:xfrm>
            <a:off x="3618344" y="5002555"/>
            <a:ext cx="25229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1"/>
                </a:solidFill>
              </a:rPr>
              <a:t>Get a modern PowerPoint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1"/>
                </a:solidFill>
              </a:rPr>
              <a:t>Get a modern PowerPoint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1"/>
                </a:solidFill>
              </a:rPr>
              <a:t>Get a modern PowerPoint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063A5E4-73C5-48A7-A9F2-585413AFAA70}"/>
              </a:ext>
            </a:extLst>
          </p:cNvPr>
          <p:cNvSpPr txBox="1"/>
          <p:nvPr/>
        </p:nvSpPr>
        <p:spPr>
          <a:xfrm>
            <a:off x="3618344" y="5759608"/>
            <a:ext cx="25229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2"/>
                </a:solidFill>
              </a:rPr>
              <a:t>Get a modern PowerPoint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2"/>
                </a:solidFill>
              </a:rPr>
              <a:t>Get a modern PowerPoint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accent2"/>
                </a:solidFill>
              </a:rPr>
              <a:t>Get a modern PowerPoint</a:t>
            </a: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6095999" y="2857630"/>
            <a:ext cx="6095999" cy="1142740"/>
            <a:chOff x="6665542" y="2749602"/>
            <a:chExt cx="4777152" cy="114274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cs typeface="Arial" pitchFamily="34" charset="0"/>
                </a:rPr>
                <a:t>Section</a:t>
              </a:r>
              <a:r>
                <a:rPr lang="en-US" altLang="ko-KR" sz="4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cs typeface="Arial" pitchFamily="34" charset="0"/>
                </a:rPr>
                <a:t> </a:t>
              </a:r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cs typeface="Arial" pitchFamily="34" charset="0"/>
                </a:rPr>
                <a:t>Break</a:t>
              </a:r>
              <a:endParaRPr lang="ko-KR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65542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5" name="그래픽 3">
            <a:extLst>
              <a:ext uri="{FF2B5EF4-FFF2-40B4-BE49-F238E27FC236}">
                <a16:creationId xmlns:a16="http://schemas.microsoft.com/office/drawing/2014/main" id="{37487522-B818-48FD-A93E-6C1FF270802E}"/>
              </a:ext>
            </a:extLst>
          </p:cNvPr>
          <p:cNvSpPr/>
          <p:nvPr/>
        </p:nvSpPr>
        <p:spPr>
          <a:xfrm>
            <a:off x="10321557" y="2877824"/>
            <a:ext cx="663689" cy="1099489"/>
          </a:xfrm>
          <a:custGeom>
            <a:avLst/>
            <a:gdLst>
              <a:gd name="connsiteX0" fmla="*/ 4139894 w 4140484"/>
              <a:gd name="connsiteY0" fmla="*/ 3766322 h 6859264"/>
              <a:gd name="connsiteX1" fmla="*/ 4125588 w 4140484"/>
              <a:gd name="connsiteY1" fmla="*/ 3595692 h 6859264"/>
              <a:gd name="connsiteX2" fmla="*/ 4125785 w 4140484"/>
              <a:gd name="connsiteY2" fmla="*/ 3587620 h 6859264"/>
              <a:gd name="connsiteX3" fmla="*/ 4124669 w 4140484"/>
              <a:gd name="connsiteY3" fmla="*/ 3421256 h 6859264"/>
              <a:gd name="connsiteX4" fmla="*/ 4118500 w 4140484"/>
              <a:gd name="connsiteY4" fmla="*/ 3375974 h 6859264"/>
              <a:gd name="connsiteX5" fmla="*/ 4103997 w 4140484"/>
              <a:gd name="connsiteY5" fmla="*/ 3355301 h 6859264"/>
              <a:gd name="connsiteX6" fmla="*/ 4085686 w 4140484"/>
              <a:gd name="connsiteY6" fmla="*/ 3368558 h 6859264"/>
              <a:gd name="connsiteX7" fmla="*/ 4035810 w 4140484"/>
              <a:gd name="connsiteY7" fmla="*/ 3475201 h 6859264"/>
              <a:gd name="connsiteX8" fmla="*/ 3984621 w 4140484"/>
              <a:gd name="connsiteY8" fmla="*/ 3607439 h 6859264"/>
              <a:gd name="connsiteX9" fmla="*/ 3977534 w 4140484"/>
              <a:gd name="connsiteY9" fmla="*/ 3618793 h 6859264"/>
              <a:gd name="connsiteX10" fmla="*/ 3935204 w 4140484"/>
              <a:gd name="connsiteY10" fmla="*/ 3698201 h 6859264"/>
              <a:gd name="connsiteX11" fmla="*/ 3923654 w 4140484"/>
              <a:gd name="connsiteY11" fmla="*/ 3716052 h 6859264"/>
              <a:gd name="connsiteX12" fmla="*/ 3889988 w 4140484"/>
              <a:gd name="connsiteY12" fmla="*/ 3781941 h 6859264"/>
              <a:gd name="connsiteX13" fmla="*/ 3854024 w 4140484"/>
              <a:gd name="connsiteY13" fmla="*/ 3891669 h 6859264"/>
              <a:gd name="connsiteX14" fmla="*/ 3778881 w 4140484"/>
              <a:gd name="connsiteY14" fmla="*/ 4009600 h 6859264"/>
              <a:gd name="connsiteX15" fmla="*/ 3634502 w 4140484"/>
              <a:gd name="connsiteY15" fmla="*/ 4180230 h 6859264"/>
              <a:gd name="connsiteX16" fmla="*/ 3555750 w 4140484"/>
              <a:gd name="connsiteY16" fmla="*/ 4291796 h 6859264"/>
              <a:gd name="connsiteX17" fmla="*/ 3411371 w 4140484"/>
              <a:gd name="connsiteY17" fmla="*/ 4449300 h 6859264"/>
              <a:gd name="connsiteX18" fmla="*/ 3280118 w 4140484"/>
              <a:gd name="connsiteY18" fmla="*/ 4593679 h 6859264"/>
              <a:gd name="connsiteX19" fmla="*/ 3174590 w 4140484"/>
              <a:gd name="connsiteY19" fmla="*/ 4660225 h 6859264"/>
              <a:gd name="connsiteX20" fmla="*/ 3102991 w 4140484"/>
              <a:gd name="connsiteY20" fmla="*/ 4776909 h 6859264"/>
              <a:gd name="connsiteX21" fmla="*/ 2973181 w 4140484"/>
              <a:gd name="connsiteY21" fmla="*/ 4910656 h 6859264"/>
              <a:gd name="connsiteX22" fmla="*/ 2956381 w 4140484"/>
              <a:gd name="connsiteY22" fmla="*/ 4902059 h 6859264"/>
              <a:gd name="connsiteX23" fmla="*/ 2956118 w 4140484"/>
              <a:gd name="connsiteY23" fmla="*/ 4867080 h 6859264"/>
              <a:gd name="connsiteX24" fmla="*/ 2954740 w 4140484"/>
              <a:gd name="connsiteY24" fmla="*/ 4867015 h 6859264"/>
              <a:gd name="connsiteX25" fmla="*/ 2967340 w 4140484"/>
              <a:gd name="connsiteY25" fmla="*/ 4719813 h 6859264"/>
              <a:gd name="connsiteX26" fmla="*/ 2992278 w 4140484"/>
              <a:gd name="connsiteY26" fmla="*/ 4685097 h 6859264"/>
              <a:gd name="connsiteX27" fmla="*/ 3104894 w 4140484"/>
              <a:gd name="connsiteY27" fmla="*/ 4643030 h 6859264"/>
              <a:gd name="connsiteX28" fmla="*/ 3214425 w 4140484"/>
              <a:gd name="connsiteY28" fmla="*/ 4567363 h 6859264"/>
              <a:gd name="connsiteX29" fmla="*/ 3325991 w 4140484"/>
              <a:gd name="connsiteY29" fmla="*/ 4449234 h 6859264"/>
              <a:gd name="connsiteX30" fmla="*/ 3470370 w 4140484"/>
              <a:gd name="connsiteY30" fmla="*/ 4265479 h 6859264"/>
              <a:gd name="connsiteX31" fmla="*/ 3667250 w 4140484"/>
              <a:gd name="connsiteY31" fmla="*/ 4068599 h 6859264"/>
              <a:gd name="connsiteX32" fmla="*/ 3752565 w 4140484"/>
              <a:gd name="connsiteY32" fmla="*/ 3950471 h 6859264"/>
              <a:gd name="connsiteX33" fmla="*/ 3805067 w 4140484"/>
              <a:gd name="connsiteY33" fmla="*/ 3865156 h 6859264"/>
              <a:gd name="connsiteX34" fmla="*/ 3891759 w 4140484"/>
              <a:gd name="connsiteY34" fmla="*/ 3595102 h 6859264"/>
              <a:gd name="connsiteX35" fmla="*/ 3933301 w 4140484"/>
              <a:gd name="connsiteY35" fmla="*/ 3412922 h 6859264"/>
              <a:gd name="connsiteX36" fmla="*/ 3959552 w 4140484"/>
              <a:gd name="connsiteY36" fmla="*/ 3317107 h 6859264"/>
              <a:gd name="connsiteX37" fmla="*/ 3973990 w 4140484"/>
              <a:gd name="connsiteY37" fmla="*/ 3205541 h 6859264"/>
              <a:gd name="connsiteX38" fmla="*/ 3976287 w 4140484"/>
              <a:gd name="connsiteY38" fmla="*/ 3006757 h 6859264"/>
              <a:gd name="connsiteX39" fmla="*/ 3960077 w 4140484"/>
              <a:gd name="connsiteY39" fmla="*/ 2981950 h 6859264"/>
              <a:gd name="connsiteX40" fmla="*/ 3935729 w 4140484"/>
              <a:gd name="connsiteY40" fmla="*/ 3003279 h 6859264"/>
              <a:gd name="connsiteX41" fmla="*/ 3891956 w 4140484"/>
              <a:gd name="connsiteY41" fmla="*/ 3080128 h 6859264"/>
              <a:gd name="connsiteX42" fmla="*/ 3798241 w 4140484"/>
              <a:gd name="connsiteY42" fmla="*/ 3251873 h 6859264"/>
              <a:gd name="connsiteX43" fmla="*/ 3737668 w 4140484"/>
              <a:gd name="connsiteY43" fmla="*/ 3324457 h 6859264"/>
              <a:gd name="connsiteX44" fmla="*/ 3712401 w 4140484"/>
              <a:gd name="connsiteY44" fmla="*/ 3344145 h 6859264"/>
              <a:gd name="connsiteX45" fmla="*/ 3649531 w 4140484"/>
              <a:gd name="connsiteY45" fmla="*/ 3392709 h 6859264"/>
              <a:gd name="connsiteX46" fmla="*/ 3489533 w 4140484"/>
              <a:gd name="connsiteY46" fmla="*/ 3506702 h 6859264"/>
              <a:gd name="connsiteX47" fmla="*/ 3400937 w 4140484"/>
              <a:gd name="connsiteY47" fmla="*/ 3571739 h 6859264"/>
              <a:gd name="connsiteX48" fmla="*/ 3340363 w 4140484"/>
              <a:gd name="connsiteY48" fmla="*/ 3627718 h 6859264"/>
              <a:gd name="connsiteX49" fmla="*/ 3305646 w 4140484"/>
              <a:gd name="connsiteY49" fmla="*/ 3655675 h 6859264"/>
              <a:gd name="connsiteX50" fmla="*/ 3258854 w 4140484"/>
              <a:gd name="connsiteY50" fmla="*/ 3681007 h 6859264"/>
              <a:gd name="connsiteX51" fmla="*/ 3089669 w 4140484"/>
              <a:gd name="connsiteY51" fmla="*/ 3810751 h 6859264"/>
              <a:gd name="connsiteX52" fmla="*/ 3065059 w 4140484"/>
              <a:gd name="connsiteY52" fmla="*/ 3831423 h 6859264"/>
              <a:gd name="connsiteX53" fmla="*/ 3017151 w 4140484"/>
              <a:gd name="connsiteY53" fmla="*/ 3866928 h 6859264"/>
              <a:gd name="connsiteX54" fmla="*/ 3015051 w 4140484"/>
              <a:gd name="connsiteY54" fmla="*/ 3849996 h 6859264"/>
              <a:gd name="connsiteX55" fmla="*/ 3034870 w 4140484"/>
              <a:gd name="connsiteY55" fmla="*/ 3697873 h 6859264"/>
              <a:gd name="connsiteX56" fmla="*/ 3088619 w 4140484"/>
              <a:gd name="connsiteY56" fmla="*/ 3535578 h 6859264"/>
              <a:gd name="connsiteX57" fmla="*/ 3093278 w 4140484"/>
              <a:gd name="connsiteY57" fmla="*/ 3525931 h 6859264"/>
              <a:gd name="connsiteX58" fmla="*/ 3130488 w 4140484"/>
              <a:gd name="connsiteY58" fmla="*/ 3477826 h 6859264"/>
              <a:gd name="connsiteX59" fmla="*/ 3155558 w 4140484"/>
              <a:gd name="connsiteY59" fmla="*/ 3453479 h 6859264"/>
              <a:gd name="connsiteX60" fmla="*/ 3278608 w 4140484"/>
              <a:gd name="connsiteY60" fmla="*/ 3249576 h 6859264"/>
              <a:gd name="connsiteX61" fmla="*/ 3282218 w 4140484"/>
              <a:gd name="connsiteY61" fmla="*/ 3239470 h 6859264"/>
              <a:gd name="connsiteX62" fmla="*/ 3309781 w 4140484"/>
              <a:gd name="connsiteY62" fmla="*/ 3169643 h 6859264"/>
              <a:gd name="connsiteX63" fmla="*/ 3331766 w 4140484"/>
              <a:gd name="connsiteY63" fmla="*/ 3106248 h 6859264"/>
              <a:gd name="connsiteX64" fmla="*/ 3358082 w 4140484"/>
              <a:gd name="connsiteY64" fmla="*/ 3036027 h 6859264"/>
              <a:gd name="connsiteX65" fmla="*/ 3377048 w 4140484"/>
              <a:gd name="connsiteY65" fmla="*/ 2980441 h 6859264"/>
              <a:gd name="connsiteX66" fmla="*/ 3413734 w 4140484"/>
              <a:gd name="connsiteY66" fmla="*/ 2823330 h 6859264"/>
              <a:gd name="connsiteX67" fmla="*/ 3424037 w 4140484"/>
              <a:gd name="connsiteY67" fmla="*/ 2639904 h 6859264"/>
              <a:gd name="connsiteX68" fmla="*/ 3422725 w 4140484"/>
              <a:gd name="connsiteY68" fmla="*/ 2564958 h 6859264"/>
              <a:gd name="connsiteX69" fmla="*/ 3429222 w 4140484"/>
              <a:gd name="connsiteY69" fmla="*/ 2503597 h 6859264"/>
              <a:gd name="connsiteX70" fmla="*/ 3414652 w 4140484"/>
              <a:gd name="connsiteY70" fmla="*/ 2479315 h 6859264"/>
              <a:gd name="connsiteX71" fmla="*/ 3389321 w 4140484"/>
              <a:gd name="connsiteY71" fmla="*/ 2490078 h 6859264"/>
              <a:gd name="connsiteX72" fmla="*/ 3348894 w 4140484"/>
              <a:gd name="connsiteY72" fmla="*/ 2553276 h 6859264"/>
              <a:gd name="connsiteX73" fmla="*/ 3292390 w 4140484"/>
              <a:gd name="connsiteY73" fmla="*/ 2634456 h 6859264"/>
              <a:gd name="connsiteX74" fmla="*/ 3261939 w 4140484"/>
              <a:gd name="connsiteY74" fmla="*/ 2639510 h 6859264"/>
              <a:gd name="connsiteX75" fmla="*/ 3263842 w 4140484"/>
              <a:gd name="connsiteY75" fmla="*/ 2610700 h 6859264"/>
              <a:gd name="connsiteX76" fmla="*/ 3270799 w 4140484"/>
              <a:gd name="connsiteY76" fmla="*/ 2499200 h 6859264"/>
              <a:gd name="connsiteX77" fmla="*/ 3273818 w 4140484"/>
              <a:gd name="connsiteY77" fmla="*/ 2385665 h 6859264"/>
              <a:gd name="connsiteX78" fmla="*/ 3259445 w 4140484"/>
              <a:gd name="connsiteY78" fmla="*/ 2324042 h 6859264"/>
              <a:gd name="connsiteX79" fmla="*/ 3255705 w 4140484"/>
              <a:gd name="connsiteY79" fmla="*/ 2307963 h 6859264"/>
              <a:gd name="connsiteX80" fmla="*/ 3274671 w 4140484"/>
              <a:gd name="connsiteY80" fmla="*/ 2271540 h 6859264"/>
              <a:gd name="connsiteX81" fmla="*/ 3285171 w 4140484"/>
              <a:gd name="connsiteY81" fmla="*/ 2253362 h 6859264"/>
              <a:gd name="connsiteX82" fmla="*/ 3312603 w 4140484"/>
              <a:gd name="connsiteY82" fmla="*/ 2180319 h 6859264"/>
              <a:gd name="connsiteX83" fmla="*/ 3325072 w 4140484"/>
              <a:gd name="connsiteY83" fmla="*/ 2077285 h 6859264"/>
              <a:gd name="connsiteX84" fmla="*/ 3324219 w 4140484"/>
              <a:gd name="connsiteY84" fmla="*/ 2053528 h 6859264"/>
              <a:gd name="connsiteX85" fmla="*/ 3281955 w 4140484"/>
              <a:gd name="connsiteY85" fmla="*/ 1906393 h 6859264"/>
              <a:gd name="connsiteX86" fmla="*/ 3285893 w 4140484"/>
              <a:gd name="connsiteY86" fmla="*/ 1847329 h 6859264"/>
              <a:gd name="connsiteX87" fmla="*/ 3298428 w 4140484"/>
              <a:gd name="connsiteY87" fmla="*/ 1767264 h 6859264"/>
              <a:gd name="connsiteX88" fmla="*/ 3310306 w 4140484"/>
              <a:gd name="connsiteY88" fmla="*/ 1749282 h 6859264"/>
              <a:gd name="connsiteX89" fmla="*/ 3330191 w 4140484"/>
              <a:gd name="connsiteY89" fmla="*/ 1689627 h 6859264"/>
              <a:gd name="connsiteX90" fmla="*/ 3325072 w 4140484"/>
              <a:gd name="connsiteY90" fmla="*/ 1593812 h 6859264"/>
              <a:gd name="connsiteX91" fmla="*/ 3306040 w 4140484"/>
              <a:gd name="connsiteY91" fmla="*/ 1559949 h 6859264"/>
              <a:gd name="connsiteX92" fmla="*/ 3277558 w 4140484"/>
              <a:gd name="connsiteY92" fmla="*/ 1569005 h 6859264"/>
              <a:gd name="connsiteX93" fmla="*/ 3251898 w 4140484"/>
              <a:gd name="connsiteY93" fmla="*/ 1594797 h 6859264"/>
              <a:gd name="connsiteX94" fmla="*/ 3263186 w 4140484"/>
              <a:gd name="connsiteY94" fmla="*/ 1540392 h 6859264"/>
              <a:gd name="connsiteX95" fmla="*/ 3270142 w 4140484"/>
              <a:gd name="connsiteY95" fmla="*/ 1499572 h 6859264"/>
              <a:gd name="connsiteX96" fmla="*/ 3270274 w 4140484"/>
              <a:gd name="connsiteY96" fmla="*/ 1450287 h 6859264"/>
              <a:gd name="connsiteX97" fmla="*/ 3278149 w 4140484"/>
              <a:gd name="connsiteY97" fmla="*/ 1394569 h 6859264"/>
              <a:gd name="connsiteX98" fmla="*/ 3272571 w 4140484"/>
              <a:gd name="connsiteY98" fmla="*/ 1341740 h 6859264"/>
              <a:gd name="connsiteX99" fmla="*/ 3230766 w 4140484"/>
              <a:gd name="connsiteY99" fmla="*/ 1263053 h 6859264"/>
              <a:gd name="connsiteX100" fmla="*/ 3226304 w 4140484"/>
              <a:gd name="connsiteY100" fmla="*/ 1244218 h 6859264"/>
              <a:gd name="connsiteX101" fmla="*/ 3233785 w 4140484"/>
              <a:gd name="connsiteY101" fmla="*/ 1132128 h 6859264"/>
              <a:gd name="connsiteX102" fmla="*/ 3221447 w 4140484"/>
              <a:gd name="connsiteY102" fmla="*/ 1034410 h 6859264"/>
              <a:gd name="connsiteX103" fmla="*/ 3210160 w 4140484"/>
              <a:gd name="connsiteY103" fmla="*/ 965042 h 6859264"/>
              <a:gd name="connsiteX104" fmla="*/ 3206353 w 4140484"/>
              <a:gd name="connsiteY104" fmla="*/ 946667 h 6859264"/>
              <a:gd name="connsiteX105" fmla="*/ 3204778 w 4140484"/>
              <a:gd name="connsiteY105" fmla="*/ 851508 h 6859264"/>
              <a:gd name="connsiteX106" fmla="*/ 3202941 w 4140484"/>
              <a:gd name="connsiteY106" fmla="*/ 841204 h 6859264"/>
              <a:gd name="connsiteX107" fmla="*/ 3203597 w 4140484"/>
              <a:gd name="connsiteY107" fmla="*/ 792181 h 6859264"/>
              <a:gd name="connsiteX108" fmla="*/ 3194278 w 4140484"/>
              <a:gd name="connsiteY108" fmla="*/ 720845 h 6859264"/>
              <a:gd name="connsiteX109" fmla="*/ 3169602 w 4140484"/>
              <a:gd name="connsiteY109" fmla="*/ 638417 h 6859264"/>
              <a:gd name="connsiteX110" fmla="*/ 3149520 w 4140484"/>
              <a:gd name="connsiteY110" fmla="*/ 586507 h 6859264"/>
              <a:gd name="connsiteX111" fmla="*/ 3129176 w 4140484"/>
              <a:gd name="connsiteY111" fmla="*/ 539715 h 6859264"/>
              <a:gd name="connsiteX112" fmla="*/ 3120841 w 4140484"/>
              <a:gd name="connsiteY112" fmla="*/ 476451 h 6859264"/>
              <a:gd name="connsiteX113" fmla="*/ 3097544 w 4140484"/>
              <a:gd name="connsiteY113" fmla="*/ 423293 h 6859264"/>
              <a:gd name="connsiteX114" fmla="*/ 3084812 w 4140484"/>
              <a:gd name="connsiteY114" fmla="*/ 324196 h 6859264"/>
              <a:gd name="connsiteX115" fmla="*/ 3080743 w 4140484"/>
              <a:gd name="connsiteY115" fmla="*/ 308840 h 6859264"/>
              <a:gd name="connsiteX116" fmla="*/ 3024633 w 4140484"/>
              <a:gd name="connsiteY116" fmla="*/ 181458 h 6859264"/>
              <a:gd name="connsiteX117" fmla="*/ 2951196 w 4140484"/>
              <a:gd name="connsiteY117" fmla="*/ 47251 h 6859264"/>
              <a:gd name="connsiteX118" fmla="*/ 2912411 w 4140484"/>
              <a:gd name="connsiteY118" fmla="*/ 0 h 6859264"/>
              <a:gd name="connsiteX119" fmla="*/ 2901648 w 4140484"/>
              <a:gd name="connsiteY119" fmla="*/ 0 h 6859264"/>
              <a:gd name="connsiteX120" fmla="*/ 2893838 w 4140484"/>
              <a:gd name="connsiteY120" fmla="*/ 55848 h 6859264"/>
              <a:gd name="connsiteX121" fmla="*/ 2899679 w 4140484"/>
              <a:gd name="connsiteY121" fmla="*/ 91746 h 6859264"/>
              <a:gd name="connsiteX122" fmla="*/ 2898301 w 4140484"/>
              <a:gd name="connsiteY122" fmla="*/ 159670 h 6859264"/>
              <a:gd name="connsiteX123" fmla="*/ 2896660 w 4140484"/>
              <a:gd name="connsiteY123" fmla="*/ 219522 h 6859264"/>
              <a:gd name="connsiteX124" fmla="*/ 2897710 w 4140484"/>
              <a:gd name="connsiteY124" fmla="*/ 267495 h 6859264"/>
              <a:gd name="connsiteX125" fmla="*/ 2913133 w 4140484"/>
              <a:gd name="connsiteY125" fmla="*/ 292696 h 6859264"/>
              <a:gd name="connsiteX126" fmla="*/ 2912936 w 4140484"/>
              <a:gd name="connsiteY126" fmla="*/ 314680 h 6859264"/>
              <a:gd name="connsiteX127" fmla="*/ 2888719 w 4140484"/>
              <a:gd name="connsiteY127" fmla="*/ 322031 h 6859264"/>
              <a:gd name="connsiteX128" fmla="*/ 2870541 w 4140484"/>
              <a:gd name="connsiteY128" fmla="*/ 317240 h 6859264"/>
              <a:gd name="connsiteX129" fmla="*/ 2878285 w 4140484"/>
              <a:gd name="connsiteY129" fmla="*/ 341456 h 6859264"/>
              <a:gd name="connsiteX130" fmla="*/ 2909654 w 4140484"/>
              <a:gd name="connsiteY130" fmla="*/ 394680 h 6859264"/>
              <a:gd name="connsiteX131" fmla="*/ 2896463 w 4140484"/>
              <a:gd name="connsiteY131" fmla="*/ 415811 h 6859264"/>
              <a:gd name="connsiteX132" fmla="*/ 2886751 w 4140484"/>
              <a:gd name="connsiteY132" fmla="*/ 425787 h 6859264"/>
              <a:gd name="connsiteX133" fmla="*/ 2916217 w 4140484"/>
              <a:gd name="connsiteY133" fmla="*/ 504933 h 6859264"/>
              <a:gd name="connsiteX134" fmla="*/ 2919301 w 4140484"/>
              <a:gd name="connsiteY134" fmla="*/ 524424 h 6859264"/>
              <a:gd name="connsiteX135" fmla="*/ 2921533 w 4140484"/>
              <a:gd name="connsiteY135" fmla="*/ 585129 h 6859264"/>
              <a:gd name="connsiteX136" fmla="*/ 2972459 w 4140484"/>
              <a:gd name="connsiteY136" fmla="*/ 664143 h 6859264"/>
              <a:gd name="connsiteX137" fmla="*/ 2979284 w 4140484"/>
              <a:gd name="connsiteY137" fmla="*/ 681731 h 6859264"/>
              <a:gd name="connsiteX138" fmla="*/ 2957431 w 4140484"/>
              <a:gd name="connsiteY138" fmla="*/ 678187 h 6859264"/>
              <a:gd name="connsiteX139" fmla="*/ 2940827 w 4140484"/>
              <a:gd name="connsiteY139" fmla="*/ 664537 h 6859264"/>
              <a:gd name="connsiteX140" fmla="*/ 2930261 w 4140484"/>
              <a:gd name="connsiteY140" fmla="*/ 666506 h 6859264"/>
              <a:gd name="connsiteX141" fmla="*/ 2925930 w 4140484"/>
              <a:gd name="connsiteY141" fmla="*/ 717760 h 6859264"/>
              <a:gd name="connsiteX142" fmla="*/ 2979481 w 4140484"/>
              <a:gd name="connsiteY142" fmla="*/ 834313 h 6859264"/>
              <a:gd name="connsiteX143" fmla="*/ 3005076 w 4140484"/>
              <a:gd name="connsiteY143" fmla="*/ 861811 h 6859264"/>
              <a:gd name="connsiteX144" fmla="*/ 3009341 w 4140484"/>
              <a:gd name="connsiteY144" fmla="*/ 897840 h 6859264"/>
              <a:gd name="connsiteX145" fmla="*/ 2951852 w 4140484"/>
              <a:gd name="connsiteY145" fmla="*/ 850983 h 6859264"/>
              <a:gd name="connsiteX146" fmla="*/ 2937611 w 4140484"/>
              <a:gd name="connsiteY146" fmla="*/ 847176 h 6859264"/>
              <a:gd name="connsiteX147" fmla="*/ 2937086 w 4140484"/>
              <a:gd name="connsiteY147" fmla="*/ 862074 h 6859264"/>
              <a:gd name="connsiteX148" fmla="*/ 2947849 w 4140484"/>
              <a:gd name="connsiteY148" fmla="*/ 921860 h 6859264"/>
              <a:gd name="connsiteX149" fmla="*/ 2957956 w 4140484"/>
              <a:gd name="connsiteY149" fmla="*/ 1001531 h 6859264"/>
              <a:gd name="connsiteX150" fmla="*/ 2969769 w 4140484"/>
              <a:gd name="connsiteY150" fmla="*/ 1042022 h 6859264"/>
              <a:gd name="connsiteX151" fmla="*/ 2987619 w 4140484"/>
              <a:gd name="connsiteY151" fmla="*/ 1120249 h 6859264"/>
              <a:gd name="connsiteX152" fmla="*/ 3009735 w 4140484"/>
              <a:gd name="connsiteY152" fmla="*/ 1185482 h 6859264"/>
              <a:gd name="connsiteX153" fmla="*/ 3013870 w 4140484"/>
              <a:gd name="connsiteY153" fmla="*/ 1200577 h 6859264"/>
              <a:gd name="connsiteX154" fmla="*/ 3014723 w 4140484"/>
              <a:gd name="connsiteY154" fmla="*/ 1223874 h 6859264"/>
              <a:gd name="connsiteX155" fmla="*/ 2994247 w 4140484"/>
              <a:gd name="connsiteY155" fmla="*/ 1210683 h 6859264"/>
              <a:gd name="connsiteX156" fmla="*/ 2988078 w 4140484"/>
              <a:gd name="connsiteY156" fmla="*/ 1201889 h 6859264"/>
              <a:gd name="connsiteX157" fmla="*/ 2976331 w 4140484"/>
              <a:gd name="connsiteY157" fmla="*/ 1192964 h 6859264"/>
              <a:gd name="connsiteX158" fmla="*/ 2971869 w 4140484"/>
              <a:gd name="connsiteY158" fmla="*/ 1208977 h 6859264"/>
              <a:gd name="connsiteX159" fmla="*/ 2973575 w 4140484"/>
              <a:gd name="connsiteY159" fmla="*/ 1269550 h 6859264"/>
              <a:gd name="connsiteX160" fmla="*/ 2976397 w 4140484"/>
              <a:gd name="connsiteY160" fmla="*/ 1284841 h 6859264"/>
              <a:gd name="connsiteX161" fmla="*/ 2988407 w 4140484"/>
              <a:gd name="connsiteY161" fmla="*/ 1363069 h 6859264"/>
              <a:gd name="connsiteX162" fmla="*/ 2989129 w 4140484"/>
              <a:gd name="connsiteY162" fmla="*/ 1389582 h 6859264"/>
              <a:gd name="connsiteX163" fmla="*/ 3001991 w 4140484"/>
              <a:gd name="connsiteY163" fmla="*/ 1469253 h 6859264"/>
              <a:gd name="connsiteX164" fmla="*/ 3026273 w 4140484"/>
              <a:gd name="connsiteY164" fmla="*/ 1534814 h 6859264"/>
              <a:gd name="connsiteX165" fmla="*/ 3030933 w 4140484"/>
              <a:gd name="connsiteY165" fmla="*/ 1552993 h 6859264"/>
              <a:gd name="connsiteX166" fmla="*/ 3033820 w 4140484"/>
              <a:gd name="connsiteY166" fmla="*/ 1582918 h 6859264"/>
              <a:gd name="connsiteX167" fmla="*/ 3051933 w 4140484"/>
              <a:gd name="connsiteY167" fmla="*/ 1598931 h 6859264"/>
              <a:gd name="connsiteX168" fmla="*/ 3054690 w 4140484"/>
              <a:gd name="connsiteY168" fmla="*/ 1635617 h 6859264"/>
              <a:gd name="connsiteX169" fmla="*/ 3028045 w 4140484"/>
              <a:gd name="connsiteY169" fmla="*/ 1620719 h 6859264"/>
              <a:gd name="connsiteX170" fmla="*/ 3005141 w 4140484"/>
              <a:gd name="connsiteY170" fmla="*/ 1595716 h 6859264"/>
              <a:gd name="connsiteX171" fmla="*/ 3003632 w 4140484"/>
              <a:gd name="connsiteY171" fmla="*/ 1618160 h 6859264"/>
              <a:gd name="connsiteX172" fmla="*/ 3012754 w 4140484"/>
              <a:gd name="connsiteY172" fmla="*/ 1747904 h 6859264"/>
              <a:gd name="connsiteX173" fmla="*/ 3031589 w 4140484"/>
              <a:gd name="connsiteY173" fmla="*/ 1824819 h 6859264"/>
              <a:gd name="connsiteX174" fmla="*/ 3027389 w 4140484"/>
              <a:gd name="connsiteY174" fmla="*/ 1836763 h 6859264"/>
              <a:gd name="connsiteX175" fmla="*/ 3021482 w 4140484"/>
              <a:gd name="connsiteY175" fmla="*/ 1856385 h 6859264"/>
              <a:gd name="connsiteX176" fmla="*/ 3036905 w 4140484"/>
              <a:gd name="connsiteY176" fmla="*/ 1887755 h 6859264"/>
              <a:gd name="connsiteX177" fmla="*/ 3033164 w 4140484"/>
              <a:gd name="connsiteY177" fmla="*/ 1899896 h 6859264"/>
              <a:gd name="connsiteX178" fmla="*/ 3014657 w 4140484"/>
              <a:gd name="connsiteY178" fmla="*/ 1926146 h 6859264"/>
              <a:gd name="connsiteX179" fmla="*/ 3014657 w 4140484"/>
              <a:gd name="connsiteY179" fmla="*/ 1990789 h 6859264"/>
              <a:gd name="connsiteX180" fmla="*/ 3005798 w 4140484"/>
              <a:gd name="connsiteY180" fmla="*/ 2013955 h 6859264"/>
              <a:gd name="connsiteX181" fmla="*/ 2994969 w 4140484"/>
              <a:gd name="connsiteY181" fmla="*/ 2050837 h 6859264"/>
              <a:gd name="connsiteX182" fmla="*/ 3011901 w 4140484"/>
              <a:gd name="connsiteY182" fmla="*/ 2128540 h 6859264"/>
              <a:gd name="connsiteX183" fmla="*/ 3012295 w 4140484"/>
              <a:gd name="connsiteY183" fmla="*/ 2144028 h 6859264"/>
              <a:gd name="connsiteX184" fmla="*/ 3020039 w 4140484"/>
              <a:gd name="connsiteY184" fmla="*/ 2192263 h 6859264"/>
              <a:gd name="connsiteX185" fmla="*/ 3027192 w 4140484"/>
              <a:gd name="connsiteY185" fmla="*/ 2266290 h 6859264"/>
              <a:gd name="connsiteX186" fmla="*/ 2998907 w 4140484"/>
              <a:gd name="connsiteY186" fmla="*/ 2358758 h 6859264"/>
              <a:gd name="connsiteX187" fmla="*/ 2980663 w 4140484"/>
              <a:gd name="connsiteY187" fmla="*/ 2390653 h 6859264"/>
              <a:gd name="connsiteX188" fmla="*/ 2976725 w 4140484"/>
              <a:gd name="connsiteY188" fmla="*/ 2402400 h 6859264"/>
              <a:gd name="connsiteX189" fmla="*/ 2987160 w 4140484"/>
              <a:gd name="connsiteY189" fmla="*/ 2431998 h 6859264"/>
              <a:gd name="connsiteX190" fmla="*/ 2982697 w 4140484"/>
              <a:gd name="connsiteY190" fmla="*/ 2457199 h 6859264"/>
              <a:gd name="connsiteX191" fmla="*/ 2974822 w 4140484"/>
              <a:gd name="connsiteY191" fmla="*/ 2471505 h 6859264"/>
              <a:gd name="connsiteX192" fmla="*/ 2995888 w 4140484"/>
              <a:gd name="connsiteY192" fmla="*/ 2562136 h 6859264"/>
              <a:gd name="connsiteX193" fmla="*/ 2982697 w 4140484"/>
              <a:gd name="connsiteY193" fmla="*/ 2581364 h 6859264"/>
              <a:gd name="connsiteX194" fmla="*/ 2966684 w 4140484"/>
              <a:gd name="connsiteY194" fmla="*/ 2589568 h 6859264"/>
              <a:gd name="connsiteX195" fmla="*/ 2972394 w 4140484"/>
              <a:gd name="connsiteY195" fmla="*/ 2633275 h 6859264"/>
              <a:gd name="connsiteX196" fmla="*/ 3006060 w 4140484"/>
              <a:gd name="connsiteY196" fmla="*/ 2679805 h 6859264"/>
              <a:gd name="connsiteX197" fmla="*/ 3007635 w 4140484"/>
              <a:gd name="connsiteY197" fmla="*/ 2684727 h 6859264"/>
              <a:gd name="connsiteX198" fmla="*/ 3013017 w 4140484"/>
              <a:gd name="connsiteY198" fmla="*/ 2767220 h 6859264"/>
              <a:gd name="connsiteX199" fmla="*/ 2991032 w 4140484"/>
              <a:gd name="connsiteY199" fmla="*/ 2899654 h 6859264"/>
              <a:gd name="connsiteX200" fmla="*/ 2981975 w 4140484"/>
              <a:gd name="connsiteY200" fmla="*/ 2915864 h 6859264"/>
              <a:gd name="connsiteX201" fmla="*/ 2873625 w 4140484"/>
              <a:gd name="connsiteY201" fmla="*/ 2998029 h 6859264"/>
              <a:gd name="connsiteX202" fmla="*/ 2847046 w 4140484"/>
              <a:gd name="connsiteY202" fmla="*/ 2981163 h 6859264"/>
              <a:gd name="connsiteX203" fmla="*/ 2838646 w 4140484"/>
              <a:gd name="connsiteY203" fmla="*/ 2917308 h 6859264"/>
              <a:gd name="connsiteX204" fmla="*/ 2814495 w 4140484"/>
              <a:gd name="connsiteY204" fmla="*/ 2733881 h 6859264"/>
              <a:gd name="connsiteX205" fmla="*/ 2839828 w 4140484"/>
              <a:gd name="connsiteY205" fmla="*/ 2704612 h 6859264"/>
              <a:gd name="connsiteX206" fmla="*/ 2858269 w 4140484"/>
              <a:gd name="connsiteY206" fmla="*/ 2687811 h 6859264"/>
              <a:gd name="connsiteX207" fmla="*/ 2893641 w 4140484"/>
              <a:gd name="connsiteY207" fmla="*/ 2650076 h 6859264"/>
              <a:gd name="connsiteX208" fmla="*/ 2915561 w 4140484"/>
              <a:gd name="connsiteY208" fmla="*/ 2607943 h 6859264"/>
              <a:gd name="connsiteX209" fmla="*/ 2912345 w 4140484"/>
              <a:gd name="connsiteY209" fmla="*/ 2584449 h 6859264"/>
              <a:gd name="connsiteX210" fmla="*/ 2918448 w 4140484"/>
              <a:gd name="connsiteY210" fmla="*/ 2500775 h 6859264"/>
              <a:gd name="connsiteX211" fmla="*/ 2906373 w 4140484"/>
              <a:gd name="connsiteY211" fmla="*/ 2510028 h 6859264"/>
              <a:gd name="connsiteX212" fmla="*/ 2879532 w 4140484"/>
              <a:gd name="connsiteY212" fmla="*/ 2520463 h 6859264"/>
              <a:gd name="connsiteX213" fmla="*/ 2884913 w 4140484"/>
              <a:gd name="connsiteY213" fmla="*/ 2491784 h 6859264"/>
              <a:gd name="connsiteX214" fmla="*/ 2894626 w 4140484"/>
              <a:gd name="connsiteY214" fmla="*/ 2417560 h 6859264"/>
              <a:gd name="connsiteX215" fmla="*/ 2893182 w 4140484"/>
              <a:gd name="connsiteY215" fmla="*/ 2341236 h 6859264"/>
              <a:gd name="connsiteX216" fmla="*/ 2896923 w 4140484"/>
              <a:gd name="connsiteY216" fmla="*/ 2294641 h 6859264"/>
              <a:gd name="connsiteX217" fmla="*/ 2885635 w 4140484"/>
              <a:gd name="connsiteY217" fmla="*/ 2232755 h 6859264"/>
              <a:gd name="connsiteX218" fmla="*/ 2881763 w 4140484"/>
              <a:gd name="connsiteY218" fmla="*/ 2171197 h 6859264"/>
              <a:gd name="connsiteX219" fmla="*/ 2864175 w 4140484"/>
              <a:gd name="connsiteY219" fmla="*/ 2150262 h 6859264"/>
              <a:gd name="connsiteX220" fmla="*/ 2822305 w 4140484"/>
              <a:gd name="connsiteY220" fmla="*/ 2167325 h 6859264"/>
              <a:gd name="connsiteX221" fmla="*/ 2799401 w 4140484"/>
              <a:gd name="connsiteY221" fmla="*/ 2173363 h 6859264"/>
              <a:gd name="connsiteX222" fmla="*/ 2798483 w 4140484"/>
              <a:gd name="connsiteY222" fmla="*/ 2151246 h 6859264"/>
              <a:gd name="connsiteX223" fmla="*/ 2806686 w 4140484"/>
              <a:gd name="connsiteY223" fmla="*/ 2124536 h 6859264"/>
              <a:gd name="connsiteX224" fmla="*/ 2812921 w 4140484"/>
              <a:gd name="connsiteY224" fmla="*/ 2098614 h 6859264"/>
              <a:gd name="connsiteX225" fmla="*/ 2820664 w 4140484"/>
              <a:gd name="connsiteY225" fmla="*/ 2074266 h 6859264"/>
              <a:gd name="connsiteX226" fmla="*/ 2825324 w 4140484"/>
              <a:gd name="connsiteY226" fmla="*/ 2046112 h 6859264"/>
              <a:gd name="connsiteX227" fmla="*/ 2821190 w 4140484"/>
              <a:gd name="connsiteY227" fmla="*/ 2018811 h 6859264"/>
              <a:gd name="connsiteX228" fmla="*/ 2811739 w 4140484"/>
              <a:gd name="connsiteY228" fmla="*/ 1968870 h 6859264"/>
              <a:gd name="connsiteX229" fmla="*/ 2816005 w 4140484"/>
              <a:gd name="connsiteY229" fmla="*/ 1950757 h 6859264"/>
              <a:gd name="connsiteX230" fmla="*/ 2812330 w 4140484"/>
              <a:gd name="connsiteY230" fmla="*/ 1870889 h 6859264"/>
              <a:gd name="connsiteX231" fmla="*/ 2798745 w 4140484"/>
              <a:gd name="connsiteY231" fmla="*/ 1865704 h 6859264"/>
              <a:gd name="connsiteX232" fmla="*/ 2783913 w 4140484"/>
              <a:gd name="connsiteY232" fmla="*/ 1892217 h 6859264"/>
              <a:gd name="connsiteX233" fmla="*/ 2777482 w 4140484"/>
              <a:gd name="connsiteY233" fmla="*/ 1937369 h 6859264"/>
              <a:gd name="connsiteX234" fmla="*/ 2762125 w 4140484"/>
              <a:gd name="connsiteY234" fmla="*/ 1956401 h 6859264"/>
              <a:gd name="connsiteX235" fmla="*/ 2747622 w 4140484"/>
              <a:gd name="connsiteY235" fmla="*/ 1940781 h 6859264"/>
              <a:gd name="connsiteX236" fmla="*/ 2755234 w 4140484"/>
              <a:gd name="connsiteY236" fmla="*/ 1848510 h 6859264"/>
              <a:gd name="connsiteX237" fmla="*/ 2756481 w 4140484"/>
              <a:gd name="connsiteY237" fmla="*/ 1811037 h 6859264"/>
              <a:gd name="connsiteX238" fmla="*/ 2745784 w 4140484"/>
              <a:gd name="connsiteY238" fmla="*/ 1753351 h 6859264"/>
              <a:gd name="connsiteX239" fmla="*/ 2724652 w 4140484"/>
              <a:gd name="connsiteY239" fmla="*/ 1642311 h 6859264"/>
              <a:gd name="connsiteX240" fmla="*/ 2709755 w 4140484"/>
              <a:gd name="connsiteY240" fmla="*/ 1637782 h 6859264"/>
              <a:gd name="connsiteX241" fmla="*/ 2662898 w 4140484"/>
              <a:gd name="connsiteY241" fmla="*/ 1619669 h 6859264"/>
              <a:gd name="connsiteX242" fmla="*/ 2660995 w 4140484"/>
              <a:gd name="connsiteY242" fmla="*/ 1614616 h 6859264"/>
              <a:gd name="connsiteX243" fmla="*/ 2670117 w 4140484"/>
              <a:gd name="connsiteY243" fmla="*/ 1564543 h 6859264"/>
              <a:gd name="connsiteX244" fmla="*/ 2676023 w 4140484"/>
              <a:gd name="connsiteY244" fmla="*/ 1549449 h 6859264"/>
              <a:gd name="connsiteX245" fmla="*/ 2673201 w 4140484"/>
              <a:gd name="connsiteY245" fmla="*/ 1495503 h 6859264"/>
              <a:gd name="connsiteX246" fmla="*/ 2672282 w 4140484"/>
              <a:gd name="connsiteY246" fmla="*/ 1384660 h 6859264"/>
              <a:gd name="connsiteX247" fmla="*/ 2662176 w 4140484"/>
              <a:gd name="connsiteY247" fmla="*/ 1372584 h 6859264"/>
              <a:gd name="connsiteX248" fmla="*/ 2661519 w 4140484"/>
              <a:gd name="connsiteY248" fmla="*/ 1349681 h 6859264"/>
              <a:gd name="connsiteX249" fmla="*/ 2668607 w 4140484"/>
              <a:gd name="connsiteY249" fmla="*/ 1330058 h 6859264"/>
              <a:gd name="connsiteX250" fmla="*/ 2663357 w 4140484"/>
              <a:gd name="connsiteY250" fmla="*/ 1316342 h 6859264"/>
              <a:gd name="connsiteX251" fmla="*/ 2650035 w 4140484"/>
              <a:gd name="connsiteY251" fmla="*/ 1322314 h 6859264"/>
              <a:gd name="connsiteX252" fmla="*/ 2619781 w 4140484"/>
              <a:gd name="connsiteY252" fmla="*/ 1335046 h 6859264"/>
              <a:gd name="connsiteX253" fmla="*/ 2595039 w 4140484"/>
              <a:gd name="connsiteY253" fmla="*/ 1305120 h 6859264"/>
              <a:gd name="connsiteX254" fmla="*/ 2580799 w 4140484"/>
              <a:gd name="connsiteY254" fmla="*/ 1248747 h 6859264"/>
              <a:gd name="connsiteX255" fmla="*/ 2579223 w 4140484"/>
              <a:gd name="connsiteY255" fmla="*/ 1225318 h 6859264"/>
              <a:gd name="connsiteX256" fmla="*/ 2587164 w 4140484"/>
              <a:gd name="connsiteY256" fmla="*/ 1097674 h 6859264"/>
              <a:gd name="connsiteX257" fmla="*/ 2571151 w 4140484"/>
              <a:gd name="connsiteY257" fmla="*/ 1059807 h 6859264"/>
              <a:gd name="connsiteX258" fmla="*/ 2549888 w 4140484"/>
              <a:gd name="connsiteY258" fmla="*/ 1080676 h 6859264"/>
              <a:gd name="connsiteX259" fmla="*/ 2515237 w 4140484"/>
              <a:gd name="connsiteY259" fmla="*/ 1070045 h 6859264"/>
              <a:gd name="connsiteX260" fmla="*/ 2519766 w 4140484"/>
              <a:gd name="connsiteY260" fmla="*/ 975936 h 6859264"/>
              <a:gd name="connsiteX261" fmla="*/ 2512284 w 4140484"/>
              <a:gd name="connsiteY261" fmla="*/ 927504 h 6859264"/>
              <a:gd name="connsiteX262" fmla="*/ 2471202 w 4140484"/>
              <a:gd name="connsiteY262" fmla="*/ 824732 h 6859264"/>
              <a:gd name="connsiteX263" fmla="*/ 2446854 w 4140484"/>
              <a:gd name="connsiteY263" fmla="*/ 728195 h 6859264"/>
              <a:gd name="connsiteX264" fmla="*/ 2416535 w 4140484"/>
              <a:gd name="connsiteY264" fmla="*/ 590969 h 6859264"/>
              <a:gd name="connsiteX265" fmla="*/ 2418700 w 4140484"/>
              <a:gd name="connsiteY265" fmla="*/ 575350 h 6859264"/>
              <a:gd name="connsiteX266" fmla="*/ 2419750 w 4140484"/>
              <a:gd name="connsiteY266" fmla="*/ 458928 h 6859264"/>
              <a:gd name="connsiteX267" fmla="*/ 2418635 w 4140484"/>
              <a:gd name="connsiteY267" fmla="*/ 456566 h 6859264"/>
              <a:gd name="connsiteX268" fmla="*/ 2400587 w 4140484"/>
              <a:gd name="connsiteY268" fmla="*/ 406230 h 6859264"/>
              <a:gd name="connsiteX269" fmla="*/ 2383328 w 4140484"/>
              <a:gd name="connsiteY269" fmla="*/ 394483 h 6859264"/>
              <a:gd name="connsiteX270" fmla="*/ 2349792 w 4140484"/>
              <a:gd name="connsiteY270" fmla="*/ 353597 h 6859264"/>
              <a:gd name="connsiteX271" fmla="*/ 2339489 w 4140484"/>
              <a:gd name="connsiteY271" fmla="*/ 287970 h 6859264"/>
              <a:gd name="connsiteX272" fmla="*/ 2326101 w 4140484"/>
              <a:gd name="connsiteY272" fmla="*/ 228053 h 6859264"/>
              <a:gd name="connsiteX273" fmla="*/ 2315994 w 4140484"/>
              <a:gd name="connsiteY273" fmla="*/ 184083 h 6859264"/>
              <a:gd name="connsiteX274" fmla="*/ 2269793 w 4140484"/>
              <a:gd name="connsiteY274" fmla="*/ 63789 h 6859264"/>
              <a:gd name="connsiteX275" fmla="*/ 2258046 w 4140484"/>
              <a:gd name="connsiteY275" fmla="*/ 36817 h 6859264"/>
              <a:gd name="connsiteX276" fmla="*/ 2245774 w 4140484"/>
              <a:gd name="connsiteY276" fmla="*/ 28220 h 6859264"/>
              <a:gd name="connsiteX277" fmla="*/ 2238883 w 4140484"/>
              <a:gd name="connsiteY277" fmla="*/ 41148 h 6859264"/>
              <a:gd name="connsiteX278" fmla="*/ 2224511 w 4140484"/>
              <a:gd name="connsiteY278" fmla="*/ 93584 h 6859264"/>
              <a:gd name="connsiteX279" fmla="*/ 2201738 w 4140484"/>
              <a:gd name="connsiteY279" fmla="*/ 143329 h 6859264"/>
              <a:gd name="connsiteX280" fmla="*/ 2204232 w 4140484"/>
              <a:gd name="connsiteY280" fmla="*/ 157570 h 6859264"/>
              <a:gd name="connsiteX281" fmla="*/ 2199376 w 4140484"/>
              <a:gd name="connsiteY281" fmla="*/ 190449 h 6859264"/>
              <a:gd name="connsiteX282" fmla="*/ 2199638 w 4140484"/>
              <a:gd name="connsiteY282" fmla="*/ 202196 h 6859264"/>
              <a:gd name="connsiteX283" fmla="*/ 2196554 w 4140484"/>
              <a:gd name="connsiteY283" fmla="*/ 247544 h 6859264"/>
              <a:gd name="connsiteX284" fmla="*/ 2186710 w 4140484"/>
              <a:gd name="connsiteY284" fmla="*/ 296502 h 6859264"/>
              <a:gd name="connsiteX285" fmla="*/ 2227989 w 4140484"/>
              <a:gd name="connsiteY285" fmla="*/ 421718 h 6859264"/>
              <a:gd name="connsiteX286" fmla="*/ 2228055 w 4140484"/>
              <a:gd name="connsiteY286" fmla="*/ 433268 h 6859264"/>
              <a:gd name="connsiteX287" fmla="*/ 2215782 w 4140484"/>
              <a:gd name="connsiteY287" fmla="*/ 432152 h 6859264"/>
              <a:gd name="connsiteX288" fmla="*/ 2182181 w 4140484"/>
              <a:gd name="connsiteY288" fmla="*/ 415286 h 6859264"/>
              <a:gd name="connsiteX289" fmla="*/ 2185200 w 4140484"/>
              <a:gd name="connsiteY289" fmla="*/ 464244 h 6859264"/>
              <a:gd name="connsiteX290" fmla="*/ 2212960 w 4140484"/>
              <a:gd name="connsiteY290" fmla="*/ 607442 h 6859264"/>
              <a:gd name="connsiteX291" fmla="*/ 2215126 w 4140484"/>
              <a:gd name="connsiteY291" fmla="*/ 638811 h 6859264"/>
              <a:gd name="connsiteX292" fmla="*/ 2256602 w 4140484"/>
              <a:gd name="connsiteY292" fmla="*/ 754839 h 6859264"/>
              <a:gd name="connsiteX293" fmla="*/ 2234617 w 4140484"/>
              <a:gd name="connsiteY293" fmla="*/ 769540 h 6859264"/>
              <a:gd name="connsiteX294" fmla="*/ 2246758 w 4140484"/>
              <a:gd name="connsiteY294" fmla="*/ 845601 h 6859264"/>
              <a:gd name="connsiteX295" fmla="*/ 2261655 w 4140484"/>
              <a:gd name="connsiteY295" fmla="*/ 915363 h 6859264"/>
              <a:gd name="connsiteX296" fmla="*/ 2263296 w 4140484"/>
              <a:gd name="connsiteY296" fmla="*/ 920219 h 6859264"/>
              <a:gd name="connsiteX297" fmla="*/ 2258111 w 4140484"/>
              <a:gd name="connsiteY297" fmla="*/ 946995 h 6859264"/>
              <a:gd name="connsiteX298" fmla="*/ 2255683 w 4140484"/>
              <a:gd name="connsiteY298" fmla="*/ 961695 h 6859264"/>
              <a:gd name="connsiteX299" fmla="*/ 2261983 w 4140484"/>
              <a:gd name="connsiteY299" fmla="*/ 987815 h 6859264"/>
              <a:gd name="connsiteX300" fmla="*/ 2282722 w 4140484"/>
              <a:gd name="connsiteY300" fmla="*/ 1159560 h 6859264"/>
              <a:gd name="connsiteX301" fmla="*/ 2285281 w 4140484"/>
              <a:gd name="connsiteY301" fmla="*/ 1183120 h 6859264"/>
              <a:gd name="connsiteX302" fmla="*/ 2304838 w 4140484"/>
              <a:gd name="connsiteY302" fmla="*/ 1287663 h 6859264"/>
              <a:gd name="connsiteX303" fmla="*/ 2279243 w 4140484"/>
              <a:gd name="connsiteY303" fmla="*/ 1271388 h 6859264"/>
              <a:gd name="connsiteX304" fmla="*/ 2264937 w 4140484"/>
              <a:gd name="connsiteY304" fmla="*/ 1267516 h 6859264"/>
              <a:gd name="connsiteX305" fmla="*/ 2263427 w 4140484"/>
              <a:gd name="connsiteY305" fmla="*/ 1281888 h 6859264"/>
              <a:gd name="connsiteX306" fmla="*/ 2281343 w 4140484"/>
              <a:gd name="connsiteY306" fmla="*/ 1362872 h 6859264"/>
              <a:gd name="connsiteX307" fmla="*/ 2279178 w 4140484"/>
              <a:gd name="connsiteY307" fmla="*/ 1375013 h 6859264"/>
              <a:gd name="connsiteX308" fmla="*/ 2289416 w 4140484"/>
              <a:gd name="connsiteY308" fmla="*/ 1410451 h 6859264"/>
              <a:gd name="connsiteX309" fmla="*/ 2295584 w 4140484"/>
              <a:gd name="connsiteY309" fmla="*/ 1427645 h 6859264"/>
              <a:gd name="connsiteX310" fmla="*/ 2301491 w 4140484"/>
              <a:gd name="connsiteY310" fmla="*/ 1452846 h 6859264"/>
              <a:gd name="connsiteX311" fmla="*/ 2331614 w 4140484"/>
              <a:gd name="connsiteY311" fmla="*/ 1479425 h 6859264"/>
              <a:gd name="connsiteX312" fmla="*/ 2334239 w 4140484"/>
              <a:gd name="connsiteY312" fmla="*/ 1489138 h 6859264"/>
              <a:gd name="connsiteX313" fmla="*/ 2325379 w 4140484"/>
              <a:gd name="connsiteY313" fmla="*/ 1492419 h 6859264"/>
              <a:gd name="connsiteX314" fmla="*/ 2305035 w 4140484"/>
              <a:gd name="connsiteY314" fmla="*/ 1492681 h 6859264"/>
              <a:gd name="connsiteX315" fmla="*/ 2320194 w 4140484"/>
              <a:gd name="connsiteY315" fmla="*/ 1518538 h 6859264"/>
              <a:gd name="connsiteX316" fmla="*/ 2365083 w 4140484"/>
              <a:gd name="connsiteY316" fmla="*/ 1536192 h 6859264"/>
              <a:gd name="connsiteX317" fmla="*/ 2374008 w 4140484"/>
              <a:gd name="connsiteY317" fmla="*/ 1558571 h 6859264"/>
              <a:gd name="connsiteX318" fmla="*/ 2380571 w 4140484"/>
              <a:gd name="connsiteY318" fmla="*/ 1588168 h 6859264"/>
              <a:gd name="connsiteX319" fmla="*/ 2386871 w 4140484"/>
              <a:gd name="connsiteY319" fmla="*/ 1604050 h 6859264"/>
              <a:gd name="connsiteX320" fmla="*/ 2393696 w 4140484"/>
              <a:gd name="connsiteY320" fmla="*/ 1651301 h 6859264"/>
              <a:gd name="connsiteX321" fmla="*/ 2395862 w 4140484"/>
              <a:gd name="connsiteY321" fmla="*/ 1706887 h 6859264"/>
              <a:gd name="connsiteX322" fmla="*/ 2379062 w 4140484"/>
              <a:gd name="connsiteY322" fmla="*/ 1771070 h 6859264"/>
              <a:gd name="connsiteX323" fmla="*/ 2378734 w 4140484"/>
              <a:gd name="connsiteY323" fmla="*/ 1776386 h 6859264"/>
              <a:gd name="connsiteX324" fmla="*/ 2389890 w 4140484"/>
              <a:gd name="connsiteY324" fmla="*/ 1884342 h 6859264"/>
              <a:gd name="connsiteX325" fmla="*/ 2406362 w 4140484"/>
              <a:gd name="connsiteY325" fmla="*/ 1967951 h 6859264"/>
              <a:gd name="connsiteX326" fmla="*/ 2413516 w 4140484"/>
              <a:gd name="connsiteY326" fmla="*/ 1981470 h 6859264"/>
              <a:gd name="connsiteX327" fmla="*/ 2420866 w 4140484"/>
              <a:gd name="connsiteY327" fmla="*/ 2003783 h 6859264"/>
              <a:gd name="connsiteX328" fmla="*/ 2434319 w 4140484"/>
              <a:gd name="connsiteY328" fmla="*/ 2035678 h 6859264"/>
              <a:gd name="connsiteX329" fmla="*/ 2455779 w 4140484"/>
              <a:gd name="connsiteY329" fmla="*/ 2056087 h 6859264"/>
              <a:gd name="connsiteX330" fmla="*/ 2463983 w 4140484"/>
              <a:gd name="connsiteY330" fmla="*/ 2071838 h 6859264"/>
              <a:gd name="connsiteX331" fmla="*/ 2448101 w 4140484"/>
              <a:gd name="connsiteY331" fmla="*/ 2076169 h 6859264"/>
              <a:gd name="connsiteX332" fmla="*/ 2436879 w 4140484"/>
              <a:gd name="connsiteY332" fmla="*/ 2079976 h 6859264"/>
              <a:gd name="connsiteX333" fmla="*/ 2438913 w 4140484"/>
              <a:gd name="connsiteY333" fmla="*/ 2086670 h 6859264"/>
              <a:gd name="connsiteX334" fmla="*/ 2477305 w 4140484"/>
              <a:gd name="connsiteY334" fmla="*/ 2136021 h 6859264"/>
              <a:gd name="connsiteX335" fmla="*/ 2506378 w 4140484"/>
              <a:gd name="connsiteY335" fmla="*/ 2189835 h 6859264"/>
              <a:gd name="connsiteX336" fmla="*/ 2508806 w 4140484"/>
              <a:gd name="connsiteY336" fmla="*/ 2208276 h 6859264"/>
              <a:gd name="connsiteX337" fmla="*/ 2487871 w 4140484"/>
              <a:gd name="connsiteY337" fmla="*/ 2200992 h 6859264"/>
              <a:gd name="connsiteX338" fmla="*/ 2456108 w 4140484"/>
              <a:gd name="connsiteY338" fmla="*/ 2177497 h 6859264"/>
              <a:gd name="connsiteX339" fmla="*/ 2486952 w 4140484"/>
              <a:gd name="connsiteY339" fmla="*/ 2257824 h 6859264"/>
              <a:gd name="connsiteX340" fmla="*/ 2497256 w 4140484"/>
              <a:gd name="connsiteY340" fmla="*/ 2287619 h 6859264"/>
              <a:gd name="connsiteX341" fmla="*/ 2505787 w 4140484"/>
              <a:gd name="connsiteY341" fmla="*/ 2362696 h 6859264"/>
              <a:gd name="connsiteX342" fmla="*/ 2552317 w 4140484"/>
              <a:gd name="connsiteY342" fmla="*/ 2456149 h 6859264"/>
              <a:gd name="connsiteX343" fmla="*/ 2615449 w 4140484"/>
              <a:gd name="connsiteY343" fmla="*/ 2514556 h 6859264"/>
              <a:gd name="connsiteX344" fmla="*/ 2622406 w 4140484"/>
              <a:gd name="connsiteY344" fmla="*/ 2532932 h 6859264"/>
              <a:gd name="connsiteX345" fmla="*/ 2642160 w 4140484"/>
              <a:gd name="connsiteY345" fmla="*/ 2546254 h 6859264"/>
              <a:gd name="connsiteX346" fmla="*/ 2659419 w 4140484"/>
              <a:gd name="connsiteY346" fmla="*/ 2538773 h 6859264"/>
              <a:gd name="connsiteX347" fmla="*/ 2683898 w 4140484"/>
              <a:gd name="connsiteY347" fmla="*/ 2537395 h 6859264"/>
              <a:gd name="connsiteX348" fmla="*/ 2677270 w 4140484"/>
              <a:gd name="connsiteY348" fmla="*/ 2559117 h 6859264"/>
              <a:gd name="connsiteX349" fmla="*/ 2670773 w 4140484"/>
              <a:gd name="connsiteY349" fmla="*/ 2616278 h 6859264"/>
              <a:gd name="connsiteX350" fmla="*/ 2668870 w 4140484"/>
              <a:gd name="connsiteY350" fmla="*/ 2641479 h 6859264"/>
              <a:gd name="connsiteX351" fmla="*/ 2678057 w 4140484"/>
              <a:gd name="connsiteY351" fmla="*/ 2727318 h 6859264"/>
              <a:gd name="connsiteX352" fmla="*/ 2675761 w 4140484"/>
              <a:gd name="connsiteY352" fmla="*/ 2753110 h 6859264"/>
              <a:gd name="connsiteX353" fmla="*/ 2673923 w 4140484"/>
              <a:gd name="connsiteY353" fmla="*/ 2777129 h 6859264"/>
              <a:gd name="connsiteX354" fmla="*/ 2672085 w 4140484"/>
              <a:gd name="connsiteY354" fmla="*/ 2800689 h 6859264"/>
              <a:gd name="connsiteX355" fmla="*/ 2673726 w 4140484"/>
              <a:gd name="connsiteY355" fmla="*/ 2816702 h 6859264"/>
              <a:gd name="connsiteX356" fmla="*/ 2709099 w 4140484"/>
              <a:gd name="connsiteY356" fmla="*/ 2828121 h 6859264"/>
              <a:gd name="connsiteX357" fmla="*/ 2725309 w 4140484"/>
              <a:gd name="connsiteY357" fmla="*/ 2852797 h 6859264"/>
              <a:gd name="connsiteX358" fmla="*/ 2730100 w 4140484"/>
              <a:gd name="connsiteY358" fmla="*/ 2879573 h 6859264"/>
              <a:gd name="connsiteX359" fmla="*/ 2744734 w 4140484"/>
              <a:gd name="connsiteY359" fmla="*/ 2911205 h 6859264"/>
              <a:gd name="connsiteX360" fmla="*/ 2765144 w 4140484"/>
              <a:gd name="connsiteY360" fmla="*/ 2922821 h 6859264"/>
              <a:gd name="connsiteX361" fmla="*/ 2779845 w 4140484"/>
              <a:gd name="connsiteY361" fmla="*/ 2911139 h 6859264"/>
              <a:gd name="connsiteX362" fmla="*/ 2816661 w 4140484"/>
              <a:gd name="connsiteY362" fmla="*/ 2919802 h 6859264"/>
              <a:gd name="connsiteX363" fmla="*/ 2832937 w 4140484"/>
              <a:gd name="connsiteY363" fmla="*/ 3001179 h 6859264"/>
              <a:gd name="connsiteX364" fmla="*/ 2798220 w 4140484"/>
              <a:gd name="connsiteY364" fmla="*/ 3082359 h 6859264"/>
              <a:gd name="connsiteX365" fmla="*/ 2788704 w 4140484"/>
              <a:gd name="connsiteY365" fmla="*/ 3084525 h 6859264"/>
              <a:gd name="connsiteX366" fmla="*/ 2759435 w 4140484"/>
              <a:gd name="connsiteY366" fmla="*/ 3102507 h 6859264"/>
              <a:gd name="connsiteX367" fmla="*/ 2730428 w 4140484"/>
              <a:gd name="connsiteY367" fmla="*/ 3146871 h 6859264"/>
              <a:gd name="connsiteX368" fmla="*/ 2624309 w 4140484"/>
              <a:gd name="connsiteY368" fmla="*/ 3231792 h 6859264"/>
              <a:gd name="connsiteX369" fmla="*/ 2492793 w 4140484"/>
              <a:gd name="connsiteY369" fmla="*/ 3346835 h 6859264"/>
              <a:gd name="connsiteX370" fmla="*/ 2477239 w 4140484"/>
              <a:gd name="connsiteY370" fmla="*/ 3361076 h 6859264"/>
              <a:gd name="connsiteX371" fmla="*/ 2413909 w 4140484"/>
              <a:gd name="connsiteY371" fmla="*/ 3423619 h 6859264"/>
              <a:gd name="connsiteX372" fmla="*/ 2360358 w 4140484"/>
              <a:gd name="connsiteY372" fmla="*/ 3490689 h 6859264"/>
              <a:gd name="connsiteX373" fmla="*/ 2307922 w 4140484"/>
              <a:gd name="connsiteY373" fmla="*/ 3573970 h 6859264"/>
              <a:gd name="connsiteX374" fmla="*/ 2273206 w 4140484"/>
              <a:gd name="connsiteY374" fmla="*/ 3648915 h 6859264"/>
              <a:gd name="connsiteX375" fmla="*/ 2220179 w 4140484"/>
              <a:gd name="connsiteY375" fmla="*/ 3793294 h 6859264"/>
              <a:gd name="connsiteX376" fmla="*/ 2244461 w 4140484"/>
              <a:gd name="connsiteY376" fmla="*/ 3897641 h 6859264"/>
              <a:gd name="connsiteX377" fmla="*/ 2285412 w 4140484"/>
              <a:gd name="connsiteY377" fmla="*/ 3999428 h 6859264"/>
              <a:gd name="connsiteX378" fmla="*/ 2280162 w 4140484"/>
              <a:gd name="connsiteY378" fmla="*/ 4059805 h 6859264"/>
              <a:gd name="connsiteX379" fmla="*/ 2253452 w 4140484"/>
              <a:gd name="connsiteY379" fmla="*/ 4062233 h 6859264"/>
              <a:gd name="connsiteX380" fmla="*/ 2218604 w 4140484"/>
              <a:gd name="connsiteY380" fmla="*/ 4001725 h 6859264"/>
              <a:gd name="connsiteX381" fmla="*/ 1999214 w 4140484"/>
              <a:gd name="connsiteY381" fmla="*/ 3635068 h 6859264"/>
              <a:gd name="connsiteX382" fmla="*/ 1951897 w 4140484"/>
              <a:gd name="connsiteY382" fmla="*/ 3566357 h 6859264"/>
              <a:gd name="connsiteX383" fmla="*/ 1959575 w 4140484"/>
              <a:gd name="connsiteY383" fmla="*/ 3504602 h 6859264"/>
              <a:gd name="connsiteX384" fmla="*/ 2055456 w 4140484"/>
              <a:gd name="connsiteY384" fmla="*/ 3435563 h 6859264"/>
              <a:gd name="connsiteX385" fmla="*/ 2120295 w 4140484"/>
              <a:gd name="connsiteY385" fmla="*/ 3392577 h 6859264"/>
              <a:gd name="connsiteX386" fmla="*/ 2297488 w 4140484"/>
              <a:gd name="connsiteY386" fmla="*/ 3209150 h 6859264"/>
              <a:gd name="connsiteX387" fmla="*/ 2361802 w 4140484"/>
              <a:gd name="connsiteY387" fmla="*/ 3110907 h 6859264"/>
              <a:gd name="connsiteX388" fmla="*/ 2393040 w 4140484"/>
              <a:gd name="connsiteY388" fmla="*/ 3042852 h 6859264"/>
              <a:gd name="connsiteX389" fmla="*/ 2406231 w 4140484"/>
              <a:gd name="connsiteY389" fmla="*/ 2992122 h 6859264"/>
              <a:gd name="connsiteX390" fmla="*/ 2414172 w 4140484"/>
              <a:gd name="connsiteY390" fmla="*/ 2942837 h 6859264"/>
              <a:gd name="connsiteX391" fmla="*/ 2460898 w 4140484"/>
              <a:gd name="connsiteY391" fmla="*/ 2812699 h 6859264"/>
              <a:gd name="connsiteX392" fmla="*/ 2461030 w 4140484"/>
              <a:gd name="connsiteY392" fmla="*/ 2810074 h 6859264"/>
              <a:gd name="connsiteX393" fmla="*/ 2467002 w 4140484"/>
              <a:gd name="connsiteY393" fmla="*/ 2727056 h 6859264"/>
              <a:gd name="connsiteX394" fmla="*/ 2465623 w 4140484"/>
              <a:gd name="connsiteY394" fmla="*/ 2653685 h 6859264"/>
              <a:gd name="connsiteX395" fmla="*/ 2471858 w 4140484"/>
              <a:gd name="connsiteY395" fmla="*/ 2558592 h 6859264"/>
              <a:gd name="connsiteX396" fmla="*/ 2473696 w 4140484"/>
              <a:gd name="connsiteY396" fmla="*/ 2500184 h 6859264"/>
              <a:gd name="connsiteX397" fmla="*/ 2474614 w 4140484"/>
              <a:gd name="connsiteY397" fmla="*/ 2449455 h 6859264"/>
              <a:gd name="connsiteX398" fmla="*/ 2408003 w 4140484"/>
              <a:gd name="connsiteY398" fmla="*/ 2137334 h 6859264"/>
              <a:gd name="connsiteX399" fmla="*/ 2315076 w 4140484"/>
              <a:gd name="connsiteY399" fmla="*/ 1910724 h 6859264"/>
              <a:gd name="connsiteX400" fmla="*/ 2239014 w 4140484"/>
              <a:gd name="connsiteY400" fmla="*/ 1793449 h 6859264"/>
              <a:gd name="connsiteX401" fmla="*/ 2207382 w 4140484"/>
              <a:gd name="connsiteY401" fmla="*/ 1757157 h 6859264"/>
              <a:gd name="connsiteX402" fmla="*/ 2191435 w 4140484"/>
              <a:gd name="connsiteY402" fmla="*/ 1765098 h 6859264"/>
              <a:gd name="connsiteX403" fmla="*/ 2208038 w 4140484"/>
              <a:gd name="connsiteY403" fmla="*/ 1870298 h 6859264"/>
              <a:gd name="connsiteX404" fmla="*/ 2243477 w 4140484"/>
              <a:gd name="connsiteY404" fmla="*/ 2038631 h 6859264"/>
              <a:gd name="connsiteX405" fmla="*/ 2239998 w 4140484"/>
              <a:gd name="connsiteY405" fmla="*/ 2053988 h 6859264"/>
              <a:gd name="connsiteX406" fmla="*/ 2210926 w 4140484"/>
              <a:gd name="connsiteY406" fmla="*/ 2172706 h 6859264"/>
              <a:gd name="connsiteX407" fmla="*/ 2185200 w 4140484"/>
              <a:gd name="connsiteY407" fmla="*/ 2239318 h 6859264"/>
              <a:gd name="connsiteX408" fmla="*/ 2178638 w 4140484"/>
              <a:gd name="connsiteY408" fmla="*/ 2280400 h 6859264"/>
              <a:gd name="connsiteX409" fmla="*/ 2165971 w 4140484"/>
              <a:gd name="connsiteY409" fmla="*/ 2313607 h 6859264"/>
              <a:gd name="connsiteX410" fmla="*/ 2157112 w 4140484"/>
              <a:gd name="connsiteY410" fmla="*/ 2326142 h 6859264"/>
              <a:gd name="connsiteX411" fmla="*/ 2114126 w 4140484"/>
              <a:gd name="connsiteY411" fmla="*/ 2425895 h 6859264"/>
              <a:gd name="connsiteX412" fmla="*/ 2069434 w 4140484"/>
              <a:gd name="connsiteY412" fmla="*/ 2513375 h 6859264"/>
              <a:gd name="connsiteX413" fmla="*/ 2002758 w 4140484"/>
              <a:gd name="connsiteY413" fmla="*/ 2670354 h 6859264"/>
              <a:gd name="connsiteX414" fmla="*/ 1979854 w 4140484"/>
              <a:gd name="connsiteY414" fmla="*/ 2721675 h 6859264"/>
              <a:gd name="connsiteX415" fmla="*/ 1958656 w 4140484"/>
              <a:gd name="connsiteY415" fmla="*/ 2787039 h 6859264"/>
              <a:gd name="connsiteX416" fmla="*/ 1926105 w 4140484"/>
              <a:gd name="connsiteY416" fmla="*/ 2840919 h 6859264"/>
              <a:gd name="connsiteX417" fmla="*/ 1902939 w 4140484"/>
              <a:gd name="connsiteY417" fmla="*/ 2862903 h 6859264"/>
              <a:gd name="connsiteX418" fmla="*/ 1825171 w 4140484"/>
              <a:gd name="connsiteY418" fmla="*/ 3027102 h 6859264"/>
              <a:gd name="connsiteX419" fmla="*/ 1803908 w 4140484"/>
              <a:gd name="connsiteY419" fmla="*/ 3174565 h 6859264"/>
              <a:gd name="connsiteX420" fmla="*/ 1805287 w 4140484"/>
              <a:gd name="connsiteY420" fmla="*/ 3217091 h 6859264"/>
              <a:gd name="connsiteX421" fmla="*/ 1867435 w 4140484"/>
              <a:gd name="connsiteY421" fmla="*/ 3375514 h 6859264"/>
              <a:gd name="connsiteX422" fmla="*/ 1910486 w 4140484"/>
              <a:gd name="connsiteY422" fmla="*/ 3470542 h 6859264"/>
              <a:gd name="connsiteX423" fmla="*/ 1907730 w 4140484"/>
              <a:gd name="connsiteY423" fmla="*/ 3492986 h 6859264"/>
              <a:gd name="connsiteX424" fmla="*/ 1889551 w 4140484"/>
              <a:gd name="connsiteY424" fmla="*/ 3481239 h 6859264"/>
              <a:gd name="connsiteX425" fmla="*/ 1866057 w 4140484"/>
              <a:gd name="connsiteY425" fmla="*/ 3448491 h 6859264"/>
              <a:gd name="connsiteX426" fmla="*/ 1616347 w 4140484"/>
              <a:gd name="connsiteY426" fmla="*/ 3081506 h 6859264"/>
              <a:gd name="connsiteX427" fmla="*/ 1626388 w 4140484"/>
              <a:gd name="connsiteY427" fmla="*/ 2938112 h 6859264"/>
              <a:gd name="connsiteX428" fmla="*/ 1775033 w 4140484"/>
              <a:gd name="connsiteY428" fmla="*/ 2719706 h 6859264"/>
              <a:gd name="connsiteX429" fmla="*/ 1832915 w 4140484"/>
              <a:gd name="connsiteY429" fmla="*/ 2549404 h 6859264"/>
              <a:gd name="connsiteX430" fmla="*/ 1873407 w 4140484"/>
              <a:gd name="connsiteY430" fmla="*/ 2387962 h 6859264"/>
              <a:gd name="connsiteX431" fmla="*/ 1873932 w 4140484"/>
              <a:gd name="connsiteY431" fmla="*/ 2382646 h 6859264"/>
              <a:gd name="connsiteX432" fmla="*/ 1899133 w 4140484"/>
              <a:gd name="connsiteY432" fmla="*/ 2210507 h 6859264"/>
              <a:gd name="connsiteX433" fmla="*/ 1900642 w 4140484"/>
              <a:gd name="connsiteY433" fmla="*/ 2078991 h 6859264"/>
              <a:gd name="connsiteX434" fmla="*/ 1869995 w 4140484"/>
              <a:gd name="connsiteY434" fmla="*/ 1960863 h 6859264"/>
              <a:gd name="connsiteX435" fmla="*/ 1859954 w 4140484"/>
              <a:gd name="connsiteY435" fmla="*/ 1914268 h 6859264"/>
              <a:gd name="connsiteX436" fmla="*/ 1800496 w 4140484"/>
              <a:gd name="connsiteY436" fmla="*/ 1771989 h 6859264"/>
              <a:gd name="connsiteX437" fmla="*/ 1734869 w 4140484"/>
              <a:gd name="connsiteY437" fmla="*/ 1630498 h 6859264"/>
              <a:gd name="connsiteX438" fmla="*/ 1723056 w 4140484"/>
              <a:gd name="connsiteY438" fmla="*/ 1584493 h 6859264"/>
              <a:gd name="connsiteX439" fmla="*/ 1698774 w 4140484"/>
              <a:gd name="connsiteY439" fmla="*/ 1412682 h 6859264"/>
              <a:gd name="connsiteX440" fmla="*/ 1689455 w 4140484"/>
              <a:gd name="connsiteY440" fmla="*/ 1398113 h 6859264"/>
              <a:gd name="connsiteX441" fmla="*/ 1677642 w 4140484"/>
              <a:gd name="connsiteY441" fmla="*/ 1411173 h 6859264"/>
              <a:gd name="connsiteX442" fmla="*/ 1672852 w 4140484"/>
              <a:gd name="connsiteY442" fmla="*/ 1420820 h 6859264"/>
              <a:gd name="connsiteX443" fmla="*/ 1616281 w 4140484"/>
              <a:gd name="connsiteY443" fmla="*/ 1559818 h 6859264"/>
              <a:gd name="connsiteX444" fmla="*/ 1615888 w 4140484"/>
              <a:gd name="connsiteY444" fmla="*/ 1588759 h 6859264"/>
              <a:gd name="connsiteX445" fmla="*/ 1609062 w 4140484"/>
              <a:gd name="connsiteY445" fmla="*/ 1647036 h 6859264"/>
              <a:gd name="connsiteX446" fmla="*/ 1603156 w 4140484"/>
              <a:gd name="connsiteY446" fmla="*/ 1667314 h 6859264"/>
              <a:gd name="connsiteX447" fmla="*/ 1568571 w 4140484"/>
              <a:gd name="connsiteY447" fmla="*/ 1883883 h 6859264"/>
              <a:gd name="connsiteX448" fmla="*/ 1528079 w 4140484"/>
              <a:gd name="connsiteY448" fmla="*/ 2088573 h 6859264"/>
              <a:gd name="connsiteX449" fmla="*/ 1524076 w 4140484"/>
              <a:gd name="connsiteY449" fmla="*/ 2125652 h 6859264"/>
              <a:gd name="connsiteX450" fmla="*/ 1497103 w 4140484"/>
              <a:gd name="connsiteY450" fmla="*/ 2257299 h 6859264"/>
              <a:gd name="connsiteX451" fmla="*/ 1479384 w 4140484"/>
              <a:gd name="connsiteY451" fmla="*/ 2315970 h 6859264"/>
              <a:gd name="connsiteX452" fmla="*/ 1463765 w 4140484"/>
              <a:gd name="connsiteY452" fmla="*/ 2407782 h 6859264"/>
              <a:gd name="connsiteX453" fmla="*/ 1459630 w 4140484"/>
              <a:gd name="connsiteY453" fmla="*/ 2425895 h 6859264"/>
              <a:gd name="connsiteX454" fmla="*/ 1444274 w 4140484"/>
              <a:gd name="connsiteY454" fmla="*/ 2528469 h 6859264"/>
              <a:gd name="connsiteX455" fmla="*/ 1444864 w 4140484"/>
              <a:gd name="connsiteY455" fmla="*/ 2546976 h 6859264"/>
              <a:gd name="connsiteX456" fmla="*/ 1440861 w 4140484"/>
              <a:gd name="connsiteY456" fmla="*/ 2599740 h 6859264"/>
              <a:gd name="connsiteX457" fmla="*/ 1441320 w 4140484"/>
              <a:gd name="connsiteY457" fmla="*/ 2699624 h 6859264"/>
              <a:gd name="connsiteX458" fmla="*/ 1481353 w 4140484"/>
              <a:gd name="connsiteY458" fmla="*/ 2784676 h 6859264"/>
              <a:gd name="connsiteX459" fmla="*/ 1529260 w 4140484"/>
              <a:gd name="connsiteY459" fmla="*/ 2874913 h 6859264"/>
              <a:gd name="connsiteX460" fmla="*/ 1545208 w 4140484"/>
              <a:gd name="connsiteY460" fmla="*/ 2937062 h 6859264"/>
              <a:gd name="connsiteX461" fmla="*/ 1541204 w 4140484"/>
              <a:gd name="connsiteY461" fmla="*/ 2951106 h 6859264"/>
              <a:gd name="connsiteX462" fmla="*/ 1527948 w 4140484"/>
              <a:gd name="connsiteY462" fmla="*/ 2944215 h 6859264"/>
              <a:gd name="connsiteX463" fmla="*/ 1496578 w 4140484"/>
              <a:gd name="connsiteY463" fmla="*/ 2900770 h 6859264"/>
              <a:gd name="connsiteX464" fmla="*/ 1377006 w 4140484"/>
              <a:gd name="connsiteY464" fmla="*/ 2690371 h 6859264"/>
              <a:gd name="connsiteX465" fmla="*/ 1305342 w 4140484"/>
              <a:gd name="connsiteY465" fmla="*/ 2517313 h 6859264"/>
              <a:gd name="connsiteX466" fmla="*/ 1342814 w 4140484"/>
              <a:gd name="connsiteY466" fmla="*/ 2275150 h 6859264"/>
              <a:gd name="connsiteX467" fmla="*/ 1435545 w 4140484"/>
              <a:gd name="connsiteY467" fmla="*/ 2073019 h 6859264"/>
              <a:gd name="connsiteX468" fmla="*/ 1459171 w 4140484"/>
              <a:gd name="connsiteY468" fmla="*/ 1866361 h 6859264"/>
              <a:gd name="connsiteX469" fmla="*/ 1449196 w 4140484"/>
              <a:gd name="connsiteY469" fmla="*/ 1778683 h 6859264"/>
              <a:gd name="connsiteX470" fmla="*/ 1437514 w 4140484"/>
              <a:gd name="connsiteY470" fmla="*/ 1583706 h 6859264"/>
              <a:gd name="connsiteX471" fmla="*/ 1427801 w 4140484"/>
              <a:gd name="connsiteY471" fmla="*/ 1561983 h 6859264"/>
              <a:gd name="connsiteX472" fmla="*/ 1410016 w 4140484"/>
              <a:gd name="connsiteY472" fmla="*/ 1506529 h 6859264"/>
              <a:gd name="connsiteX473" fmla="*/ 1387375 w 4140484"/>
              <a:gd name="connsiteY473" fmla="*/ 1393913 h 6859264"/>
              <a:gd name="connsiteX474" fmla="*/ 1290379 w 4140484"/>
              <a:gd name="connsiteY474" fmla="*/ 1192833 h 6859264"/>
              <a:gd name="connsiteX475" fmla="*/ 1278500 w 4140484"/>
              <a:gd name="connsiteY475" fmla="*/ 1174982 h 6859264"/>
              <a:gd name="connsiteX476" fmla="*/ 1262094 w 4140484"/>
              <a:gd name="connsiteY476" fmla="*/ 1163235 h 6859264"/>
              <a:gd name="connsiteX477" fmla="*/ 1254218 w 4140484"/>
              <a:gd name="connsiteY477" fmla="*/ 1181807 h 6859264"/>
              <a:gd name="connsiteX478" fmla="*/ 1253890 w 4140484"/>
              <a:gd name="connsiteY478" fmla="*/ 1208714 h 6859264"/>
              <a:gd name="connsiteX479" fmla="*/ 1236368 w 4140484"/>
              <a:gd name="connsiteY479" fmla="*/ 1379278 h 6859264"/>
              <a:gd name="connsiteX480" fmla="*/ 1167591 w 4140484"/>
              <a:gd name="connsiteY480" fmla="*/ 1617635 h 6859264"/>
              <a:gd name="connsiteX481" fmla="*/ 1163522 w 4140484"/>
              <a:gd name="connsiteY481" fmla="*/ 1635813 h 6859264"/>
              <a:gd name="connsiteX482" fmla="*/ 1147378 w 4140484"/>
              <a:gd name="connsiteY482" fmla="*/ 1722769 h 6859264"/>
              <a:gd name="connsiteX483" fmla="*/ 1131168 w 4140484"/>
              <a:gd name="connsiteY483" fmla="*/ 1886245 h 6859264"/>
              <a:gd name="connsiteX484" fmla="*/ 1156303 w 4140484"/>
              <a:gd name="connsiteY484" fmla="*/ 2088310 h 6859264"/>
              <a:gd name="connsiteX485" fmla="*/ 1172710 w 4140484"/>
              <a:gd name="connsiteY485" fmla="*/ 2180582 h 6859264"/>
              <a:gd name="connsiteX486" fmla="*/ 1159453 w 4140484"/>
              <a:gd name="connsiteY486" fmla="*/ 2233149 h 6859264"/>
              <a:gd name="connsiteX487" fmla="*/ 1124802 w 4140484"/>
              <a:gd name="connsiteY487" fmla="*/ 2189507 h 6859264"/>
              <a:gd name="connsiteX488" fmla="*/ 1061932 w 4140484"/>
              <a:gd name="connsiteY488" fmla="*/ 1751711 h 6859264"/>
              <a:gd name="connsiteX489" fmla="*/ 1049135 w 4140484"/>
              <a:gd name="connsiteY489" fmla="*/ 1513945 h 6859264"/>
              <a:gd name="connsiteX490" fmla="*/ 1039290 w 4140484"/>
              <a:gd name="connsiteY490" fmla="*/ 1428892 h 6859264"/>
              <a:gd name="connsiteX491" fmla="*/ 1029512 w 4140484"/>
              <a:gd name="connsiteY491" fmla="*/ 1398901 h 6859264"/>
              <a:gd name="connsiteX492" fmla="*/ 978520 w 4140484"/>
              <a:gd name="connsiteY492" fmla="*/ 1256163 h 6859264"/>
              <a:gd name="connsiteX493" fmla="*/ 956404 w 4140484"/>
              <a:gd name="connsiteY493" fmla="*/ 1211405 h 6859264"/>
              <a:gd name="connsiteX494" fmla="*/ 923065 w 4140484"/>
              <a:gd name="connsiteY494" fmla="*/ 1152407 h 6859264"/>
              <a:gd name="connsiteX495" fmla="*/ 851073 w 4140484"/>
              <a:gd name="connsiteY495" fmla="*/ 1032572 h 6859264"/>
              <a:gd name="connsiteX496" fmla="*/ 789974 w 4140484"/>
              <a:gd name="connsiteY496" fmla="*/ 934066 h 6859264"/>
              <a:gd name="connsiteX497" fmla="*/ 745545 w 4140484"/>
              <a:gd name="connsiteY497" fmla="*/ 831623 h 6859264"/>
              <a:gd name="connsiteX498" fmla="*/ 740689 w 4140484"/>
              <a:gd name="connsiteY498" fmla="*/ 825388 h 6859264"/>
              <a:gd name="connsiteX499" fmla="*/ 715094 w 4140484"/>
              <a:gd name="connsiteY499" fmla="*/ 778924 h 6859264"/>
              <a:gd name="connsiteX500" fmla="*/ 691600 w 4140484"/>
              <a:gd name="connsiteY500" fmla="*/ 719204 h 6859264"/>
              <a:gd name="connsiteX501" fmla="*/ 596769 w 4140484"/>
              <a:gd name="connsiteY501" fmla="*/ 497779 h 6859264"/>
              <a:gd name="connsiteX502" fmla="*/ 574522 w 4140484"/>
              <a:gd name="connsiteY502" fmla="*/ 406558 h 6859264"/>
              <a:gd name="connsiteX503" fmla="*/ 551290 w 4140484"/>
              <a:gd name="connsiteY503" fmla="*/ 383982 h 6859264"/>
              <a:gd name="connsiteX504" fmla="*/ 539805 w 4140484"/>
              <a:gd name="connsiteY504" fmla="*/ 408133 h 6859264"/>
              <a:gd name="connsiteX505" fmla="*/ 531733 w 4140484"/>
              <a:gd name="connsiteY505" fmla="*/ 590051 h 6859264"/>
              <a:gd name="connsiteX506" fmla="*/ 523005 w 4140484"/>
              <a:gd name="connsiteY506" fmla="*/ 650952 h 6859264"/>
              <a:gd name="connsiteX507" fmla="*/ 522283 w 4140484"/>
              <a:gd name="connsiteY507" fmla="*/ 666506 h 6859264"/>
              <a:gd name="connsiteX508" fmla="*/ 513620 w 4140484"/>
              <a:gd name="connsiteY508" fmla="*/ 758252 h 6859264"/>
              <a:gd name="connsiteX509" fmla="*/ 500429 w 4140484"/>
              <a:gd name="connsiteY509" fmla="*/ 913919 h 6859264"/>
              <a:gd name="connsiteX510" fmla="*/ 496491 w 4140484"/>
              <a:gd name="connsiteY510" fmla="*/ 982368 h 6859264"/>
              <a:gd name="connsiteX511" fmla="*/ 491241 w 4140484"/>
              <a:gd name="connsiteY511" fmla="*/ 1018331 h 6859264"/>
              <a:gd name="connsiteX512" fmla="*/ 495310 w 4140484"/>
              <a:gd name="connsiteY512" fmla="*/ 1088880 h 6859264"/>
              <a:gd name="connsiteX513" fmla="*/ 496951 w 4140484"/>
              <a:gd name="connsiteY513" fmla="*/ 1117953 h 6859264"/>
              <a:gd name="connsiteX514" fmla="*/ 502660 w 4140484"/>
              <a:gd name="connsiteY514" fmla="*/ 1215605 h 6859264"/>
              <a:gd name="connsiteX515" fmla="*/ 554046 w 4140484"/>
              <a:gd name="connsiteY515" fmla="*/ 1479753 h 6859264"/>
              <a:gd name="connsiteX516" fmla="*/ 575637 w 4140484"/>
              <a:gd name="connsiteY516" fmla="*/ 1542820 h 6859264"/>
              <a:gd name="connsiteX517" fmla="*/ 632339 w 4140484"/>
              <a:gd name="connsiteY517" fmla="*/ 1687396 h 6859264"/>
              <a:gd name="connsiteX518" fmla="*/ 756242 w 4140484"/>
              <a:gd name="connsiteY518" fmla="*/ 1829084 h 6859264"/>
              <a:gd name="connsiteX519" fmla="*/ 887364 w 4140484"/>
              <a:gd name="connsiteY519" fmla="*/ 1938091 h 6859264"/>
              <a:gd name="connsiteX520" fmla="*/ 1024787 w 4140484"/>
              <a:gd name="connsiteY520" fmla="*/ 2063832 h 6859264"/>
              <a:gd name="connsiteX521" fmla="*/ 1123227 w 4140484"/>
              <a:gd name="connsiteY521" fmla="*/ 2252049 h 6859264"/>
              <a:gd name="connsiteX522" fmla="*/ 1128805 w 4140484"/>
              <a:gd name="connsiteY522" fmla="*/ 2269965 h 6859264"/>
              <a:gd name="connsiteX523" fmla="*/ 1111349 w 4140484"/>
              <a:gd name="connsiteY523" fmla="*/ 2286438 h 6859264"/>
              <a:gd name="connsiteX524" fmla="*/ 1064688 w 4140484"/>
              <a:gd name="connsiteY524" fmla="*/ 2260777 h 6859264"/>
              <a:gd name="connsiteX525" fmla="*/ 1002080 w 4140484"/>
              <a:gd name="connsiteY525" fmla="*/ 2180385 h 6859264"/>
              <a:gd name="connsiteX526" fmla="*/ 968742 w 4140484"/>
              <a:gd name="connsiteY526" fmla="*/ 2138974 h 6859264"/>
              <a:gd name="connsiteX527" fmla="*/ 916372 w 4140484"/>
              <a:gd name="connsiteY527" fmla="*/ 2086341 h 6859264"/>
              <a:gd name="connsiteX528" fmla="*/ 788924 w 4140484"/>
              <a:gd name="connsiteY528" fmla="*/ 2002602 h 6859264"/>
              <a:gd name="connsiteX529" fmla="*/ 733207 w 4140484"/>
              <a:gd name="connsiteY529" fmla="*/ 1984817 h 6859264"/>
              <a:gd name="connsiteX530" fmla="*/ 593291 w 4140484"/>
              <a:gd name="connsiteY530" fmla="*/ 1947016 h 6859264"/>
              <a:gd name="connsiteX531" fmla="*/ 585612 w 4140484"/>
              <a:gd name="connsiteY531" fmla="*/ 1948591 h 6859264"/>
              <a:gd name="connsiteX532" fmla="*/ 543939 w 4140484"/>
              <a:gd name="connsiteY532" fmla="*/ 1944916 h 6859264"/>
              <a:gd name="connsiteX533" fmla="*/ 489010 w 4140484"/>
              <a:gd name="connsiteY533" fmla="*/ 1933890 h 6859264"/>
              <a:gd name="connsiteX534" fmla="*/ 320677 w 4140484"/>
              <a:gd name="connsiteY534" fmla="*/ 1919912 h 6859264"/>
              <a:gd name="connsiteX535" fmla="*/ 116381 w 4140484"/>
              <a:gd name="connsiteY535" fmla="*/ 1816484 h 6859264"/>
              <a:gd name="connsiteX536" fmla="*/ 100434 w 4140484"/>
              <a:gd name="connsiteY536" fmla="*/ 1810250 h 6859264"/>
              <a:gd name="connsiteX537" fmla="*/ 96758 w 4140484"/>
              <a:gd name="connsiteY537" fmla="*/ 1827575 h 6859264"/>
              <a:gd name="connsiteX538" fmla="*/ 125765 w 4140484"/>
              <a:gd name="connsiteY538" fmla="*/ 1896418 h 6859264"/>
              <a:gd name="connsiteX539" fmla="*/ 163173 w 4140484"/>
              <a:gd name="connsiteY539" fmla="*/ 1958172 h 6859264"/>
              <a:gd name="connsiteX540" fmla="*/ 190736 w 4140484"/>
              <a:gd name="connsiteY540" fmla="*/ 1994923 h 6859264"/>
              <a:gd name="connsiteX541" fmla="*/ 206815 w 4140484"/>
              <a:gd name="connsiteY541" fmla="*/ 2013824 h 6859264"/>
              <a:gd name="connsiteX542" fmla="*/ 242909 w 4140484"/>
              <a:gd name="connsiteY542" fmla="*/ 2066653 h 6859264"/>
              <a:gd name="connsiteX543" fmla="*/ 269029 w 4140484"/>
              <a:gd name="connsiteY543" fmla="*/ 2094217 h 6859264"/>
              <a:gd name="connsiteX544" fmla="*/ 401857 w 4140484"/>
              <a:gd name="connsiteY544" fmla="*/ 2198826 h 6859264"/>
              <a:gd name="connsiteX545" fmla="*/ 444777 w 4140484"/>
              <a:gd name="connsiteY545" fmla="*/ 2216939 h 6859264"/>
              <a:gd name="connsiteX546" fmla="*/ 495441 w 4140484"/>
              <a:gd name="connsiteY546" fmla="*/ 2254740 h 6859264"/>
              <a:gd name="connsiteX547" fmla="*/ 558968 w 4140484"/>
              <a:gd name="connsiteY547" fmla="*/ 2302122 h 6859264"/>
              <a:gd name="connsiteX548" fmla="*/ 606351 w 4140484"/>
              <a:gd name="connsiteY548" fmla="*/ 2335855 h 6859264"/>
              <a:gd name="connsiteX549" fmla="*/ 708269 w 4140484"/>
              <a:gd name="connsiteY549" fmla="*/ 2383237 h 6859264"/>
              <a:gd name="connsiteX550" fmla="*/ 740557 w 4140484"/>
              <a:gd name="connsiteY550" fmla="*/ 2395838 h 6859264"/>
              <a:gd name="connsiteX551" fmla="*/ 871942 w 4140484"/>
              <a:gd name="connsiteY551" fmla="*/ 2411916 h 6859264"/>
              <a:gd name="connsiteX552" fmla="*/ 1034697 w 4140484"/>
              <a:gd name="connsiteY552" fmla="*/ 2389012 h 6859264"/>
              <a:gd name="connsiteX553" fmla="*/ 1146000 w 4140484"/>
              <a:gd name="connsiteY553" fmla="*/ 2401744 h 6859264"/>
              <a:gd name="connsiteX554" fmla="*/ 1258418 w 4140484"/>
              <a:gd name="connsiteY554" fmla="*/ 2519610 h 6859264"/>
              <a:gd name="connsiteX555" fmla="*/ 1368540 w 4140484"/>
              <a:gd name="connsiteY555" fmla="*/ 2719968 h 6859264"/>
              <a:gd name="connsiteX556" fmla="*/ 1466915 w 4140484"/>
              <a:gd name="connsiteY556" fmla="*/ 2880491 h 6859264"/>
              <a:gd name="connsiteX557" fmla="*/ 1470131 w 4140484"/>
              <a:gd name="connsiteY557" fmla="*/ 2904642 h 6859264"/>
              <a:gd name="connsiteX558" fmla="*/ 1444536 w 4140484"/>
              <a:gd name="connsiteY558" fmla="*/ 2899589 h 6859264"/>
              <a:gd name="connsiteX559" fmla="*/ 1357777 w 4140484"/>
              <a:gd name="connsiteY559" fmla="*/ 2797867 h 6859264"/>
              <a:gd name="connsiteX560" fmla="*/ 1213202 w 4140484"/>
              <a:gd name="connsiteY560" fmla="*/ 2664448 h 6859264"/>
              <a:gd name="connsiteX561" fmla="*/ 1203095 w 4140484"/>
              <a:gd name="connsiteY561" fmla="*/ 2655851 h 6859264"/>
              <a:gd name="connsiteX562" fmla="*/ 1141537 w 4140484"/>
              <a:gd name="connsiteY562" fmla="*/ 2628353 h 6859264"/>
              <a:gd name="connsiteX563" fmla="*/ 1095664 w 4140484"/>
              <a:gd name="connsiteY563" fmla="*/ 2609978 h 6859264"/>
              <a:gd name="connsiteX564" fmla="*/ 1025181 w 4140484"/>
              <a:gd name="connsiteY564" fmla="*/ 2575983 h 6859264"/>
              <a:gd name="connsiteX565" fmla="*/ 971826 w 4140484"/>
              <a:gd name="connsiteY565" fmla="*/ 2559576 h 6859264"/>
              <a:gd name="connsiteX566" fmla="*/ 948726 w 4140484"/>
              <a:gd name="connsiteY566" fmla="*/ 2554589 h 6859264"/>
              <a:gd name="connsiteX567" fmla="*/ 888283 w 4140484"/>
              <a:gd name="connsiteY567" fmla="*/ 2549995 h 6859264"/>
              <a:gd name="connsiteX568" fmla="*/ 755258 w 4140484"/>
              <a:gd name="connsiteY568" fmla="*/ 2544154 h 6859264"/>
              <a:gd name="connsiteX569" fmla="*/ 742526 w 4140484"/>
              <a:gd name="connsiteY569" fmla="*/ 2547764 h 6859264"/>
              <a:gd name="connsiteX570" fmla="*/ 718769 w 4140484"/>
              <a:gd name="connsiteY570" fmla="*/ 2547435 h 6859264"/>
              <a:gd name="connsiteX571" fmla="*/ 647630 w 4140484"/>
              <a:gd name="connsiteY571" fmla="*/ 2537591 h 6859264"/>
              <a:gd name="connsiteX572" fmla="*/ 575375 w 4140484"/>
              <a:gd name="connsiteY572" fmla="*/ 2533916 h 6859264"/>
              <a:gd name="connsiteX573" fmla="*/ 398379 w 4140484"/>
              <a:gd name="connsiteY573" fmla="*/ 2500315 h 6859264"/>
              <a:gd name="connsiteX574" fmla="*/ 395754 w 4140484"/>
              <a:gd name="connsiteY574" fmla="*/ 2500053 h 6859264"/>
              <a:gd name="connsiteX575" fmla="*/ 301973 w 4140484"/>
              <a:gd name="connsiteY575" fmla="*/ 2475837 h 6859264"/>
              <a:gd name="connsiteX576" fmla="*/ 173411 w 4140484"/>
              <a:gd name="connsiteY576" fmla="*/ 2405222 h 6859264"/>
              <a:gd name="connsiteX577" fmla="*/ 53248 w 4140484"/>
              <a:gd name="connsiteY577" fmla="*/ 2341695 h 6859264"/>
              <a:gd name="connsiteX578" fmla="*/ 48260 w 4140484"/>
              <a:gd name="connsiteY578" fmla="*/ 2339661 h 6859264"/>
              <a:gd name="connsiteX579" fmla="*/ 29688 w 4140484"/>
              <a:gd name="connsiteY579" fmla="*/ 2357708 h 6859264"/>
              <a:gd name="connsiteX580" fmla="*/ 63486 w 4140484"/>
              <a:gd name="connsiteY580" fmla="*/ 2427667 h 6859264"/>
              <a:gd name="connsiteX581" fmla="*/ 142369 w 4140484"/>
              <a:gd name="connsiteY581" fmla="*/ 2565023 h 6859264"/>
              <a:gd name="connsiteX582" fmla="*/ 222237 w 4140484"/>
              <a:gd name="connsiteY582" fmla="*/ 2650207 h 6859264"/>
              <a:gd name="connsiteX583" fmla="*/ 240547 w 4140484"/>
              <a:gd name="connsiteY583" fmla="*/ 2665039 h 6859264"/>
              <a:gd name="connsiteX584" fmla="*/ 298364 w 4140484"/>
              <a:gd name="connsiteY584" fmla="*/ 2759213 h 6859264"/>
              <a:gd name="connsiteX585" fmla="*/ 311949 w 4140484"/>
              <a:gd name="connsiteY585" fmla="*/ 2771485 h 6859264"/>
              <a:gd name="connsiteX586" fmla="*/ 375869 w 4140484"/>
              <a:gd name="connsiteY586" fmla="*/ 2829499 h 6859264"/>
              <a:gd name="connsiteX587" fmla="*/ 480216 w 4140484"/>
              <a:gd name="connsiteY587" fmla="*/ 2916521 h 6859264"/>
              <a:gd name="connsiteX588" fmla="*/ 513423 w 4140484"/>
              <a:gd name="connsiteY588" fmla="*/ 2938571 h 6859264"/>
              <a:gd name="connsiteX589" fmla="*/ 563759 w 4140484"/>
              <a:gd name="connsiteY589" fmla="*/ 2968563 h 6859264"/>
              <a:gd name="connsiteX590" fmla="*/ 761755 w 4140484"/>
              <a:gd name="connsiteY590" fmla="*/ 3023492 h 6859264"/>
              <a:gd name="connsiteX591" fmla="*/ 892024 w 4140484"/>
              <a:gd name="connsiteY591" fmla="*/ 3053877 h 6859264"/>
              <a:gd name="connsiteX592" fmla="*/ 961129 w 4140484"/>
              <a:gd name="connsiteY592" fmla="*/ 3070940 h 6859264"/>
              <a:gd name="connsiteX593" fmla="*/ 1055763 w 4140484"/>
              <a:gd name="connsiteY593" fmla="*/ 3104476 h 6859264"/>
              <a:gd name="connsiteX594" fmla="*/ 1146787 w 4140484"/>
              <a:gd name="connsiteY594" fmla="*/ 3099291 h 6859264"/>
              <a:gd name="connsiteX595" fmla="*/ 1170150 w 4140484"/>
              <a:gd name="connsiteY595" fmla="*/ 3099488 h 6859264"/>
              <a:gd name="connsiteX596" fmla="*/ 1325161 w 4140484"/>
              <a:gd name="connsiteY596" fmla="*/ 3093057 h 6859264"/>
              <a:gd name="connsiteX597" fmla="*/ 1477021 w 4140484"/>
              <a:gd name="connsiteY597" fmla="*/ 3002951 h 6859264"/>
              <a:gd name="connsiteX598" fmla="*/ 1545470 w 4140484"/>
              <a:gd name="connsiteY598" fmla="*/ 3007939 h 6859264"/>
              <a:gd name="connsiteX599" fmla="*/ 1637676 w 4140484"/>
              <a:gd name="connsiteY599" fmla="*/ 3156518 h 6859264"/>
              <a:gd name="connsiteX600" fmla="*/ 1831340 w 4140484"/>
              <a:gd name="connsiteY600" fmla="*/ 3447900 h 6859264"/>
              <a:gd name="connsiteX601" fmla="*/ 1838494 w 4140484"/>
              <a:gd name="connsiteY601" fmla="*/ 3471395 h 6859264"/>
              <a:gd name="connsiteX602" fmla="*/ 1812768 w 4140484"/>
              <a:gd name="connsiteY602" fmla="*/ 3465226 h 6859264"/>
              <a:gd name="connsiteX603" fmla="*/ 1756198 w 4140484"/>
              <a:gd name="connsiteY603" fmla="*/ 3397433 h 6859264"/>
              <a:gd name="connsiteX604" fmla="*/ 1586027 w 4140484"/>
              <a:gd name="connsiteY604" fmla="*/ 3248002 h 6859264"/>
              <a:gd name="connsiteX605" fmla="*/ 1571918 w 4140484"/>
              <a:gd name="connsiteY605" fmla="*/ 3240389 h 6859264"/>
              <a:gd name="connsiteX606" fmla="*/ 1477415 w 4140484"/>
              <a:gd name="connsiteY606" fmla="*/ 3182178 h 6859264"/>
              <a:gd name="connsiteX607" fmla="*/ 1346687 w 4140484"/>
              <a:gd name="connsiteY607" fmla="*/ 3161111 h 6859264"/>
              <a:gd name="connsiteX608" fmla="*/ 1317483 w 4140484"/>
              <a:gd name="connsiteY608" fmla="*/ 3159996 h 6859264"/>
              <a:gd name="connsiteX609" fmla="*/ 1158731 w 4140484"/>
              <a:gd name="connsiteY609" fmla="*/ 3136370 h 6859264"/>
              <a:gd name="connsiteX610" fmla="*/ 1134646 w 4140484"/>
              <a:gd name="connsiteY610" fmla="*/ 3136370 h 6859264"/>
              <a:gd name="connsiteX611" fmla="*/ 966445 w 4140484"/>
              <a:gd name="connsiteY611" fmla="*/ 3131579 h 6859264"/>
              <a:gd name="connsiteX612" fmla="*/ 927266 w 4140484"/>
              <a:gd name="connsiteY612" fmla="*/ 3135123 h 6859264"/>
              <a:gd name="connsiteX613" fmla="*/ 893665 w 4140484"/>
              <a:gd name="connsiteY613" fmla="*/ 3142080 h 6859264"/>
              <a:gd name="connsiteX614" fmla="*/ 774289 w 4140484"/>
              <a:gd name="connsiteY614" fmla="*/ 3130070 h 6859264"/>
              <a:gd name="connsiteX615" fmla="*/ 667908 w 4140484"/>
              <a:gd name="connsiteY615" fmla="*/ 3119045 h 6859264"/>
              <a:gd name="connsiteX616" fmla="*/ 620001 w 4140484"/>
              <a:gd name="connsiteY616" fmla="*/ 3113860 h 6859264"/>
              <a:gd name="connsiteX617" fmla="*/ 547943 w 4140484"/>
              <a:gd name="connsiteY617" fmla="*/ 3099816 h 6859264"/>
              <a:gd name="connsiteX618" fmla="*/ 504170 w 4140484"/>
              <a:gd name="connsiteY618" fmla="*/ 3095944 h 6859264"/>
              <a:gd name="connsiteX619" fmla="*/ 474638 w 4140484"/>
              <a:gd name="connsiteY619" fmla="*/ 3090169 h 6859264"/>
              <a:gd name="connsiteX620" fmla="*/ 415770 w 4140484"/>
              <a:gd name="connsiteY620" fmla="*/ 3067396 h 6859264"/>
              <a:gd name="connsiteX621" fmla="*/ 365894 w 4140484"/>
              <a:gd name="connsiteY621" fmla="*/ 3049415 h 6859264"/>
              <a:gd name="connsiteX622" fmla="*/ 270079 w 4140484"/>
              <a:gd name="connsiteY622" fmla="*/ 3003870 h 6859264"/>
              <a:gd name="connsiteX623" fmla="*/ 257019 w 4140484"/>
              <a:gd name="connsiteY623" fmla="*/ 3002229 h 6859264"/>
              <a:gd name="connsiteX624" fmla="*/ 226568 w 4140484"/>
              <a:gd name="connsiteY624" fmla="*/ 2988382 h 6859264"/>
              <a:gd name="connsiteX625" fmla="*/ 173214 w 4140484"/>
              <a:gd name="connsiteY625" fmla="*/ 2948087 h 6859264"/>
              <a:gd name="connsiteX626" fmla="*/ 65323 w 4140484"/>
              <a:gd name="connsiteY626" fmla="*/ 2877407 h 6859264"/>
              <a:gd name="connsiteX627" fmla="*/ 16891 w 4140484"/>
              <a:gd name="connsiteY627" fmla="*/ 2848662 h 6859264"/>
              <a:gd name="connsiteX628" fmla="*/ 1600 w 4140484"/>
              <a:gd name="connsiteY628" fmla="*/ 2858113 h 6859264"/>
              <a:gd name="connsiteX629" fmla="*/ 68539 w 4140484"/>
              <a:gd name="connsiteY629" fmla="*/ 3002689 h 6859264"/>
              <a:gd name="connsiteX630" fmla="*/ 79105 w 4140484"/>
              <a:gd name="connsiteY630" fmla="*/ 3026380 h 6859264"/>
              <a:gd name="connsiteX631" fmla="*/ 106799 w 4140484"/>
              <a:gd name="connsiteY631" fmla="*/ 3113663 h 6859264"/>
              <a:gd name="connsiteX632" fmla="*/ 216265 w 4140484"/>
              <a:gd name="connsiteY632" fmla="*/ 3247805 h 6859264"/>
              <a:gd name="connsiteX633" fmla="*/ 352178 w 4140484"/>
              <a:gd name="connsiteY633" fmla="*/ 3385424 h 6859264"/>
              <a:gd name="connsiteX634" fmla="*/ 353490 w 4140484"/>
              <a:gd name="connsiteY634" fmla="*/ 3387721 h 6859264"/>
              <a:gd name="connsiteX635" fmla="*/ 394573 w 4140484"/>
              <a:gd name="connsiteY635" fmla="*/ 3435104 h 6859264"/>
              <a:gd name="connsiteX636" fmla="*/ 436115 w 4140484"/>
              <a:gd name="connsiteY636" fmla="*/ 3476776 h 6859264"/>
              <a:gd name="connsiteX637" fmla="*/ 562709 w 4140484"/>
              <a:gd name="connsiteY637" fmla="*/ 3549753 h 6859264"/>
              <a:gd name="connsiteX638" fmla="*/ 644677 w 4140484"/>
              <a:gd name="connsiteY638" fmla="*/ 3579154 h 6859264"/>
              <a:gd name="connsiteX639" fmla="*/ 711025 w 4140484"/>
              <a:gd name="connsiteY639" fmla="*/ 3620171 h 6859264"/>
              <a:gd name="connsiteX640" fmla="*/ 813469 w 4140484"/>
              <a:gd name="connsiteY640" fmla="*/ 3644584 h 6859264"/>
              <a:gd name="connsiteX641" fmla="*/ 830335 w 4140484"/>
              <a:gd name="connsiteY641" fmla="*/ 3649572 h 6859264"/>
              <a:gd name="connsiteX642" fmla="*/ 911646 w 4140484"/>
              <a:gd name="connsiteY642" fmla="*/ 3690851 h 6859264"/>
              <a:gd name="connsiteX643" fmla="*/ 1217730 w 4140484"/>
              <a:gd name="connsiteY643" fmla="*/ 3752278 h 6859264"/>
              <a:gd name="connsiteX644" fmla="*/ 1303307 w 4140484"/>
              <a:gd name="connsiteY644" fmla="*/ 3740005 h 6859264"/>
              <a:gd name="connsiteX645" fmla="*/ 1338549 w 4140484"/>
              <a:gd name="connsiteY645" fmla="*/ 3729702 h 6859264"/>
              <a:gd name="connsiteX646" fmla="*/ 1462977 w 4140484"/>
              <a:gd name="connsiteY646" fmla="*/ 3728127 h 6859264"/>
              <a:gd name="connsiteX647" fmla="*/ 1633344 w 4140484"/>
              <a:gd name="connsiteY647" fmla="*/ 3657447 h 6859264"/>
              <a:gd name="connsiteX648" fmla="*/ 1693524 w 4140484"/>
              <a:gd name="connsiteY648" fmla="*/ 3617087 h 6859264"/>
              <a:gd name="connsiteX649" fmla="*/ 1777395 w 4140484"/>
              <a:gd name="connsiteY649" fmla="*/ 3559335 h 6859264"/>
              <a:gd name="connsiteX650" fmla="*/ 1909961 w 4140484"/>
              <a:gd name="connsiteY650" fmla="*/ 3555726 h 6859264"/>
              <a:gd name="connsiteX651" fmla="*/ 1948353 w 4140484"/>
              <a:gd name="connsiteY651" fmla="*/ 3600417 h 6859264"/>
              <a:gd name="connsiteX652" fmla="*/ 2200163 w 4140484"/>
              <a:gd name="connsiteY652" fmla="*/ 4004613 h 6859264"/>
              <a:gd name="connsiteX653" fmla="*/ 2221098 w 4140484"/>
              <a:gd name="connsiteY653" fmla="*/ 4042217 h 6859264"/>
              <a:gd name="connsiteX654" fmla="*/ 2216570 w 4140484"/>
              <a:gd name="connsiteY654" fmla="*/ 4061708 h 6859264"/>
              <a:gd name="connsiteX655" fmla="*/ 2197276 w 4140484"/>
              <a:gd name="connsiteY655" fmla="*/ 4060395 h 6859264"/>
              <a:gd name="connsiteX656" fmla="*/ 2174437 w 4140484"/>
              <a:gd name="connsiteY656" fmla="*/ 4037886 h 6859264"/>
              <a:gd name="connsiteX657" fmla="*/ 2046728 w 4140484"/>
              <a:gd name="connsiteY657" fmla="*/ 3916410 h 6859264"/>
              <a:gd name="connsiteX658" fmla="*/ 1858116 w 4140484"/>
              <a:gd name="connsiteY658" fmla="*/ 3827420 h 6859264"/>
              <a:gd name="connsiteX659" fmla="*/ 1720825 w 4140484"/>
              <a:gd name="connsiteY659" fmla="*/ 3824598 h 6859264"/>
              <a:gd name="connsiteX660" fmla="*/ 1587799 w 4140484"/>
              <a:gd name="connsiteY660" fmla="*/ 3838052 h 6859264"/>
              <a:gd name="connsiteX661" fmla="*/ 1569686 w 4140484"/>
              <a:gd name="connsiteY661" fmla="*/ 3842646 h 6859264"/>
              <a:gd name="connsiteX662" fmla="*/ 1464027 w 4140484"/>
              <a:gd name="connsiteY662" fmla="*/ 3845468 h 6859264"/>
              <a:gd name="connsiteX663" fmla="*/ 1411395 w 4140484"/>
              <a:gd name="connsiteY663" fmla="*/ 3848093 h 6859264"/>
              <a:gd name="connsiteX664" fmla="*/ 1359615 w 4140484"/>
              <a:gd name="connsiteY664" fmla="*/ 3850981 h 6859264"/>
              <a:gd name="connsiteX665" fmla="*/ 1252053 w 4140484"/>
              <a:gd name="connsiteY665" fmla="*/ 3856362 h 6859264"/>
              <a:gd name="connsiteX666" fmla="*/ 1173366 w 4140484"/>
              <a:gd name="connsiteY666" fmla="*/ 3857806 h 6859264"/>
              <a:gd name="connsiteX667" fmla="*/ 1057600 w 4140484"/>
              <a:gd name="connsiteY667" fmla="*/ 3862400 h 6859264"/>
              <a:gd name="connsiteX668" fmla="*/ 1031481 w 4140484"/>
              <a:gd name="connsiteY668" fmla="*/ 3860759 h 6859264"/>
              <a:gd name="connsiteX669" fmla="*/ 949710 w 4140484"/>
              <a:gd name="connsiteY669" fmla="*/ 3856099 h 6859264"/>
              <a:gd name="connsiteX670" fmla="*/ 716079 w 4140484"/>
              <a:gd name="connsiteY670" fmla="*/ 3857346 h 6859264"/>
              <a:gd name="connsiteX671" fmla="*/ 596769 w 4140484"/>
              <a:gd name="connsiteY671" fmla="*/ 3842974 h 6859264"/>
              <a:gd name="connsiteX672" fmla="*/ 509879 w 4140484"/>
              <a:gd name="connsiteY672" fmla="*/ 3829586 h 6859264"/>
              <a:gd name="connsiteX673" fmla="*/ 500035 w 4140484"/>
              <a:gd name="connsiteY673" fmla="*/ 3826305 h 6859264"/>
              <a:gd name="connsiteX674" fmla="*/ 413473 w 4140484"/>
              <a:gd name="connsiteY674" fmla="*/ 3802614 h 6859264"/>
              <a:gd name="connsiteX675" fmla="*/ 274345 w 4140484"/>
              <a:gd name="connsiteY675" fmla="*/ 3759037 h 6859264"/>
              <a:gd name="connsiteX676" fmla="*/ 186011 w 4140484"/>
              <a:gd name="connsiteY676" fmla="*/ 3739021 h 6859264"/>
              <a:gd name="connsiteX677" fmla="*/ 174132 w 4140484"/>
              <a:gd name="connsiteY677" fmla="*/ 3742631 h 6859264"/>
              <a:gd name="connsiteX678" fmla="*/ 179711 w 4140484"/>
              <a:gd name="connsiteY678" fmla="*/ 3755756 h 6859264"/>
              <a:gd name="connsiteX679" fmla="*/ 199005 w 4140484"/>
              <a:gd name="connsiteY679" fmla="*/ 3770325 h 6859264"/>
              <a:gd name="connsiteX680" fmla="*/ 314902 w 4140484"/>
              <a:gd name="connsiteY680" fmla="*/ 3865484 h 6859264"/>
              <a:gd name="connsiteX681" fmla="*/ 340299 w 4140484"/>
              <a:gd name="connsiteY681" fmla="*/ 3889110 h 6859264"/>
              <a:gd name="connsiteX682" fmla="*/ 417017 w 4140484"/>
              <a:gd name="connsiteY682" fmla="*/ 3958214 h 6859264"/>
              <a:gd name="connsiteX683" fmla="*/ 539739 w 4140484"/>
              <a:gd name="connsiteY683" fmla="*/ 4087827 h 6859264"/>
              <a:gd name="connsiteX684" fmla="*/ 619607 w 4140484"/>
              <a:gd name="connsiteY684" fmla="*/ 4163626 h 6859264"/>
              <a:gd name="connsiteX685" fmla="*/ 663511 w 4140484"/>
              <a:gd name="connsiteY685" fmla="*/ 4202346 h 6859264"/>
              <a:gd name="connsiteX686" fmla="*/ 799621 w 4140484"/>
              <a:gd name="connsiteY686" fmla="*/ 4289696 h 6859264"/>
              <a:gd name="connsiteX687" fmla="*/ 900818 w 4140484"/>
              <a:gd name="connsiteY687" fmla="*/ 4308859 h 6859264"/>
              <a:gd name="connsiteX688" fmla="*/ 962048 w 4140484"/>
              <a:gd name="connsiteY688" fmla="*/ 4328547 h 6859264"/>
              <a:gd name="connsiteX689" fmla="*/ 1003261 w 4140484"/>
              <a:gd name="connsiteY689" fmla="*/ 4361426 h 6859264"/>
              <a:gd name="connsiteX690" fmla="*/ 1103080 w 4140484"/>
              <a:gd name="connsiteY690" fmla="*/ 4412286 h 6859264"/>
              <a:gd name="connsiteX691" fmla="*/ 1123359 w 4140484"/>
              <a:gd name="connsiteY691" fmla="*/ 4417865 h 6859264"/>
              <a:gd name="connsiteX692" fmla="*/ 1231052 w 4140484"/>
              <a:gd name="connsiteY692" fmla="*/ 4437815 h 6859264"/>
              <a:gd name="connsiteX693" fmla="*/ 1435873 w 4140484"/>
              <a:gd name="connsiteY693" fmla="*/ 4456454 h 6859264"/>
              <a:gd name="connsiteX694" fmla="*/ 1642073 w 4140484"/>
              <a:gd name="connsiteY694" fmla="*/ 4453041 h 6859264"/>
              <a:gd name="connsiteX695" fmla="*/ 1741563 w 4140484"/>
              <a:gd name="connsiteY695" fmla="*/ 4430990 h 6859264"/>
              <a:gd name="connsiteX696" fmla="*/ 1792817 w 4140484"/>
              <a:gd name="connsiteY696" fmla="*/ 4429874 h 6859264"/>
              <a:gd name="connsiteX697" fmla="*/ 2006958 w 4140484"/>
              <a:gd name="connsiteY697" fmla="*/ 4388398 h 6859264"/>
              <a:gd name="connsiteX698" fmla="*/ 2033077 w 4140484"/>
              <a:gd name="connsiteY698" fmla="*/ 4370154 h 6859264"/>
              <a:gd name="connsiteX699" fmla="*/ 2101920 w 4140484"/>
              <a:gd name="connsiteY699" fmla="*/ 4306299 h 6859264"/>
              <a:gd name="connsiteX700" fmla="*/ 2147924 w 4140484"/>
              <a:gd name="connsiteY700" fmla="*/ 4194405 h 6859264"/>
              <a:gd name="connsiteX701" fmla="*/ 2200819 w 4140484"/>
              <a:gd name="connsiteY701" fmla="*/ 4114275 h 6859264"/>
              <a:gd name="connsiteX702" fmla="*/ 2252402 w 4140484"/>
              <a:gd name="connsiteY702" fmla="*/ 4120575 h 6859264"/>
              <a:gd name="connsiteX703" fmla="*/ 2272090 w 4140484"/>
              <a:gd name="connsiteY703" fmla="*/ 4155686 h 6859264"/>
              <a:gd name="connsiteX704" fmla="*/ 2325838 w 4140484"/>
              <a:gd name="connsiteY704" fmla="*/ 4287661 h 6859264"/>
              <a:gd name="connsiteX705" fmla="*/ 2486690 w 4140484"/>
              <a:gd name="connsiteY705" fmla="*/ 4645393 h 6859264"/>
              <a:gd name="connsiteX706" fmla="*/ 2504278 w 4140484"/>
              <a:gd name="connsiteY706" fmla="*/ 4709510 h 6859264"/>
              <a:gd name="connsiteX707" fmla="*/ 2484261 w 4140484"/>
              <a:gd name="connsiteY707" fmla="*/ 4724605 h 6859264"/>
              <a:gd name="connsiteX708" fmla="*/ 2437010 w 4140484"/>
              <a:gd name="connsiteY708" fmla="*/ 4694744 h 6859264"/>
              <a:gd name="connsiteX709" fmla="*/ 2358717 w 4140484"/>
              <a:gd name="connsiteY709" fmla="*/ 4609889 h 6859264"/>
              <a:gd name="connsiteX710" fmla="*/ 2195241 w 4140484"/>
              <a:gd name="connsiteY710" fmla="*/ 4519324 h 6859264"/>
              <a:gd name="connsiteX711" fmla="*/ 2069434 w 4140484"/>
              <a:gd name="connsiteY711" fmla="*/ 4494845 h 6859264"/>
              <a:gd name="connsiteX712" fmla="*/ 2013652 w 4140484"/>
              <a:gd name="connsiteY712" fmla="*/ 4507970 h 6859264"/>
              <a:gd name="connsiteX713" fmla="*/ 1963907 w 4140484"/>
              <a:gd name="connsiteY713" fmla="*/ 4519455 h 6859264"/>
              <a:gd name="connsiteX714" fmla="*/ 1883120 w 4140484"/>
              <a:gd name="connsiteY714" fmla="*/ 4528577 h 6859264"/>
              <a:gd name="connsiteX715" fmla="*/ 1852407 w 4140484"/>
              <a:gd name="connsiteY715" fmla="*/ 4532777 h 6859264"/>
              <a:gd name="connsiteX716" fmla="*/ 1810602 w 4140484"/>
              <a:gd name="connsiteY716" fmla="*/ 4531071 h 6859264"/>
              <a:gd name="connsiteX717" fmla="*/ 1681121 w 4140484"/>
              <a:gd name="connsiteY717" fmla="*/ 4537109 h 6859264"/>
              <a:gd name="connsiteX718" fmla="*/ 1668258 w 4140484"/>
              <a:gd name="connsiteY718" fmla="*/ 4534681 h 6859264"/>
              <a:gd name="connsiteX719" fmla="*/ 1595150 w 4140484"/>
              <a:gd name="connsiteY719" fmla="*/ 4537896 h 6859264"/>
              <a:gd name="connsiteX720" fmla="*/ 1464749 w 4140484"/>
              <a:gd name="connsiteY720" fmla="*/ 4545378 h 6859264"/>
              <a:gd name="connsiteX721" fmla="*/ 1421042 w 4140484"/>
              <a:gd name="connsiteY721" fmla="*/ 4542884 h 6859264"/>
              <a:gd name="connsiteX722" fmla="*/ 1356334 w 4140484"/>
              <a:gd name="connsiteY722" fmla="*/ 4565525 h 6859264"/>
              <a:gd name="connsiteX723" fmla="*/ 1309673 w 4140484"/>
              <a:gd name="connsiteY723" fmla="*/ 4576813 h 6859264"/>
              <a:gd name="connsiteX724" fmla="*/ 1212611 w 4140484"/>
              <a:gd name="connsiteY724" fmla="*/ 4597813 h 6859264"/>
              <a:gd name="connsiteX725" fmla="*/ 1169560 w 4140484"/>
              <a:gd name="connsiteY725" fmla="*/ 4605951 h 6859264"/>
              <a:gd name="connsiteX726" fmla="*/ 1128018 w 4140484"/>
              <a:gd name="connsiteY726" fmla="*/ 4609692 h 6859264"/>
              <a:gd name="connsiteX727" fmla="*/ 962967 w 4140484"/>
              <a:gd name="connsiteY727" fmla="*/ 4671972 h 6859264"/>
              <a:gd name="connsiteX728" fmla="*/ 911253 w 4140484"/>
              <a:gd name="connsiteY728" fmla="*/ 4686082 h 6859264"/>
              <a:gd name="connsiteX729" fmla="*/ 871877 w 4140484"/>
              <a:gd name="connsiteY729" fmla="*/ 4692644 h 6859264"/>
              <a:gd name="connsiteX730" fmla="*/ 836044 w 4140484"/>
              <a:gd name="connsiteY730" fmla="*/ 4708001 h 6859264"/>
              <a:gd name="connsiteX731" fmla="*/ 719491 w 4140484"/>
              <a:gd name="connsiteY731" fmla="*/ 4741995 h 6859264"/>
              <a:gd name="connsiteX732" fmla="*/ 696456 w 4140484"/>
              <a:gd name="connsiteY732" fmla="*/ 4746655 h 6859264"/>
              <a:gd name="connsiteX733" fmla="*/ 640936 w 4140484"/>
              <a:gd name="connsiteY733" fmla="*/ 4762996 h 6859264"/>
              <a:gd name="connsiteX734" fmla="*/ 549977 w 4140484"/>
              <a:gd name="connsiteY734" fmla="*/ 4760371 h 6859264"/>
              <a:gd name="connsiteX735" fmla="*/ 308864 w 4140484"/>
              <a:gd name="connsiteY735" fmla="*/ 4775400 h 6859264"/>
              <a:gd name="connsiteX736" fmla="*/ 290883 w 4140484"/>
              <a:gd name="connsiteY736" fmla="*/ 4780978 h 6859264"/>
              <a:gd name="connsiteX737" fmla="*/ 312211 w 4140484"/>
              <a:gd name="connsiteY737" fmla="*/ 4803029 h 6859264"/>
              <a:gd name="connsiteX738" fmla="*/ 565399 w 4140484"/>
              <a:gd name="connsiteY738" fmla="*/ 4944717 h 6859264"/>
              <a:gd name="connsiteX739" fmla="*/ 807103 w 4140484"/>
              <a:gd name="connsiteY739" fmla="*/ 5011984 h 6859264"/>
              <a:gd name="connsiteX740" fmla="*/ 829613 w 4140484"/>
              <a:gd name="connsiteY740" fmla="*/ 5024519 h 6859264"/>
              <a:gd name="connsiteX741" fmla="*/ 880539 w 4140484"/>
              <a:gd name="connsiteY741" fmla="*/ 5060482 h 6859264"/>
              <a:gd name="connsiteX742" fmla="*/ 947807 w 4140484"/>
              <a:gd name="connsiteY742" fmla="*/ 5086471 h 6859264"/>
              <a:gd name="connsiteX743" fmla="*/ 1090545 w 4140484"/>
              <a:gd name="connsiteY743" fmla="*/ 5125715 h 6859264"/>
              <a:gd name="connsiteX744" fmla="*/ 1124343 w 4140484"/>
              <a:gd name="connsiteY744" fmla="*/ 5132278 h 6859264"/>
              <a:gd name="connsiteX745" fmla="*/ 1339861 w 4140484"/>
              <a:gd name="connsiteY745" fmla="*/ 5149013 h 6859264"/>
              <a:gd name="connsiteX746" fmla="*/ 1372675 w 4140484"/>
              <a:gd name="connsiteY746" fmla="*/ 5153869 h 6859264"/>
              <a:gd name="connsiteX747" fmla="*/ 1416645 w 4140484"/>
              <a:gd name="connsiteY747" fmla="*/ 5171786 h 6859264"/>
              <a:gd name="connsiteX748" fmla="*/ 1490015 w 4140484"/>
              <a:gd name="connsiteY748" fmla="*/ 5166798 h 6859264"/>
              <a:gd name="connsiteX749" fmla="*/ 1576052 w 4140484"/>
              <a:gd name="connsiteY749" fmla="*/ 5139037 h 6859264"/>
              <a:gd name="connsiteX750" fmla="*/ 1604797 w 4140484"/>
              <a:gd name="connsiteY750" fmla="*/ 5138316 h 6859264"/>
              <a:gd name="connsiteX751" fmla="*/ 1719053 w 4140484"/>
              <a:gd name="connsiteY751" fmla="*/ 5124271 h 6859264"/>
              <a:gd name="connsiteX752" fmla="*/ 1788946 w 4140484"/>
              <a:gd name="connsiteY752" fmla="*/ 5112984 h 6859264"/>
              <a:gd name="connsiteX753" fmla="*/ 1860479 w 4140484"/>
              <a:gd name="connsiteY753" fmla="*/ 5107865 h 6859264"/>
              <a:gd name="connsiteX754" fmla="*/ 1909436 w 4140484"/>
              <a:gd name="connsiteY754" fmla="*/ 5114624 h 6859264"/>
              <a:gd name="connsiteX755" fmla="*/ 1994882 w 4140484"/>
              <a:gd name="connsiteY755" fmla="*/ 5114493 h 6859264"/>
              <a:gd name="connsiteX756" fmla="*/ 2080328 w 4140484"/>
              <a:gd name="connsiteY756" fmla="*/ 5099530 h 6859264"/>
              <a:gd name="connsiteX757" fmla="*/ 2158227 w 4140484"/>
              <a:gd name="connsiteY757" fmla="*/ 5081680 h 6859264"/>
              <a:gd name="connsiteX758" fmla="*/ 2339423 w 4140484"/>
              <a:gd name="connsiteY758" fmla="*/ 5001090 h 6859264"/>
              <a:gd name="connsiteX759" fmla="*/ 2416863 w 4140484"/>
              <a:gd name="connsiteY759" fmla="*/ 4907375 h 6859264"/>
              <a:gd name="connsiteX760" fmla="*/ 2482555 w 4140484"/>
              <a:gd name="connsiteY760" fmla="*/ 4787869 h 6859264"/>
              <a:gd name="connsiteX761" fmla="*/ 2537419 w 4140484"/>
              <a:gd name="connsiteY761" fmla="*/ 4795022 h 6859264"/>
              <a:gd name="connsiteX762" fmla="*/ 2576730 w 4140484"/>
              <a:gd name="connsiteY762" fmla="*/ 4900550 h 6859264"/>
              <a:gd name="connsiteX763" fmla="*/ 2750641 w 4140484"/>
              <a:gd name="connsiteY763" fmla="*/ 5488041 h 6859264"/>
              <a:gd name="connsiteX764" fmla="*/ 2773019 w 4140484"/>
              <a:gd name="connsiteY764" fmla="*/ 5604529 h 6859264"/>
              <a:gd name="connsiteX765" fmla="*/ 2766653 w 4140484"/>
              <a:gd name="connsiteY765" fmla="*/ 5634389 h 6859264"/>
              <a:gd name="connsiteX766" fmla="*/ 2748672 w 4140484"/>
              <a:gd name="connsiteY766" fmla="*/ 5608072 h 6859264"/>
              <a:gd name="connsiteX767" fmla="*/ 2690198 w 4140484"/>
              <a:gd name="connsiteY767" fmla="*/ 5508910 h 6859264"/>
              <a:gd name="connsiteX768" fmla="*/ 2658435 w 4140484"/>
              <a:gd name="connsiteY768" fmla="*/ 5429961 h 6859264"/>
              <a:gd name="connsiteX769" fmla="*/ 2626475 w 4140484"/>
              <a:gd name="connsiteY769" fmla="*/ 5373653 h 6859264"/>
              <a:gd name="connsiteX770" fmla="*/ 2507165 w 4140484"/>
              <a:gd name="connsiteY770" fmla="*/ 5310849 h 6859264"/>
              <a:gd name="connsiteX771" fmla="*/ 2388446 w 4140484"/>
              <a:gd name="connsiteY771" fmla="*/ 5272523 h 6859264"/>
              <a:gd name="connsiteX772" fmla="*/ 2328660 w 4140484"/>
              <a:gd name="connsiteY772" fmla="*/ 5268782 h 6859264"/>
              <a:gd name="connsiteX773" fmla="*/ 2318094 w 4140484"/>
              <a:gd name="connsiteY773" fmla="*/ 5269963 h 6859264"/>
              <a:gd name="connsiteX774" fmla="*/ 2149630 w 4140484"/>
              <a:gd name="connsiteY774" fmla="*/ 5267666 h 6859264"/>
              <a:gd name="connsiteX775" fmla="*/ 2051912 w 4140484"/>
              <a:gd name="connsiteY775" fmla="*/ 5259003 h 6859264"/>
              <a:gd name="connsiteX776" fmla="*/ 2009977 w 4140484"/>
              <a:gd name="connsiteY776" fmla="*/ 5264188 h 6859264"/>
              <a:gd name="connsiteX777" fmla="*/ 1989567 w 4140484"/>
              <a:gd name="connsiteY777" fmla="*/ 5265698 h 6859264"/>
              <a:gd name="connsiteX778" fmla="*/ 1890470 w 4140484"/>
              <a:gd name="connsiteY778" fmla="*/ 5254672 h 6859264"/>
              <a:gd name="connsiteX779" fmla="*/ 1852932 w 4140484"/>
              <a:gd name="connsiteY779" fmla="*/ 5270291 h 6859264"/>
              <a:gd name="connsiteX780" fmla="*/ 1831078 w 4140484"/>
              <a:gd name="connsiteY780" fmla="*/ 5273704 h 6859264"/>
              <a:gd name="connsiteX781" fmla="*/ 1668455 w 4140484"/>
              <a:gd name="connsiteY781" fmla="*/ 5267666 h 6859264"/>
              <a:gd name="connsiteX782" fmla="*/ 1631835 w 4140484"/>
              <a:gd name="connsiteY782" fmla="*/ 5258806 h 6859264"/>
              <a:gd name="connsiteX783" fmla="*/ 1585699 w 4140484"/>
              <a:gd name="connsiteY783" fmla="*/ 5242400 h 6859264"/>
              <a:gd name="connsiteX784" fmla="*/ 1488834 w 4140484"/>
              <a:gd name="connsiteY784" fmla="*/ 5224156 h 6859264"/>
              <a:gd name="connsiteX785" fmla="*/ 1403519 w 4140484"/>
              <a:gd name="connsiteY785" fmla="*/ 5233212 h 6859264"/>
              <a:gd name="connsiteX786" fmla="*/ 1267212 w 4140484"/>
              <a:gd name="connsiteY786" fmla="*/ 5242531 h 6859264"/>
              <a:gd name="connsiteX787" fmla="*/ 1248837 w 4140484"/>
              <a:gd name="connsiteY787" fmla="*/ 5240431 h 6859264"/>
              <a:gd name="connsiteX788" fmla="*/ 1150659 w 4140484"/>
              <a:gd name="connsiteY788" fmla="*/ 5245156 h 6859264"/>
              <a:gd name="connsiteX789" fmla="*/ 1058651 w 4140484"/>
              <a:gd name="connsiteY789" fmla="*/ 5262088 h 6859264"/>
              <a:gd name="connsiteX790" fmla="*/ 982655 w 4140484"/>
              <a:gd name="connsiteY790" fmla="*/ 5276132 h 6859264"/>
              <a:gd name="connsiteX791" fmla="*/ 930284 w 4140484"/>
              <a:gd name="connsiteY791" fmla="*/ 5275016 h 6859264"/>
              <a:gd name="connsiteX792" fmla="*/ 893927 w 4140484"/>
              <a:gd name="connsiteY792" fmla="*/ 5272457 h 6859264"/>
              <a:gd name="connsiteX793" fmla="*/ 800606 w 4140484"/>
              <a:gd name="connsiteY793" fmla="*/ 5280070 h 6859264"/>
              <a:gd name="connsiteX794" fmla="*/ 779999 w 4140484"/>
              <a:gd name="connsiteY794" fmla="*/ 5277379 h 6859264"/>
              <a:gd name="connsiteX795" fmla="*/ 687334 w 4140484"/>
              <a:gd name="connsiteY795" fmla="*/ 5277379 h 6859264"/>
              <a:gd name="connsiteX796" fmla="*/ 629976 w 4140484"/>
              <a:gd name="connsiteY796" fmla="*/ 5278363 h 6859264"/>
              <a:gd name="connsiteX797" fmla="*/ 481135 w 4140484"/>
              <a:gd name="connsiteY797" fmla="*/ 5246075 h 6859264"/>
              <a:gd name="connsiteX798" fmla="*/ 409339 w 4140484"/>
              <a:gd name="connsiteY798" fmla="*/ 5244500 h 6859264"/>
              <a:gd name="connsiteX799" fmla="*/ 553193 w 4140484"/>
              <a:gd name="connsiteY799" fmla="*/ 5387107 h 6859264"/>
              <a:gd name="connsiteX800" fmla="*/ 609369 w 4140484"/>
              <a:gd name="connsiteY800" fmla="*/ 5422480 h 6859264"/>
              <a:gd name="connsiteX801" fmla="*/ 706235 w 4140484"/>
              <a:gd name="connsiteY801" fmla="*/ 5481937 h 6859264"/>
              <a:gd name="connsiteX802" fmla="*/ 766021 w 4140484"/>
              <a:gd name="connsiteY802" fmla="*/ 5530436 h 6859264"/>
              <a:gd name="connsiteX803" fmla="*/ 836766 w 4140484"/>
              <a:gd name="connsiteY803" fmla="*/ 5576112 h 6859264"/>
              <a:gd name="connsiteX804" fmla="*/ 892615 w 4140484"/>
              <a:gd name="connsiteY804" fmla="*/ 5615423 h 6859264"/>
              <a:gd name="connsiteX805" fmla="*/ 967429 w 4140484"/>
              <a:gd name="connsiteY805" fmla="*/ 5656308 h 6859264"/>
              <a:gd name="connsiteX806" fmla="*/ 970973 w 4140484"/>
              <a:gd name="connsiteY806" fmla="*/ 5667662 h 6859264"/>
              <a:gd name="connsiteX807" fmla="*/ 985083 w 4140484"/>
              <a:gd name="connsiteY807" fmla="*/ 5695684 h 6859264"/>
              <a:gd name="connsiteX808" fmla="*/ 1037190 w 4140484"/>
              <a:gd name="connsiteY808" fmla="*/ 5723379 h 6859264"/>
              <a:gd name="connsiteX809" fmla="*/ 1104327 w 4140484"/>
              <a:gd name="connsiteY809" fmla="*/ 5755929 h 6859264"/>
              <a:gd name="connsiteX810" fmla="*/ 1163260 w 4140484"/>
              <a:gd name="connsiteY810" fmla="*/ 5790187 h 6859264"/>
              <a:gd name="connsiteX811" fmla="*/ 1323389 w 4140484"/>
              <a:gd name="connsiteY811" fmla="*/ 5845510 h 6859264"/>
              <a:gd name="connsiteX812" fmla="*/ 1339008 w 4140484"/>
              <a:gd name="connsiteY812" fmla="*/ 5849119 h 6859264"/>
              <a:gd name="connsiteX813" fmla="*/ 1477678 w 4140484"/>
              <a:gd name="connsiteY813" fmla="*/ 5873204 h 6859264"/>
              <a:gd name="connsiteX814" fmla="*/ 1507013 w 4140484"/>
              <a:gd name="connsiteY814" fmla="*/ 5873861 h 6859264"/>
              <a:gd name="connsiteX815" fmla="*/ 1607619 w 4140484"/>
              <a:gd name="connsiteY815" fmla="*/ 5896108 h 6859264"/>
              <a:gd name="connsiteX816" fmla="*/ 1714131 w 4140484"/>
              <a:gd name="connsiteY816" fmla="*/ 5916846 h 6859264"/>
              <a:gd name="connsiteX817" fmla="*/ 1804499 w 4140484"/>
              <a:gd name="connsiteY817" fmla="*/ 5935025 h 6859264"/>
              <a:gd name="connsiteX818" fmla="*/ 1859429 w 4140484"/>
              <a:gd name="connsiteY818" fmla="*/ 5941588 h 6859264"/>
              <a:gd name="connsiteX819" fmla="*/ 1924596 w 4140484"/>
              <a:gd name="connsiteY819" fmla="*/ 5925575 h 6859264"/>
              <a:gd name="connsiteX820" fmla="*/ 1976966 w 4140484"/>
              <a:gd name="connsiteY820" fmla="*/ 5926428 h 6859264"/>
              <a:gd name="connsiteX821" fmla="*/ 2047252 w 4140484"/>
              <a:gd name="connsiteY821" fmla="*/ 5938831 h 6859264"/>
              <a:gd name="connsiteX822" fmla="*/ 2112617 w 4140484"/>
              <a:gd name="connsiteY822" fmla="*/ 5959110 h 6859264"/>
              <a:gd name="connsiteX823" fmla="*/ 2197079 w 4140484"/>
              <a:gd name="connsiteY823" fmla="*/ 5961407 h 6859264"/>
              <a:gd name="connsiteX824" fmla="*/ 2204823 w 4140484"/>
              <a:gd name="connsiteY824" fmla="*/ 5963441 h 6859264"/>
              <a:gd name="connsiteX825" fmla="*/ 2329645 w 4140484"/>
              <a:gd name="connsiteY825" fmla="*/ 5966329 h 6859264"/>
              <a:gd name="connsiteX826" fmla="*/ 2388512 w 4140484"/>
              <a:gd name="connsiteY826" fmla="*/ 5965541 h 6859264"/>
              <a:gd name="connsiteX827" fmla="*/ 2499027 w 4140484"/>
              <a:gd name="connsiteY827" fmla="*/ 5920193 h 6859264"/>
              <a:gd name="connsiteX828" fmla="*/ 2564982 w 4140484"/>
              <a:gd name="connsiteY828" fmla="*/ 5872023 h 6859264"/>
              <a:gd name="connsiteX829" fmla="*/ 2569576 w 4140484"/>
              <a:gd name="connsiteY829" fmla="*/ 5869464 h 6859264"/>
              <a:gd name="connsiteX830" fmla="*/ 2643472 w 4140484"/>
              <a:gd name="connsiteY830" fmla="*/ 5764264 h 6859264"/>
              <a:gd name="connsiteX831" fmla="*/ 2683242 w 4140484"/>
              <a:gd name="connsiteY831" fmla="*/ 5694896 h 6859264"/>
              <a:gd name="connsiteX832" fmla="*/ 2742897 w 4140484"/>
              <a:gd name="connsiteY832" fmla="*/ 5678555 h 6859264"/>
              <a:gd name="connsiteX833" fmla="*/ 2778991 w 4140484"/>
              <a:gd name="connsiteY833" fmla="*/ 5723247 h 6859264"/>
              <a:gd name="connsiteX834" fmla="*/ 2793364 w 4140484"/>
              <a:gd name="connsiteY834" fmla="*/ 5909365 h 6859264"/>
              <a:gd name="connsiteX835" fmla="*/ 2798942 w 4140484"/>
              <a:gd name="connsiteY835" fmla="*/ 6405307 h 6859264"/>
              <a:gd name="connsiteX836" fmla="*/ 2781682 w 4140484"/>
              <a:gd name="connsiteY836" fmla="*/ 6586961 h 6859264"/>
              <a:gd name="connsiteX837" fmla="*/ 2757203 w 4140484"/>
              <a:gd name="connsiteY837" fmla="*/ 6813637 h 6859264"/>
              <a:gd name="connsiteX838" fmla="*/ 2805898 w 4140484"/>
              <a:gd name="connsiteY838" fmla="*/ 6842053 h 6859264"/>
              <a:gd name="connsiteX839" fmla="*/ 2809967 w 4140484"/>
              <a:gd name="connsiteY839" fmla="*/ 6826499 h 6859264"/>
              <a:gd name="connsiteX840" fmla="*/ 2843174 w 4140484"/>
              <a:gd name="connsiteY840" fmla="*/ 6527635 h 6859264"/>
              <a:gd name="connsiteX841" fmla="*/ 2850656 w 4140484"/>
              <a:gd name="connsiteY841" fmla="*/ 6372034 h 6859264"/>
              <a:gd name="connsiteX842" fmla="*/ 2852690 w 4140484"/>
              <a:gd name="connsiteY842" fmla="*/ 5975057 h 6859264"/>
              <a:gd name="connsiteX843" fmla="*/ 2852034 w 4140484"/>
              <a:gd name="connsiteY843" fmla="*/ 5969742 h 6859264"/>
              <a:gd name="connsiteX844" fmla="*/ 2831362 w 4140484"/>
              <a:gd name="connsiteY844" fmla="*/ 5723510 h 6859264"/>
              <a:gd name="connsiteX845" fmla="*/ 2888260 w 4140484"/>
              <a:gd name="connsiteY845" fmla="*/ 5663396 h 6859264"/>
              <a:gd name="connsiteX846" fmla="*/ 2984731 w 4140484"/>
              <a:gd name="connsiteY846" fmla="*/ 5668186 h 6859264"/>
              <a:gd name="connsiteX847" fmla="*/ 3209700 w 4140484"/>
              <a:gd name="connsiteY847" fmla="*/ 5610960 h 6859264"/>
              <a:gd name="connsiteX848" fmla="*/ 3430403 w 4140484"/>
              <a:gd name="connsiteY848" fmla="*/ 5453587 h 6859264"/>
              <a:gd name="connsiteX849" fmla="*/ 3494849 w 4140484"/>
              <a:gd name="connsiteY849" fmla="*/ 5394851 h 6859264"/>
              <a:gd name="connsiteX850" fmla="*/ 3509549 w 4140484"/>
              <a:gd name="connsiteY850" fmla="*/ 5376344 h 6859264"/>
              <a:gd name="connsiteX851" fmla="*/ 3580623 w 4140484"/>
              <a:gd name="connsiteY851" fmla="*/ 5271013 h 6859264"/>
              <a:gd name="connsiteX852" fmla="*/ 3704001 w 4140484"/>
              <a:gd name="connsiteY852" fmla="*/ 5172638 h 6859264"/>
              <a:gd name="connsiteX853" fmla="*/ 3742458 w 4140484"/>
              <a:gd name="connsiteY853" fmla="*/ 5143435 h 6859264"/>
              <a:gd name="connsiteX854" fmla="*/ 3886575 w 4140484"/>
              <a:gd name="connsiteY854" fmla="*/ 4928507 h 6859264"/>
              <a:gd name="connsiteX855" fmla="*/ 3909151 w 4140484"/>
              <a:gd name="connsiteY855" fmla="*/ 4889328 h 6859264"/>
              <a:gd name="connsiteX856" fmla="*/ 3957714 w 4140484"/>
              <a:gd name="connsiteY856" fmla="*/ 4809329 h 6859264"/>
              <a:gd name="connsiteX857" fmla="*/ 3958174 w 4140484"/>
              <a:gd name="connsiteY857" fmla="*/ 4806769 h 6859264"/>
              <a:gd name="connsiteX858" fmla="*/ 3998075 w 4140484"/>
              <a:gd name="connsiteY858" fmla="*/ 4703604 h 6859264"/>
              <a:gd name="connsiteX859" fmla="*/ 4005359 w 4140484"/>
              <a:gd name="connsiteY859" fmla="*/ 4672759 h 6859264"/>
              <a:gd name="connsiteX860" fmla="*/ 4011791 w 4140484"/>
              <a:gd name="connsiteY860" fmla="*/ 4641586 h 6859264"/>
              <a:gd name="connsiteX861" fmla="*/ 4079058 w 4140484"/>
              <a:gd name="connsiteY861" fmla="*/ 4452909 h 6859264"/>
              <a:gd name="connsiteX862" fmla="*/ 4080108 w 4140484"/>
              <a:gd name="connsiteY862" fmla="*/ 4437159 h 6859264"/>
              <a:gd name="connsiteX863" fmla="*/ 4086015 w 4140484"/>
              <a:gd name="connsiteY863" fmla="*/ 4363198 h 6859264"/>
              <a:gd name="connsiteX864" fmla="*/ 4088640 w 4140484"/>
              <a:gd name="connsiteY864" fmla="*/ 4243823 h 6859264"/>
              <a:gd name="connsiteX865" fmla="*/ 4084571 w 4140484"/>
              <a:gd name="connsiteY865" fmla="*/ 4193158 h 6859264"/>
              <a:gd name="connsiteX866" fmla="*/ 4101962 w 4140484"/>
              <a:gd name="connsiteY866" fmla="*/ 4091043 h 6859264"/>
              <a:gd name="connsiteX867" fmla="*/ 4101634 w 4140484"/>
              <a:gd name="connsiteY867" fmla="*/ 4085859 h 6859264"/>
              <a:gd name="connsiteX868" fmla="*/ 4109772 w 4140484"/>
              <a:gd name="connsiteY868" fmla="*/ 4016163 h 6859264"/>
              <a:gd name="connsiteX869" fmla="*/ 4112922 w 4140484"/>
              <a:gd name="connsiteY869" fmla="*/ 3992734 h 6859264"/>
              <a:gd name="connsiteX870" fmla="*/ 4117647 w 4140484"/>
              <a:gd name="connsiteY870" fmla="*/ 3957033 h 6859264"/>
              <a:gd name="connsiteX871" fmla="*/ 4131888 w 4140484"/>
              <a:gd name="connsiteY871" fmla="*/ 3861021 h 6859264"/>
              <a:gd name="connsiteX872" fmla="*/ 4140485 w 4140484"/>
              <a:gd name="connsiteY872" fmla="*/ 3788307 h 6859264"/>
              <a:gd name="connsiteX873" fmla="*/ 4139894 w 4140484"/>
              <a:gd name="connsiteY873" fmla="*/ 3766322 h 6859264"/>
              <a:gd name="connsiteX874" fmla="*/ 3168027 w 4140484"/>
              <a:gd name="connsiteY874" fmla="*/ 1716863 h 6859264"/>
              <a:gd name="connsiteX875" fmla="*/ 3182728 w 4140484"/>
              <a:gd name="connsiteY875" fmla="*/ 1754664 h 6859264"/>
              <a:gd name="connsiteX876" fmla="*/ 3171111 w 4140484"/>
              <a:gd name="connsiteY876" fmla="*/ 1777305 h 6859264"/>
              <a:gd name="connsiteX877" fmla="*/ 3154377 w 4140484"/>
              <a:gd name="connsiteY877" fmla="*/ 1755057 h 6859264"/>
              <a:gd name="connsiteX878" fmla="*/ 3168027 w 4140484"/>
              <a:gd name="connsiteY878" fmla="*/ 1716863 h 6859264"/>
              <a:gd name="connsiteX879" fmla="*/ 3152736 w 4140484"/>
              <a:gd name="connsiteY879" fmla="*/ 2568108 h 6859264"/>
              <a:gd name="connsiteX880" fmla="*/ 3174918 w 4140484"/>
              <a:gd name="connsiteY880" fmla="*/ 2553014 h 6859264"/>
              <a:gd name="connsiteX881" fmla="*/ 3178921 w 4140484"/>
              <a:gd name="connsiteY881" fmla="*/ 2586549 h 6859264"/>
              <a:gd name="connsiteX882" fmla="*/ 3162777 w 4140484"/>
              <a:gd name="connsiteY882" fmla="*/ 2670814 h 6859264"/>
              <a:gd name="connsiteX883" fmla="*/ 3153524 w 4140484"/>
              <a:gd name="connsiteY883" fmla="*/ 2711437 h 6859264"/>
              <a:gd name="connsiteX884" fmla="*/ 3139480 w 4140484"/>
              <a:gd name="connsiteY884" fmla="*/ 2676130 h 6859264"/>
              <a:gd name="connsiteX885" fmla="*/ 3139086 w 4140484"/>
              <a:gd name="connsiteY885" fmla="*/ 2649354 h 6859264"/>
              <a:gd name="connsiteX886" fmla="*/ 3152736 w 4140484"/>
              <a:gd name="connsiteY886" fmla="*/ 2568108 h 6859264"/>
              <a:gd name="connsiteX887" fmla="*/ 3137511 w 4140484"/>
              <a:gd name="connsiteY887" fmla="*/ 2041584 h 6859264"/>
              <a:gd name="connsiteX888" fmla="*/ 3124188 w 4140484"/>
              <a:gd name="connsiteY888" fmla="*/ 2071510 h 6859264"/>
              <a:gd name="connsiteX889" fmla="*/ 3104566 w 4140484"/>
              <a:gd name="connsiteY889" fmla="*/ 2050116 h 6859264"/>
              <a:gd name="connsiteX890" fmla="*/ 3097938 w 4140484"/>
              <a:gd name="connsiteY890" fmla="*/ 2032724 h 6859264"/>
              <a:gd name="connsiteX891" fmla="*/ 3111982 w 4140484"/>
              <a:gd name="connsiteY891" fmla="*/ 2003258 h 6859264"/>
              <a:gd name="connsiteX892" fmla="*/ 3132457 w 4140484"/>
              <a:gd name="connsiteY892" fmla="*/ 2021108 h 6859264"/>
              <a:gd name="connsiteX893" fmla="*/ 3137511 w 4140484"/>
              <a:gd name="connsiteY893" fmla="*/ 2041584 h 6859264"/>
              <a:gd name="connsiteX894" fmla="*/ 3094066 w 4140484"/>
              <a:gd name="connsiteY894" fmla="*/ 1700390 h 6859264"/>
              <a:gd name="connsiteX895" fmla="*/ 3129964 w 4140484"/>
              <a:gd name="connsiteY895" fmla="*/ 1732088 h 6859264"/>
              <a:gd name="connsiteX896" fmla="*/ 3123138 w 4140484"/>
              <a:gd name="connsiteY896" fmla="*/ 1795090 h 6859264"/>
              <a:gd name="connsiteX897" fmla="*/ 3077659 w 4140484"/>
              <a:gd name="connsiteY897" fmla="*/ 1718372 h 6859264"/>
              <a:gd name="connsiteX898" fmla="*/ 3094066 w 4140484"/>
              <a:gd name="connsiteY898" fmla="*/ 1700390 h 6859264"/>
              <a:gd name="connsiteX899" fmla="*/ 3076543 w 4140484"/>
              <a:gd name="connsiteY899" fmla="*/ 2420448 h 6859264"/>
              <a:gd name="connsiteX900" fmla="*/ 3088881 w 4140484"/>
              <a:gd name="connsiteY900" fmla="*/ 2391900 h 6859264"/>
              <a:gd name="connsiteX901" fmla="*/ 3100628 w 4140484"/>
              <a:gd name="connsiteY901" fmla="*/ 2423794 h 6859264"/>
              <a:gd name="connsiteX902" fmla="*/ 3086190 w 4140484"/>
              <a:gd name="connsiteY902" fmla="*/ 2454705 h 6859264"/>
              <a:gd name="connsiteX903" fmla="*/ 3076543 w 4140484"/>
              <a:gd name="connsiteY903" fmla="*/ 2420448 h 6859264"/>
              <a:gd name="connsiteX904" fmla="*/ 3079562 w 4140484"/>
              <a:gd name="connsiteY904" fmla="*/ 2786317 h 6859264"/>
              <a:gd name="connsiteX905" fmla="*/ 3100103 w 4140484"/>
              <a:gd name="connsiteY905" fmla="*/ 2812568 h 6859264"/>
              <a:gd name="connsiteX906" fmla="*/ 3077987 w 4140484"/>
              <a:gd name="connsiteY906" fmla="*/ 2835865 h 6859264"/>
              <a:gd name="connsiteX907" fmla="*/ 3064796 w 4140484"/>
              <a:gd name="connsiteY907" fmla="*/ 2802133 h 6859264"/>
              <a:gd name="connsiteX908" fmla="*/ 3079562 w 4140484"/>
              <a:gd name="connsiteY908" fmla="*/ 2786317 h 6859264"/>
              <a:gd name="connsiteX909" fmla="*/ 2614465 w 4140484"/>
              <a:gd name="connsiteY909" fmla="*/ 1805918 h 6859264"/>
              <a:gd name="connsiteX910" fmla="*/ 2638813 w 4140484"/>
              <a:gd name="connsiteY910" fmla="*/ 1838797 h 6859264"/>
              <a:gd name="connsiteX911" fmla="*/ 2631659 w 4140484"/>
              <a:gd name="connsiteY911" fmla="*/ 1847525 h 6859264"/>
              <a:gd name="connsiteX912" fmla="*/ 2606065 w 4140484"/>
              <a:gd name="connsiteY912" fmla="*/ 1815894 h 6859264"/>
              <a:gd name="connsiteX913" fmla="*/ 2614465 w 4140484"/>
              <a:gd name="connsiteY913" fmla="*/ 1805918 h 6859264"/>
              <a:gd name="connsiteX914" fmla="*/ 2609740 w 4140484"/>
              <a:gd name="connsiteY914" fmla="*/ 2001683 h 6859264"/>
              <a:gd name="connsiteX915" fmla="*/ 2582636 w 4140484"/>
              <a:gd name="connsiteY915" fmla="*/ 1977270 h 6859264"/>
              <a:gd name="connsiteX916" fmla="*/ 2598583 w 4140484"/>
              <a:gd name="connsiteY916" fmla="*/ 1956729 h 6859264"/>
              <a:gd name="connsiteX917" fmla="*/ 2620962 w 4140484"/>
              <a:gd name="connsiteY917" fmla="*/ 1987508 h 6859264"/>
              <a:gd name="connsiteX918" fmla="*/ 2609740 w 4140484"/>
              <a:gd name="connsiteY918" fmla="*/ 2001683 h 6859264"/>
              <a:gd name="connsiteX919" fmla="*/ 2695711 w 4140484"/>
              <a:gd name="connsiteY919" fmla="*/ 2421104 h 6859264"/>
              <a:gd name="connsiteX920" fmla="*/ 2668148 w 4140484"/>
              <a:gd name="connsiteY920" fmla="*/ 2378578 h 6859264"/>
              <a:gd name="connsiteX921" fmla="*/ 2632775 w 4140484"/>
              <a:gd name="connsiteY921" fmla="*/ 2341170 h 6859264"/>
              <a:gd name="connsiteX922" fmla="*/ 2616959 w 4140484"/>
              <a:gd name="connsiteY922" fmla="*/ 2301532 h 6859264"/>
              <a:gd name="connsiteX923" fmla="*/ 2636056 w 4140484"/>
              <a:gd name="connsiteY923" fmla="*/ 2289653 h 6859264"/>
              <a:gd name="connsiteX924" fmla="*/ 2657713 w 4140484"/>
              <a:gd name="connsiteY924" fmla="*/ 2267275 h 6859264"/>
              <a:gd name="connsiteX925" fmla="*/ 2677532 w 4140484"/>
              <a:gd name="connsiteY925" fmla="*/ 2265175 h 6859264"/>
              <a:gd name="connsiteX926" fmla="*/ 2695711 w 4140484"/>
              <a:gd name="connsiteY926" fmla="*/ 2421104 h 6859264"/>
              <a:gd name="connsiteX927" fmla="*/ 2746309 w 4140484"/>
              <a:gd name="connsiteY927" fmla="*/ 2682167 h 6859264"/>
              <a:gd name="connsiteX928" fmla="*/ 2737647 w 4140484"/>
              <a:gd name="connsiteY928" fmla="*/ 2691224 h 6859264"/>
              <a:gd name="connsiteX929" fmla="*/ 2728590 w 4140484"/>
              <a:gd name="connsiteY929" fmla="*/ 2680330 h 6859264"/>
              <a:gd name="connsiteX930" fmla="*/ 2723537 w 4140484"/>
              <a:gd name="connsiteY930" fmla="*/ 2648829 h 6859264"/>
              <a:gd name="connsiteX931" fmla="*/ 2719534 w 4140484"/>
              <a:gd name="connsiteY931" fmla="*/ 2558001 h 6859264"/>
              <a:gd name="connsiteX932" fmla="*/ 2722487 w 4140484"/>
              <a:gd name="connsiteY932" fmla="*/ 2541267 h 6859264"/>
              <a:gd name="connsiteX933" fmla="*/ 2738697 w 4140484"/>
              <a:gd name="connsiteY933" fmla="*/ 2551635 h 6859264"/>
              <a:gd name="connsiteX934" fmla="*/ 2760419 w 4140484"/>
              <a:gd name="connsiteY934" fmla="*/ 2626713 h 6859264"/>
              <a:gd name="connsiteX935" fmla="*/ 2746309 w 4140484"/>
              <a:gd name="connsiteY935" fmla="*/ 2682167 h 6859264"/>
              <a:gd name="connsiteX936" fmla="*/ 2768097 w 4140484"/>
              <a:gd name="connsiteY936" fmla="*/ 2394459 h 6859264"/>
              <a:gd name="connsiteX937" fmla="*/ 2763175 w 4140484"/>
              <a:gd name="connsiteY937" fmla="*/ 2400563 h 6859264"/>
              <a:gd name="connsiteX938" fmla="*/ 2743553 w 4140484"/>
              <a:gd name="connsiteY938" fmla="*/ 2416510 h 6859264"/>
              <a:gd name="connsiteX939" fmla="*/ 2728459 w 4140484"/>
              <a:gd name="connsiteY939" fmla="*/ 2381072 h 6859264"/>
              <a:gd name="connsiteX940" fmla="*/ 2760419 w 4140484"/>
              <a:gd name="connsiteY940" fmla="*/ 2337430 h 6859264"/>
              <a:gd name="connsiteX941" fmla="*/ 2769804 w 4140484"/>
              <a:gd name="connsiteY941" fmla="*/ 2322401 h 6859264"/>
              <a:gd name="connsiteX942" fmla="*/ 2782601 w 4140484"/>
              <a:gd name="connsiteY942" fmla="*/ 2284469 h 6859264"/>
              <a:gd name="connsiteX943" fmla="*/ 2798942 w 4140484"/>
              <a:gd name="connsiteY943" fmla="*/ 2262221 h 6859264"/>
              <a:gd name="connsiteX944" fmla="*/ 2814824 w 4140484"/>
              <a:gd name="connsiteY944" fmla="*/ 2293853 h 6859264"/>
              <a:gd name="connsiteX945" fmla="*/ 2768097 w 4140484"/>
              <a:gd name="connsiteY945" fmla="*/ 2394459 h 6859264"/>
              <a:gd name="connsiteX946" fmla="*/ 2852559 w 4140484"/>
              <a:gd name="connsiteY946" fmla="*/ 4746721 h 6859264"/>
              <a:gd name="connsiteX947" fmla="*/ 2829590 w 4140484"/>
              <a:gd name="connsiteY947" fmla="*/ 4951936 h 6859264"/>
              <a:gd name="connsiteX948" fmla="*/ 2814824 w 4140484"/>
              <a:gd name="connsiteY948" fmla="*/ 5120203 h 6859264"/>
              <a:gd name="connsiteX949" fmla="*/ 2806292 w 4140484"/>
              <a:gd name="connsiteY949" fmla="*/ 5158923 h 6859264"/>
              <a:gd name="connsiteX950" fmla="*/ 2777088 w 4140484"/>
              <a:gd name="connsiteY950" fmla="*/ 5268650 h 6859264"/>
              <a:gd name="connsiteX951" fmla="*/ 2772035 w 4140484"/>
              <a:gd name="connsiteY951" fmla="*/ 5319314 h 6859264"/>
              <a:gd name="connsiteX952" fmla="*/ 2764357 w 4140484"/>
              <a:gd name="connsiteY952" fmla="*/ 5332243 h 6859264"/>
              <a:gd name="connsiteX953" fmla="*/ 2751625 w 4140484"/>
              <a:gd name="connsiteY953" fmla="*/ 5321283 h 6859264"/>
              <a:gd name="connsiteX954" fmla="*/ 2716580 w 4140484"/>
              <a:gd name="connsiteY954" fmla="*/ 5205911 h 6859264"/>
              <a:gd name="connsiteX955" fmla="*/ 2576139 w 4140484"/>
              <a:gd name="connsiteY955" fmla="*/ 4805719 h 6859264"/>
              <a:gd name="connsiteX956" fmla="*/ 2576205 w 4140484"/>
              <a:gd name="connsiteY956" fmla="*/ 4714367 h 6859264"/>
              <a:gd name="connsiteX957" fmla="*/ 2625162 w 4140484"/>
              <a:gd name="connsiteY957" fmla="*/ 4692119 h 6859264"/>
              <a:gd name="connsiteX958" fmla="*/ 2744340 w 4140484"/>
              <a:gd name="connsiteY958" fmla="*/ 4710364 h 6859264"/>
              <a:gd name="connsiteX959" fmla="*/ 2826965 w 4140484"/>
              <a:gd name="connsiteY959" fmla="*/ 4718238 h 6859264"/>
              <a:gd name="connsiteX960" fmla="*/ 2852559 w 4140484"/>
              <a:gd name="connsiteY960" fmla="*/ 4746721 h 6859264"/>
              <a:gd name="connsiteX961" fmla="*/ 2938136 w 4140484"/>
              <a:gd name="connsiteY961" fmla="*/ 4711545 h 6859264"/>
              <a:gd name="connsiteX962" fmla="*/ 2922977 w 4140484"/>
              <a:gd name="connsiteY962" fmla="*/ 4930541 h 6859264"/>
              <a:gd name="connsiteX963" fmla="*/ 2877104 w 4140484"/>
              <a:gd name="connsiteY963" fmla="*/ 4986652 h 6859264"/>
              <a:gd name="connsiteX964" fmla="*/ 2865159 w 4140484"/>
              <a:gd name="connsiteY964" fmla="*/ 4967292 h 6859264"/>
              <a:gd name="connsiteX965" fmla="*/ 2874150 w 4140484"/>
              <a:gd name="connsiteY965" fmla="*/ 4914594 h 6859264"/>
              <a:gd name="connsiteX966" fmla="*/ 2895348 w 4140484"/>
              <a:gd name="connsiteY966" fmla="*/ 4731101 h 6859264"/>
              <a:gd name="connsiteX967" fmla="*/ 2912148 w 4140484"/>
              <a:gd name="connsiteY967" fmla="*/ 4702685 h 6859264"/>
              <a:gd name="connsiteX968" fmla="*/ 2931180 w 4140484"/>
              <a:gd name="connsiteY968" fmla="*/ 4695400 h 6859264"/>
              <a:gd name="connsiteX969" fmla="*/ 2938136 w 4140484"/>
              <a:gd name="connsiteY969" fmla="*/ 4711545 h 6859264"/>
              <a:gd name="connsiteX970" fmla="*/ 2910639 w 4140484"/>
              <a:gd name="connsiteY970" fmla="*/ 3958149 h 6859264"/>
              <a:gd name="connsiteX971" fmla="*/ 2904076 w 4140484"/>
              <a:gd name="connsiteY971" fmla="*/ 3962677 h 6859264"/>
              <a:gd name="connsiteX972" fmla="*/ 2791461 w 4140484"/>
              <a:gd name="connsiteY972" fmla="*/ 4067221 h 6859264"/>
              <a:gd name="connsiteX973" fmla="*/ 2765275 w 4140484"/>
              <a:gd name="connsiteY973" fmla="*/ 4085005 h 6859264"/>
              <a:gd name="connsiteX974" fmla="*/ 2586114 w 4140484"/>
              <a:gd name="connsiteY974" fmla="*/ 4255635 h 6859264"/>
              <a:gd name="connsiteX975" fmla="*/ 2566951 w 4140484"/>
              <a:gd name="connsiteY975" fmla="*/ 4318768 h 6859264"/>
              <a:gd name="connsiteX976" fmla="*/ 2550085 w 4140484"/>
              <a:gd name="connsiteY976" fmla="*/ 4383214 h 6859264"/>
              <a:gd name="connsiteX977" fmla="*/ 2543457 w 4140484"/>
              <a:gd name="connsiteY977" fmla="*/ 4495567 h 6859264"/>
              <a:gd name="connsiteX978" fmla="*/ 2551463 w 4140484"/>
              <a:gd name="connsiteY978" fmla="*/ 4559028 h 6859264"/>
              <a:gd name="connsiteX979" fmla="*/ 2570233 w 4140484"/>
              <a:gd name="connsiteY979" fmla="*/ 4614154 h 6859264"/>
              <a:gd name="connsiteX980" fmla="*/ 2557501 w 4140484"/>
              <a:gd name="connsiteY980" fmla="*/ 4685097 h 6859264"/>
              <a:gd name="connsiteX981" fmla="*/ 2529281 w 4140484"/>
              <a:gd name="connsiteY981" fmla="*/ 4681816 h 6859264"/>
              <a:gd name="connsiteX982" fmla="*/ 2497846 w 4140484"/>
              <a:gd name="connsiteY982" fmla="*/ 4601882 h 6859264"/>
              <a:gd name="connsiteX983" fmla="*/ 2317635 w 4140484"/>
              <a:gd name="connsiteY983" fmla="*/ 4197162 h 6859264"/>
              <a:gd name="connsiteX984" fmla="*/ 2286331 w 4140484"/>
              <a:gd name="connsiteY984" fmla="*/ 4112306 h 6859264"/>
              <a:gd name="connsiteX985" fmla="*/ 2333451 w 4140484"/>
              <a:gd name="connsiteY985" fmla="*/ 4062233 h 6859264"/>
              <a:gd name="connsiteX986" fmla="*/ 2386674 w 4140484"/>
              <a:gd name="connsiteY986" fmla="*/ 4068008 h 6859264"/>
              <a:gd name="connsiteX987" fmla="*/ 2594843 w 4140484"/>
              <a:gd name="connsiteY987" fmla="*/ 4030667 h 6859264"/>
              <a:gd name="connsiteX988" fmla="*/ 2751034 w 4140484"/>
              <a:gd name="connsiteY988" fmla="*/ 3924679 h 6859264"/>
              <a:gd name="connsiteX989" fmla="*/ 2790542 w 4140484"/>
              <a:gd name="connsiteY989" fmla="*/ 3888453 h 6859264"/>
              <a:gd name="connsiteX990" fmla="*/ 2848950 w 4140484"/>
              <a:gd name="connsiteY990" fmla="*/ 3815608 h 6859264"/>
              <a:gd name="connsiteX991" fmla="*/ 2906110 w 4140484"/>
              <a:gd name="connsiteY991" fmla="*/ 3742171 h 6859264"/>
              <a:gd name="connsiteX992" fmla="*/ 2922517 w 4140484"/>
              <a:gd name="connsiteY992" fmla="*/ 3751096 h 6859264"/>
              <a:gd name="connsiteX993" fmla="*/ 2938202 w 4140484"/>
              <a:gd name="connsiteY993" fmla="*/ 3902891 h 6859264"/>
              <a:gd name="connsiteX994" fmla="*/ 2910639 w 4140484"/>
              <a:gd name="connsiteY994" fmla="*/ 3958149 h 6859264"/>
              <a:gd name="connsiteX995" fmla="*/ 2976988 w 4140484"/>
              <a:gd name="connsiteY995" fmla="*/ 3667226 h 6859264"/>
              <a:gd name="connsiteX996" fmla="*/ 2992869 w 4140484"/>
              <a:gd name="connsiteY996" fmla="*/ 3659219 h 6859264"/>
              <a:gd name="connsiteX997" fmla="*/ 2999760 w 4140484"/>
              <a:gd name="connsiteY997" fmla="*/ 3675101 h 6859264"/>
              <a:gd name="connsiteX998" fmla="*/ 2992147 w 4140484"/>
              <a:gd name="connsiteY998" fmla="*/ 3784303 h 6859264"/>
              <a:gd name="connsiteX999" fmla="*/ 2975806 w 4140484"/>
              <a:gd name="connsiteY999" fmla="*/ 3882153 h 6859264"/>
              <a:gd name="connsiteX1000" fmla="*/ 2963796 w 4140484"/>
              <a:gd name="connsiteY1000" fmla="*/ 3899478 h 6859264"/>
              <a:gd name="connsiteX1001" fmla="*/ 2956184 w 4140484"/>
              <a:gd name="connsiteY1001" fmla="*/ 3881300 h 6859264"/>
              <a:gd name="connsiteX1002" fmla="*/ 2949227 w 4140484"/>
              <a:gd name="connsiteY1002" fmla="*/ 3746371 h 6859264"/>
              <a:gd name="connsiteX1003" fmla="*/ 2976988 w 4140484"/>
              <a:gd name="connsiteY1003" fmla="*/ 3667226 h 685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4140484" h="6859264">
                <a:moveTo>
                  <a:pt x="4139894" y="3766322"/>
                </a:moveTo>
                <a:cubicBezTo>
                  <a:pt x="4137597" y="3709226"/>
                  <a:pt x="4132544" y="3652394"/>
                  <a:pt x="4125588" y="3595692"/>
                </a:cubicBezTo>
                <a:cubicBezTo>
                  <a:pt x="4125260" y="3593067"/>
                  <a:pt x="4125260" y="3590245"/>
                  <a:pt x="4125785" y="3587620"/>
                </a:cubicBezTo>
                <a:cubicBezTo>
                  <a:pt x="4136876" y="3532100"/>
                  <a:pt x="4121585" y="3476776"/>
                  <a:pt x="4124669" y="3421256"/>
                </a:cubicBezTo>
                <a:cubicBezTo>
                  <a:pt x="4125522" y="3406162"/>
                  <a:pt x="4120666" y="3391068"/>
                  <a:pt x="4118500" y="3375974"/>
                </a:cubicBezTo>
                <a:cubicBezTo>
                  <a:pt x="4117188" y="3366917"/>
                  <a:pt x="4114037" y="3357467"/>
                  <a:pt x="4103997" y="3355301"/>
                </a:cubicBezTo>
                <a:cubicBezTo>
                  <a:pt x="4094415" y="3353201"/>
                  <a:pt x="4090018" y="3361864"/>
                  <a:pt x="4085686" y="3368558"/>
                </a:cubicBezTo>
                <a:cubicBezTo>
                  <a:pt x="4064095" y="3401765"/>
                  <a:pt x="4043423" y="3435563"/>
                  <a:pt x="4035810" y="3475201"/>
                </a:cubicBezTo>
                <a:cubicBezTo>
                  <a:pt x="4026754" y="3522387"/>
                  <a:pt x="3993087" y="3559991"/>
                  <a:pt x="3984621" y="3607439"/>
                </a:cubicBezTo>
                <a:cubicBezTo>
                  <a:pt x="3983900" y="3611639"/>
                  <a:pt x="3980290" y="3615249"/>
                  <a:pt x="3977534" y="3618793"/>
                </a:cubicBezTo>
                <a:cubicBezTo>
                  <a:pt x="3958896" y="3642812"/>
                  <a:pt x="3938289" y="3665651"/>
                  <a:pt x="3935204" y="3698201"/>
                </a:cubicBezTo>
                <a:cubicBezTo>
                  <a:pt x="3934548" y="3705223"/>
                  <a:pt x="3929035" y="3711261"/>
                  <a:pt x="3923654" y="3716052"/>
                </a:cubicBezTo>
                <a:cubicBezTo>
                  <a:pt x="3903835" y="3733705"/>
                  <a:pt x="3896091" y="3757069"/>
                  <a:pt x="3889988" y="3781941"/>
                </a:cubicBezTo>
                <a:cubicBezTo>
                  <a:pt x="3880800" y="3819348"/>
                  <a:pt x="3872596" y="3857215"/>
                  <a:pt x="3854024" y="3891669"/>
                </a:cubicBezTo>
                <a:cubicBezTo>
                  <a:pt x="3843130" y="3911882"/>
                  <a:pt x="3796010" y="3994703"/>
                  <a:pt x="3778881" y="4009600"/>
                </a:cubicBezTo>
                <a:cubicBezTo>
                  <a:pt x="3722442" y="4058689"/>
                  <a:pt x="3667316" y="4153979"/>
                  <a:pt x="3634502" y="4180230"/>
                </a:cubicBezTo>
                <a:lnTo>
                  <a:pt x="3555750" y="4291796"/>
                </a:lnTo>
                <a:cubicBezTo>
                  <a:pt x="3496686" y="4390236"/>
                  <a:pt x="3444185" y="4423049"/>
                  <a:pt x="3411371" y="4449300"/>
                </a:cubicBezTo>
                <a:cubicBezTo>
                  <a:pt x="3404940" y="4454419"/>
                  <a:pt x="3284055" y="4588166"/>
                  <a:pt x="3280118" y="4593679"/>
                </a:cubicBezTo>
                <a:cubicBezTo>
                  <a:pt x="3272308" y="4604573"/>
                  <a:pt x="3183056" y="4649790"/>
                  <a:pt x="3174590" y="4660225"/>
                </a:cubicBezTo>
                <a:cubicBezTo>
                  <a:pt x="3145648" y="4696057"/>
                  <a:pt x="3125107" y="4736811"/>
                  <a:pt x="3102991" y="4776909"/>
                </a:cubicBezTo>
                <a:cubicBezTo>
                  <a:pt x="3072278" y="4832626"/>
                  <a:pt x="3025420" y="4874824"/>
                  <a:pt x="2973181" y="4910656"/>
                </a:cubicBezTo>
                <a:cubicBezTo>
                  <a:pt x="2963534" y="4917285"/>
                  <a:pt x="2957365" y="4911772"/>
                  <a:pt x="2956381" y="4902059"/>
                </a:cubicBezTo>
                <a:cubicBezTo>
                  <a:pt x="2955199" y="4890509"/>
                  <a:pt x="2956118" y="4878762"/>
                  <a:pt x="2956118" y="4867080"/>
                </a:cubicBezTo>
                <a:cubicBezTo>
                  <a:pt x="2955659" y="4867080"/>
                  <a:pt x="2955199" y="4867015"/>
                  <a:pt x="2954740" y="4867015"/>
                </a:cubicBezTo>
                <a:cubicBezTo>
                  <a:pt x="2958940" y="4817926"/>
                  <a:pt x="2963075" y="4768837"/>
                  <a:pt x="2967340" y="4719813"/>
                </a:cubicBezTo>
                <a:cubicBezTo>
                  <a:pt x="2968784" y="4703341"/>
                  <a:pt x="2976594" y="4692579"/>
                  <a:pt x="2992278" y="4685097"/>
                </a:cubicBezTo>
                <a:cubicBezTo>
                  <a:pt x="3028701" y="4667837"/>
                  <a:pt x="3064731" y="4651824"/>
                  <a:pt x="3104894" y="4643030"/>
                </a:cubicBezTo>
                <a:cubicBezTo>
                  <a:pt x="3132589" y="4636992"/>
                  <a:pt x="3193950" y="4588757"/>
                  <a:pt x="3214425" y="4567363"/>
                </a:cubicBezTo>
                <a:cubicBezTo>
                  <a:pt x="3249339" y="4530874"/>
                  <a:pt x="3293177" y="4482048"/>
                  <a:pt x="3325991" y="4449234"/>
                </a:cubicBezTo>
                <a:lnTo>
                  <a:pt x="3470370" y="4265479"/>
                </a:lnTo>
                <a:cubicBezTo>
                  <a:pt x="3470107" y="4265217"/>
                  <a:pt x="3667513" y="4068927"/>
                  <a:pt x="3667250" y="4068599"/>
                </a:cubicBezTo>
                <a:cubicBezTo>
                  <a:pt x="3664887" y="4065711"/>
                  <a:pt x="3751318" y="3953883"/>
                  <a:pt x="3752565" y="3950471"/>
                </a:cubicBezTo>
                <a:cubicBezTo>
                  <a:pt x="3754140" y="3946205"/>
                  <a:pt x="3802901" y="3869094"/>
                  <a:pt x="3805067" y="3865156"/>
                </a:cubicBezTo>
                <a:cubicBezTo>
                  <a:pt x="3860061" y="3764287"/>
                  <a:pt x="3882440" y="3707520"/>
                  <a:pt x="3891759" y="3595102"/>
                </a:cubicBezTo>
                <a:cubicBezTo>
                  <a:pt x="3897075" y="3531312"/>
                  <a:pt x="3918535" y="3473298"/>
                  <a:pt x="3933301" y="3412922"/>
                </a:cubicBezTo>
                <a:cubicBezTo>
                  <a:pt x="3941111" y="3380896"/>
                  <a:pt x="3951217" y="3349198"/>
                  <a:pt x="3959552" y="3317107"/>
                </a:cubicBezTo>
                <a:cubicBezTo>
                  <a:pt x="3969134" y="3280093"/>
                  <a:pt x="3961455" y="3240323"/>
                  <a:pt x="3973990" y="3205541"/>
                </a:cubicBezTo>
                <a:cubicBezTo>
                  <a:pt x="3998009" y="3138470"/>
                  <a:pt x="3991184" y="3073106"/>
                  <a:pt x="3976287" y="3006757"/>
                </a:cubicBezTo>
                <a:cubicBezTo>
                  <a:pt x="3974056" y="2996716"/>
                  <a:pt x="3974252" y="2983329"/>
                  <a:pt x="3960077" y="2981950"/>
                </a:cubicBezTo>
                <a:cubicBezTo>
                  <a:pt x="3945770" y="2980572"/>
                  <a:pt x="3939733" y="2992188"/>
                  <a:pt x="3935729" y="3003279"/>
                </a:cubicBezTo>
                <a:cubicBezTo>
                  <a:pt x="3925623" y="3031564"/>
                  <a:pt x="3910200" y="3056634"/>
                  <a:pt x="3891956" y="3080128"/>
                </a:cubicBezTo>
                <a:cubicBezTo>
                  <a:pt x="3851464" y="3132367"/>
                  <a:pt x="3819636" y="3189200"/>
                  <a:pt x="3798241" y="3251873"/>
                </a:cubicBezTo>
                <a:cubicBezTo>
                  <a:pt x="3787347" y="3283637"/>
                  <a:pt x="3767987" y="3308641"/>
                  <a:pt x="3737668" y="3324457"/>
                </a:cubicBezTo>
                <a:cubicBezTo>
                  <a:pt x="3728152" y="3329444"/>
                  <a:pt x="3717980" y="3334957"/>
                  <a:pt x="3712401" y="3344145"/>
                </a:cubicBezTo>
                <a:cubicBezTo>
                  <a:pt x="3697504" y="3368624"/>
                  <a:pt x="3672960" y="3379255"/>
                  <a:pt x="3649531" y="3392709"/>
                </a:cubicBezTo>
                <a:cubicBezTo>
                  <a:pt x="3592632" y="3425456"/>
                  <a:pt x="3545972" y="3472576"/>
                  <a:pt x="3489533" y="3506702"/>
                </a:cubicBezTo>
                <a:cubicBezTo>
                  <a:pt x="3458688" y="3525340"/>
                  <a:pt x="3433422" y="3553954"/>
                  <a:pt x="3400937" y="3571739"/>
                </a:cubicBezTo>
                <a:cubicBezTo>
                  <a:pt x="3375999" y="3585389"/>
                  <a:pt x="3355523" y="3603502"/>
                  <a:pt x="3340363" y="3627718"/>
                </a:cubicBezTo>
                <a:cubicBezTo>
                  <a:pt x="3332094" y="3640909"/>
                  <a:pt x="3321725" y="3652328"/>
                  <a:pt x="3305646" y="3655675"/>
                </a:cubicBezTo>
                <a:cubicBezTo>
                  <a:pt x="3287402" y="3659482"/>
                  <a:pt x="3273161" y="3669850"/>
                  <a:pt x="3258854" y="3681007"/>
                </a:cubicBezTo>
                <a:cubicBezTo>
                  <a:pt x="3202941" y="3724780"/>
                  <a:pt x="3158774" y="3783910"/>
                  <a:pt x="3089669" y="3810751"/>
                </a:cubicBezTo>
                <a:cubicBezTo>
                  <a:pt x="3079890" y="3814558"/>
                  <a:pt x="3073787" y="3825189"/>
                  <a:pt x="3065059" y="3831423"/>
                </a:cubicBezTo>
                <a:cubicBezTo>
                  <a:pt x="3048914" y="3843040"/>
                  <a:pt x="3036773" y="3860562"/>
                  <a:pt x="3017151" y="3866928"/>
                </a:cubicBezTo>
                <a:cubicBezTo>
                  <a:pt x="3011967" y="3860562"/>
                  <a:pt x="3014460" y="3855115"/>
                  <a:pt x="3015051" y="3849996"/>
                </a:cubicBezTo>
                <a:cubicBezTo>
                  <a:pt x="3021089" y="3799201"/>
                  <a:pt x="3028505" y="3748602"/>
                  <a:pt x="3034870" y="3697873"/>
                </a:cubicBezTo>
                <a:cubicBezTo>
                  <a:pt x="3042089" y="3640318"/>
                  <a:pt x="3043533" y="3580664"/>
                  <a:pt x="3088619" y="3535578"/>
                </a:cubicBezTo>
                <a:cubicBezTo>
                  <a:pt x="3091047" y="3533150"/>
                  <a:pt x="3092162" y="3529344"/>
                  <a:pt x="3093278" y="3525931"/>
                </a:cubicBezTo>
                <a:cubicBezTo>
                  <a:pt x="3099972" y="3505455"/>
                  <a:pt x="3113097" y="3490099"/>
                  <a:pt x="3130488" y="3477826"/>
                </a:cubicBezTo>
                <a:cubicBezTo>
                  <a:pt x="3140004" y="3471067"/>
                  <a:pt x="3147289" y="3461682"/>
                  <a:pt x="3155558" y="3453479"/>
                </a:cubicBezTo>
                <a:cubicBezTo>
                  <a:pt x="3213835" y="3395924"/>
                  <a:pt x="3229388" y="3312578"/>
                  <a:pt x="3278608" y="3249576"/>
                </a:cubicBezTo>
                <a:cubicBezTo>
                  <a:pt x="3280708" y="3246886"/>
                  <a:pt x="3281627" y="3243014"/>
                  <a:pt x="3282218" y="3239470"/>
                </a:cubicBezTo>
                <a:cubicBezTo>
                  <a:pt x="3286418" y="3214204"/>
                  <a:pt x="3298231" y="3191956"/>
                  <a:pt x="3309781" y="3169643"/>
                </a:cubicBezTo>
                <a:cubicBezTo>
                  <a:pt x="3320216" y="3149561"/>
                  <a:pt x="3328025" y="3128495"/>
                  <a:pt x="3331766" y="3106248"/>
                </a:cubicBezTo>
                <a:cubicBezTo>
                  <a:pt x="3336032" y="3081047"/>
                  <a:pt x="3345154" y="3057815"/>
                  <a:pt x="3358082" y="3036027"/>
                </a:cubicBezTo>
                <a:cubicBezTo>
                  <a:pt x="3368386" y="3018701"/>
                  <a:pt x="3374358" y="3000260"/>
                  <a:pt x="3377048" y="2980441"/>
                </a:cubicBezTo>
                <a:cubicBezTo>
                  <a:pt x="3384267" y="2926889"/>
                  <a:pt x="3398049" y="2874913"/>
                  <a:pt x="3413734" y="2823330"/>
                </a:cubicBezTo>
                <a:cubicBezTo>
                  <a:pt x="3432044" y="2763216"/>
                  <a:pt x="3437622" y="2701986"/>
                  <a:pt x="3424037" y="2639904"/>
                </a:cubicBezTo>
                <a:cubicBezTo>
                  <a:pt x="3418590" y="2615031"/>
                  <a:pt x="3419246" y="2590093"/>
                  <a:pt x="3422725" y="2564958"/>
                </a:cubicBezTo>
                <a:cubicBezTo>
                  <a:pt x="3425547" y="2544613"/>
                  <a:pt x="3431256" y="2524400"/>
                  <a:pt x="3429222" y="2503597"/>
                </a:cubicBezTo>
                <a:cubicBezTo>
                  <a:pt x="3428237" y="2493490"/>
                  <a:pt x="3424496" y="2483646"/>
                  <a:pt x="3414652" y="2479315"/>
                </a:cubicBezTo>
                <a:cubicBezTo>
                  <a:pt x="3403365" y="2474393"/>
                  <a:pt x="3396211" y="2483384"/>
                  <a:pt x="3389321" y="2490078"/>
                </a:cubicBezTo>
                <a:cubicBezTo>
                  <a:pt x="3370879" y="2507863"/>
                  <a:pt x="3360314" y="2530897"/>
                  <a:pt x="3348894" y="2553276"/>
                </a:cubicBezTo>
                <a:cubicBezTo>
                  <a:pt x="3333735" y="2582874"/>
                  <a:pt x="3318641" y="2612603"/>
                  <a:pt x="3292390" y="2634456"/>
                </a:cubicBezTo>
                <a:cubicBezTo>
                  <a:pt x="3283268" y="2642004"/>
                  <a:pt x="3273686" y="2650732"/>
                  <a:pt x="3261939" y="2639510"/>
                </a:cubicBezTo>
                <a:cubicBezTo>
                  <a:pt x="3251701" y="2629731"/>
                  <a:pt x="3256886" y="2619559"/>
                  <a:pt x="3263842" y="2610700"/>
                </a:cubicBezTo>
                <a:cubicBezTo>
                  <a:pt x="3291865" y="2575064"/>
                  <a:pt x="3280774" y="2536541"/>
                  <a:pt x="3270799" y="2499200"/>
                </a:cubicBezTo>
                <a:cubicBezTo>
                  <a:pt x="3260561" y="2460611"/>
                  <a:pt x="3253473" y="2423073"/>
                  <a:pt x="3273818" y="2385665"/>
                </a:cubicBezTo>
                <a:cubicBezTo>
                  <a:pt x="3293637" y="2349242"/>
                  <a:pt x="3293637" y="2349111"/>
                  <a:pt x="3259445" y="2324042"/>
                </a:cubicBezTo>
                <a:cubicBezTo>
                  <a:pt x="3252948" y="2319251"/>
                  <a:pt x="3246189" y="2312688"/>
                  <a:pt x="3255705" y="2307963"/>
                </a:cubicBezTo>
                <a:cubicBezTo>
                  <a:pt x="3271980" y="2299826"/>
                  <a:pt x="3276968" y="2288800"/>
                  <a:pt x="3274671" y="2271540"/>
                </a:cubicBezTo>
                <a:cubicBezTo>
                  <a:pt x="3273686" y="2264387"/>
                  <a:pt x="3279855" y="2258218"/>
                  <a:pt x="3285171" y="2253362"/>
                </a:cubicBezTo>
                <a:cubicBezTo>
                  <a:pt x="3306762" y="2233608"/>
                  <a:pt x="3312931" y="2208670"/>
                  <a:pt x="3312603" y="2180319"/>
                </a:cubicBezTo>
                <a:cubicBezTo>
                  <a:pt x="3312209" y="2145537"/>
                  <a:pt x="3307943" y="2110164"/>
                  <a:pt x="3325072" y="2077285"/>
                </a:cubicBezTo>
                <a:cubicBezTo>
                  <a:pt x="3328878" y="2070000"/>
                  <a:pt x="3326581" y="2061403"/>
                  <a:pt x="3324219" y="2053528"/>
                </a:cubicBezTo>
                <a:cubicBezTo>
                  <a:pt x="3309453" y="2004702"/>
                  <a:pt x="3293243" y="1956401"/>
                  <a:pt x="3281955" y="1906393"/>
                </a:cubicBezTo>
                <a:cubicBezTo>
                  <a:pt x="3277033" y="1884605"/>
                  <a:pt x="3280118" y="1867804"/>
                  <a:pt x="3285893" y="1847329"/>
                </a:cubicBezTo>
                <a:cubicBezTo>
                  <a:pt x="3293046" y="1821800"/>
                  <a:pt x="3312406" y="1796993"/>
                  <a:pt x="3298428" y="1767264"/>
                </a:cubicBezTo>
                <a:cubicBezTo>
                  <a:pt x="3294031" y="1757945"/>
                  <a:pt x="3302890" y="1753417"/>
                  <a:pt x="3310306" y="1749282"/>
                </a:cubicBezTo>
                <a:cubicBezTo>
                  <a:pt x="3341676" y="1731694"/>
                  <a:pt x="3346204" y="1720997"/>
                  <a:pt x="3330191" y="1689627"/>
                </a:cubicBezTo>
                <a:cubicBezTo>
                  <a:pt x="3313981" y="1657864"/>
                  <a:pt x="3312734" y="1626626"/>
                  <a:pt x="3325072" y="1593812"/>
                </a:cubicBezTo>
                <a:cubicBezTo>
                  <a:pt x="3331897" y="1575568"/>
                  <a:pt x="3317722" y="1567759"/>
                  <a:pt x="3306040" y="1559949"/>
                </a:cubicBezTo>
                <a:cubicBezTo>
                  <a:pt x="3293768" y="1551746"/>
                  <a:pt x="3284055" y="1556274"/>
                  <a:pt x="3277558" y="1569005"/>
                </a:cubicBezTo>
                <a:cubicBezTo>
                  <a:pt x="3271849" y="1580293"/>
                  <a:pt x="3263974" y="1589350"/>
                  <a:pt x="3251898" y="1594797"/>
                </a:cubicBezTo>
                <a:cubicBezTo>
                  <a:pt x="3246911" y="1574124"/>
                  <a:pt x="3246976" y="1556996"/>
                  <a:pt x="3263186" y="1540392"/>
                </a:cubicBezTo>
                <a:cubicBezTo>
                  <a:pt x="3272571" y="1530811"/>
                  <a:pt x="3283924" y="1514929"/>
                  <a:pt x="3270142" y="1499572"/>
                </a:cubicBezTo>
                <a:cubicBezTo>
                  <a:pt x="3254720" y="1482444"/>
                  <a:pt x="3259905" y="1464199"/>
                  <a:pt x="3270274" y="1450287"/>
                </a:cubicBezTo>
                <a:cubicBezTo>
                  <a:pt x="3284121" y="1431846"/>
                  <a:pt x="3283990" y="1414126"/>
                  <a:pt x="3278149" y="1394569"/>
                </a:cubicBezTo>
                <a:cubicBezTo>
                  <a:pt x="3272899" y="1377113"/>
                  <a:pt x="3273818" y="1359459"/>
                  <a:pt x="3272571" y="1341740"/>
                </a:cubicBezTo>
                <a:cubicBezTo>
                  <a:pt x="3270405" y="1310698"/>
                  <a:pt x="3277493" y="1271979"/>
                  <a:pt x="3230766" y="1263053"/>
                </a:cubicBezTo>
                <a:cubicBezTo>
                  <a:pt x="3218888" y="1260756"/>
                  <a:pt x="3222825" y="1252619"/>
                  <a:pt x="3226304" y="1244218"/>
                </a:cubicBezTo>
                <a:cubicBezTo>
                  <a:pt x="3241201" y="1207796"/>
                  <a:pt x="3245926" y="1170257"/>
                  <a:pt x="3233785" y="1132128"/>
                </a:cubicBezTo>
                <a:cubicBezTo>
                  <a:pt x="3223613" y="1100299"/>
                  <a:pt x="3223810" y="1066501"/>
                  <a:pt x="3221447" y="1034410"/>
                </a:cubicBezTo>
                <a:cubicBezTo>
                  <a:pt x="3219675" y="1010390"/>
                  <a:pt x="3220528" y="987290"/>
                  <a:pt x="3210160" y="965042"/>
                </a:cubicBezTo>
                <a:cubicBezTo>
                  <a:pt x="3207534" y="959333"/>
                  <a:pt x="3206156" y="953032"/>
                  <a:pt x="3206353" y="946667"/>
                </a:cubicBezTo>
                <a:cubicBezTo>
                  <a:pt x="3207403" y="914969"/>
                  <a:pt x="3183384" y="883730"/>
                  <a:pt x="3204778" y="851508"/>
                </a:cubicBezTo>
                <a:cubicBezTo>
                  <a:pt x="3206419" y="849014"/>
                  <a:pt x="3204712" y="844289"/>
                  <a:pt x="3202941" y="841204"/>
                </a:cubicBezTo>
                <a:cubicBezTo>
                  <a:pt x="3193556" y="824666"/>
                  <a:pt x="3197100" y="808850"/>
                  <a:pt x="3203597" y="792181"/>
                </a:cubicBezTo>
                <a:cubicBezTo>
                  <a:pt x="3213375" y="766980"/>
                  <a:pt x="3211538" y="737908"/>
                  <a:pt x="3194278" y="720845"/>
                </a:cubicBezTo>
                <a:cubicBezTo>
                  <a:pt x="3169143" y="696038"/>
                  <a:pt x="3168486" y="667162"/>
                  <a:pt x="3169602" y="638417"/>
                </a:cubicBezTo>
                <a:cubicBezTo>
                  <a:pt x="3170455" y="616236"/>
                  <a:pt x="3166780" y="599304"/>
                  <a:pt x="3149520" y="586507"/>
                </a:cubicBezTo>
                <a:cubicBezTo>
                  <a:pt x="3133311" y="574497"/>
                  <a:pt x="3128192" y="559075"/>
                  <a:pt x="3129176" y="539715"/>
                </a:cubicBezTo>
                <a:cubicBezTo>
                  <a:pt x="3130226" y="518255"/>
                  <a:pt x="3125895" y="497714"/>
                  <a:pt x="3120841" y="476451"/>
                </a:cubicBezTo>
                <a:cubicBezTo>
                  <a:pt x="3116051" y="456369"/>
                  <a:pt x="3099381" y="443047"/>
                  <a:pt x="3097544" y="423293"/>
                </a:cubicBezTo>
                <a:cubicBezTo>
                  <a:pt x="3094459" y="390151"/>
                  <a:pt x="3071818" y="359569"/>
                  <a:pt x="3084812" y="324196"/>
                </a:cubicBezTo>
                <a:cubicBezTo>
                  <a:pt x="3086519" y="319603"/>
                  <a:pt x="3083303" y="313630"/>
                  <a:pt x="3080743" y="308840"/>
                </a:cubicBezTo>
                <a:cubicBezTo>
                  <a:pt x="3058365" y="267954"/>
                  <a:pt x="3041827" y="224575"/>
                  <a:pt x="3024633" y="181458"/>
                </a:cubicBezTo>
                <a:cubicBezTo>
                  <a:pt x="3005601" y="133813"/>
                  <a:pt x="2974166" y="92862"/>
                  <a:pt x="2951196" y="47251"/>
                </a:cubicBezTo>
                <a:cubicBezTo>
                  <a:pt x="2942008" y="29007"/>
                  <a:pt x="2930983" y="11091"/>
                  <a:pt x="2912411" y="0"/>
                </a:cubicBezTo>
                <a:cubicBezTo>
                  <a:pt x="2908801" y="0"/>
                  <a:pt x="2905257" y="0"/>
                  <a:pt x="2901648" y="0"/>
                </a:cubicBezTo>
                <a:cubicBezTo>
                  <a:pt x="2887472" y="16997"/>
                  <a:pt x="2888719" y="35832"/>
                  <a:pt x="2893838" y="55848"/>
                </a:cubicBezTo>
                <a:cubicBezTo>
                  <a:pt x="2896923" y="67792"/>
                  <a:pt x="2907292" y="83280"/>
                  <a:pt x="2899679" y="91746"/>
                </a:cubicBezTo>
                <a:cubicBezTo>
                  <a:pt x="2878482" y="115372"/>
                  <a:pt x="2894757" y="137423"/>
                  <a:pt x="2898301" y="159670"/>
                </a:cubicBezTo>
                <a:cubicBezTo>
                  <a:pt x="2901582" y="180211"/>
                  <a:pt x="2908933" y="204099"/>
                  <a:pt x="2896660" y="219522"/>
                </a:cubicBezTo>
                <a:cubicBezTo>
                  <a:pt x="2881172" y="239078"/>
                  <a:pt x="2888982" y="251876"/>
                  <a:pt x="2897710" y="267495"/>
                </a:cubicBezTo>
                <a:cubicBezTo>
                  <a:pt x="2902501" y="276092"/>
                  <a:pt x="2908276" y="284164"/>
                  <a:pt x="2913133" y="292696"/>
                </a:cubicBezTo>
                <a:cubicBezTo>
                  <a:pt x="2917201" y="299849"/>
                  <a:pt x="2920548" y="307527"/>
                  <a:pt x="2912936" y="314680"/>
                </a:cubicBezTo>
                <a:cubicBezTo>
                  <a:pt x="2906110" y="321112"/>
                  <a:pt x="2898695" y="325509"/>
                  <a:pt x="2888719" y="322031"/>
                </a:cubicBezTo>
                <a:cubicBezTo>
                  <a:pt x="2883141" y="320062"/>
                  <a:pt x="2878613" y="314418"/>
                  <a:pt x="2870541" y="317240"/>
                </a:cubicBezTo>
                <a:cubicBezTo>
                  <a:pt x="2867981" y="326756"/>
                  <a:pt x="2874085" y="334106"/>
                  <a:pt x="2878285" y="341456"/>
                </a:cubicBezTo>
                <a:cubicBezTo>
                  <a:pt x="2888457" y="359372"/>
                  <a:pt x="2900860" y="376107"/>
                  <a:pt x="2909654" y="394680"/>
                </a:cubicBezTo>
                <a:cubicBezTo>
                  <a:pt x="2913920" y="403736"/>
                  <a:pt x="2923173" y="422637"/>
                  <a:pt x="2896463" y="415811"/>
                </a:cubicBezTo>
                <a:cubicBezTo>
                  <a:pt x="2888326" y="413711"/>
                  <a:pt x="2882354" y="418896"/>
                  <a:pt x="2886751" y="425787"/>
                </a:cubicBezTo>
                <a:cubicBezTo>
                  <a:pt x="2902173" y="450134"/>
                  <a:pt x="2892985" y="483341"/>
                  <a:pt x="2916217" y="504933"/>
                </a:cubicBezTo>
                <a:cubicBezTo>
                  <a:pt x="2920680" y="509067"/>
                  <a:pt x="2924814" y="516680"/>
                  <a:pt x="2919301" y="524424"/>
                </a:cubicBezTo>
                <a:cubicBezTo>
                  <a:pt x="2904601" y="545162"/>
                  <a:pt x="2912345" y="565047"/>
                  <a:pt x="2921533" y="585129"/>
                </a:cubicBezTo>
                <a:cubicBezTo>
                  <a:pt x="2934790" y="613939"/>
                  <a:pt x="2954346" y="638483"/>
                  <a:pt x="2972459" y="664143"/>
                </a:cubicBezTo>
                <a:cubicBezTo>
                  <a:pt x="2976069" y="669262"/>
                  <a:pt x="2986372" y="674578"/>
                  <a:pt x="2979284" y="681731"/>
                </a:cubicBezTo>
                <a:cubicBezTo>
                  <a:pt x="2972787" y="688228"/>
                  <a:pt x="2964059" y="683306"/>
                  <a:pt x="2957431" y="678187"/>
                </a:cubicBezTo>
                <a:cubicBezTo>
                  <a:pt x="2951787" y="673790"/>
                  <a:pt x="2946602" y="668737"/>
                  <a:pt x="2940827" y="664537"/>
                </a:cubicBezTo>
                <a:cubicBezTo>
                  <a:pt x="2936824" y="661649"/>
                  <a:pt x="2928817" y="663553"/>
                  <a:pt x="2930261" y="666506"/>
                </a:cubicBezTo>
                <a:cubicBezTo>
                  <a:pt x="2939974" y="685406"/>
                  <a:pt x="2923173" y="702404"/>
                  <a:pt x="2925930" y="717760"/>
                </a:cubicBezTo>
                <a:cubicBezTo>
                  <a:pt x="2933608" y="760483"/>
                  <a:pt x="2940040" y="805175"/>
                  <a:pt x="2979481" y="834313"/>
                </a:cubicBezTo>
                <a:cubicBezTo>
                  <a:pt x="2989391" y="841664"/>
                  <a:pt x="2997660" y="851770"/>
                  <a:pt x="3005076" y="861811"/>
                </a:cubicBezTo>
                <a:cubicBezTo>
                  <a:pt x="3011442" y="870474"/>
                  <a:pt x="3019317" y="880121"/>
                  <a:pt x="3009341" y="897840"/>
                </a:cubicBezTo>
                <a:cubicBezTo>
                  <a:pt x="2999497" y="866536"/>
                  <a:pt x="2969047" y="868243"/>
                  <a:pt x="2951852" y="850983"/>
                </a:cubicBezTo>
                <a:cubicBezTo>
                  <a:pt x="2947980" y="847111"/>
                  <a:pt x="2942599" y="843436"/>
                  <a:pt x="2937611" y="847176"/>
                </a:cubicBezTo>
                <a:cubicBezTo>
                  <a:pt x="2932493" y="850983"/>
                  <a:pt x="2935905" y="856823"/>
                  <a:pt x="2937086" y="862074"/>
                </a:cubicBezTo>
                <a:cubicBezTo>
                  <a:pt x="2941615" y="881959"/>
                  <a:pt x="2955528" y="902040"/>
                  <a:pt x="2947849" y="921860"/>
                </a:cubicBezTo>
                <a:cubicBezTo>
                  <a:pt x="2936365" y="951589"/>
                  <a:pt x="2946340" y="975936"/>
                  <a:pt x="2957956" y="1001531"/>
                </a:cubicBezTo>
                <a:cubicBezTo>
                  <a:pt x="2963796" y="1014393"/>
                  <a:pt x="2972787" y="1026862"/>
                  <a:pt x="2969769" y="1042022"/>
                </a:cubicBezTo>
                <a:cubicBezTo>
                  <a:pt x="2964059" y="1070964"/>
                  <a:pt x="2970622" y="1096755"/>
                  <a:pt x="2987619" y="1120249"/>
                </a:cubicBezTo>
                <a:cubicBezTo>
                  <a:pt x="3001663" y="1139675"/>
                  <a:pt x="3025945" y="1155360"/>
                  <a:pt x="3009735" y="1185482"/>
                </a:cubicBezTo>
                <a:cubicBezTo>
                  <a:pt x="3007963" y="1188764"/>
                  <a:pt x="3012623" y="1195392"/>
                  <a:pt x="3013870" y="1200577"/>
                </a:cubicBezTo>
                <a:cubicBezTo>
                  <a:pt x="3015773" y="1208386"/>
                  <a:pt x="3026733" y="1217771"/>
                  <a:pt x="3014723" y="1223874"/>
                </a:cubicBezTo>
                <a:cubicBezTo>
                  <a:pt x="3004551" y="1228993"/>
                  <a:pt x="3000351" y="1216327"/>
                  <a:pt x="2994247" y="1210683"/>
                </a:cubicBezTo>
                <a:cubicBezTo>
                  <a:pt x="2991688" y="1208321"/>
                  <a:pt x="2990113" y="1204842"/>
                  <a:pt x="2988078" y="1201889"/>
                </a:cubicBezTo>
                <a:cubicBezTo>
                  <a:pt x="2985060" y="1197623"/>
                  <a:pt x="2982500" y="1191061"/>
                  <a:pt x="2976331" y="1192964"/>
                </a:cubicBezTo>
                <a:cubicBezTo>
                  <a:pt x="2968128" y="1195458"/>
                  <a:pt x="2969900" y="1204120"/>
                  <a:pt x="2971869" y="1208977"/>
                </a:cubicBezTo>
                <a:cubicBezTo>
                  <a:pt x="2979941" y="1229190"/>
                  <a:pt x="2979284" y="1249206"/>
                  <a:pt x="2973575" y="1269550"/>
                </a:cubicBezTo>
                <a:cubicBezTo>
                  <a:pt x="2972000" y="1275063"/>
                  <a:pt x="2972787" y="1280641"/>
                  <a:pt x="2976397" y="1284841"/>
                </a:cubicBezTo>
                <a:cubicBezTo>
                  <a:pt x="2996807" y="1308533"/>
                  <a:pt x="2997266" y="1334652"/>
                  <a:pt x="2988407" y="1363069"/>
                </a:cubicBezTo>
                <a:cubicBezTo>
                  <a:pt x="2985913" y="1371141"/>
                  <a:pt x="2986832" y="1381247"/>
                  <a:pt x="2989129" y="1389582"/>
                </a:cubicBezTo>
                <a:cubicBezTo>
                  <a:pt x="2996413" y="1415701"/>
                  <a:pt x="2998579" y="1443068"/>
                  <a:pt x="3001991" y="1469253"/>
                </a:cubicBezTo>
                <a:cubicBezTo>
                  <a:pt x="3005338" y="1494585"/>
                  <a:pt x="3010129" y="1515651"/>
                  <a:pt x="3026273" y="1534814"/>
                </a:cubicBezTo>
                <a:cubicBezTo>
                  <a:pt x="3030408" y="1539736"/>
                  <a:pt x="3039005" y="1548005"/>
                  <a:pt x="3030933" y="1552993"/>
                </a:cubicBezTo>
                <a:cubicBezTo>
                  <a:pt x="3009604" y="1566249"/>
                  <a:pt x="3025158" y="1574059"/>
                  <a:pt x="3033820" y="1582918"/>
                </a:cubicBezTo>
                <a:cubicBezTo>
                  <a:pt x="3039399" y="1588694"/>
                  <a:pt x="3046617" y="1592894"/>
                  <a:pt x="3051933" y="1598931"/>
                </a:cubicBezTo>
                <a:cubicBezTo>
                  <a:pt x="3061909" y="1610350"/>
                  <a:pt x="3063156" y="1628266"/>
                  <a:pt x="3054690" y="1635617"/>
                </a:cubicBezTo>
                <a:cubicBezTo>
                  <a:pt x="3043467" y="1645264"/>
                  <a:pt x="3035855" y="1628660"/>
                  <a:pt x="3028045" y="1620719"/>
                </a:cubicBezTo>
                <a:cubicBezTo>
                  <a:pt x="3020629" y="1613172"/>
                  <a:pt x="3021220" y="1598209"/>
                  <a:pt x="3005141" y="1595716"/>
                </a:cubicBezTo>
                <a:cubicBezTo>
                  <a:pt x="3004551" y="1604313"/>
                  <a:pt x="3003173" y="1611335"/>
                  <a:pt x="3003632" y="1618160"/>
                </a:cubicBezTo>
                <a:cubicBezTo>
                  <a:pt x="3006913" y="1661474"/>
                  <a:pt x="3014723" y="1704919"/>
                  <a:pt x="3012754" y="1747904"/>
                </a:cubicBezTo>
                <a:cubicBezTo>
                  <a:pt x="3011442" y="1777174"/>
                  <a:pt x="3012623" y="1802046"/>
                  <a:pt x="3031589" y="1824819"/>
                </a:cubicBezTo>
                <a:cubicBezTo>
                  <a:pt x="3035526" y="1829478"/>
                  <a:pt x="3035002" y="1835647"/>
                  <a:pt x="3027389" y="1836763"/>
                </a:cubicBezTo>
                <a:cubicBezTo>
                  <a:pt x="3010720" y="1839125"/>
                  <a:pt x="3018529" y="1849166"/>
                  <a:pt x="3021482" y="1856385"/>
                </a:cubicBezTo>
                <a:cubicBezTo>
                  <a:pt x="3025814" y="1867148"/>
                  <a:pt x="3031786" y="1877254"/>
                  <a:pt x="3036905" y="1887755"/>
                </a:cubicBezTo>
                <a:cubicBezTo>
                  <a:pt x="3039464" y="1893005"/>
                  <a:pt x="3039661" y="1901274"/>
                  <a:pt x="3033164" y="1899896"/>
                </a:cubicBezTo>
                <a:cubicBezTo>
                  <a:pt x="3005207" y="1893989"/>
                  <a:pt x="3015379" y="1915318"/>
                  <a:pt x="3014657" y="1926146"/>
                </a:cubicBezTo>
                <a:cubicBezTo>
                  <a:pt x="3013213" y="1947606"/>
                  <a:pt x="3014198" y="1969198"/>
                  <a:pt x="3014657" y="1990789"/>
                </a:cubicBezTo>
                <a:cubicBezTo>
                  <a:pt x="3014854" y="1999911"/>
                  <a:pt x="3016101" y="2009296"/>
                  <a:pt x="3005798" y="2013955"/>
                </a:cubicBezTo>
                <a:cubicBezTo>
                  <a:pt x="2987750" y="2022158"/>
                  <a:pt x="2988866" y="2040862"/>
                  <a:pt x="2994969" y="2050837"/>
                </a:cubicBezTo>
                <a:cubicBezTo>
                  <a:pt x="3010063" y="2075447"/>
                  <a:pt x="2996085" y="2104980"/>
                  <a:pt x="3011901" y="2128540"/>
                </a:cubicBezTo>
                <a:cubicBezTo>
                  <a:pt x="3014395" y="2132215"/>
                  <a:pt x="3014067" y="2139499"/>
                  <a:pt x="3012295" y="2144028"/>
                </a:cubicBezTo>
                <a:cubicBezTo>
                  <a:pt x="3005273" y="2161944"/>
                  <a:pt x="3010063" y="2177300"/>
                  <a:pt x="3020039" y="2192263"/>
                </a:cubicBezTo>
                <a:cubicBezTo>
                  <a:pt x="3035592" y="2215626"/>
                  <a:pt x="3036708" y="2239711"/>
                  <a:pt x="3027192" y="2266290"/>
                </a:cubicBezTo>
                <a:cubicBezTo>
                  <a:pt x="3016298" y="2296544"/>
                  <a:pt x="3005798" y="2327061"/>
                  <a:pt x="2998907" y="2358758"/>
                </a:cubicBezTo>
                <a:cubicBezTo>
                  <a:pt x="2996413" y="2370177"/>
                  <a:pt x="3016364" y="2397216"/>
                  <a:pt x="2980663" y="2390653"/>
                </a:cubicBezTo>
                <a:cubicBezTo>
                  <a:pt x="2980072" y="2390522"/>
                  <a:pt x="2977250" y="2398200"/>
                  <a:pt x="2976725" y="2402400"/>
                </a:cubicBezTo>
                <a:cubicBezTo>
                  <a:pt x="2975347" y="2413819"/>
                  <a:pt x="2980138" y="2423532"/>
                  <a:pt x="2987160" y="2431998"/>
                </a:cubicBezTo>
                <a:cubicBezTo>
                  <a:pt x="2995822" y="2442433"/>
                  <a:pt x="3006191" y="2452342"/>
                  <a:pt x="2982697" y="2457199"/>
                </a:cubicBezTo>
                <a:cubicBezTo>
                  <a:pt x="2975544" y="2458708"/>
                  <a:pt x="2971015" y="2465730"/>
                  <a:pt x="2974822" y="2471505"/>
                </a:cubicBezTo>
                <a:cubicBezTo>
                  <a:pt x="2993132" y="2499068"/>
                  <a:pt x="2969900" y="2535491"/>
                  <a:pt x="2995888" y="2562136"/>
                </a:cubicBezTo>
                <a:cubicBezTo>
                  <a:pt x="3004813" y="2571258"/>
                  <a:pt x="2998841" y="2582743"/>
                  <a:pt x="2982697" y="2581364"/>
                </a:cubicBezTo>
                <a:cubicBezTo>
                  <a:pt x="2975609" y="2580774"/>
                  <a:pt x="2966815" y="2578739"/>
                  <a:pt x="2966684" y="2589568"/>
                </a:cubicBezTo>
                <a:cubicBezTo>
                  <a:pt x="2966421" y="2604203"/>
                  <a:pt x="2961499" y="2618509"/>
                  <a:pt x="2972394" y="2633275"/>
                </a:cubicBezTo>
                <a:cubicBezTo>
                  <a:pt x="2983681" y="2648632"/>
                  <a:pt x="2979613" y="2674948"/>
                  <a:pt x="3006060" y="2679805"/>
                </a:cubicBezTo>
                <a:cubicBezTo>
                  <a:pt x="3006913" y="2679936"/>
                  <a:pt x="3007635" y="2683020"/>
                  <a:pt x="3007635" y="2684727"/>
                </a:cubicBezTo>
                <a:cubicBezTo>
                  <a:pt x="3007504" y="2712421"/>
                  <a:pt x="3014657" y="2740444"/>
                  <a:pt x="3013017" y="2767220"/>
                </a:cubicBezTo>
                <a:cubicBezTo>
                  <a:pt x="3010326" y="2811649"/>
                  <a:pt x="2992607" y="2854372"/>
                  <a:pt x="2991032" y="2899654"/>
                </a:cubicBezTo>
                <a:cubicBezTo>
                  <a:pt x="2990835" y="2905167"/>
                  <a:pt x="2985847" y="2911073"/>
                  <a:pt x="2981975" y="2915864"/>
                </a:cubicBezTo>
                <a:cubicBezTo>
                  <a:pt x="2952706" y="2952156"/>
                  <a:pt x="2915758" y="2978603"/>
                  <a:pt x="2873625" y="2998029"/>
                </a:cubicBezTo>
                <a:cubicBezTo>
                  <a:pt x="2856300" y="3006035"/>
                  <a:pt x="2848884" y="2998882"/>
                  <a:pt x="2847046" y="2981163"/>
                </a:cubicBezTo>
                <a:cubicBezTo>
                  <a:pt x="2844881" y="2959834"/>
                  <a:pt x="2841993" y="2938506"/>
                  <a:pt x="2838646" y="2917308"/>
                </a:cubicBezTo>
                <a:cubicBezTo>
                  <a:pt x="2829065" y="2856341"/>
                  <a:pt x="2812264" y="2796424"/>
                  <a:pt x="2814495" y="2733881"/>
                </a:cubicBezTo>
                <a:cubicBezTo>
                  <a:pt x="2815152" y="2716490"/>
                  <a:pt x="2818499" y="2703758"/>
                  <a:pt x="2839828" y="2704612"/>
                </a:cubicBezTo>
                <a:cubicBezTo>
                  <a:pt x="2850590" y="2705071"/>
                  <a:pt x="2861944" y="2700608"/>
                  <a:pt x="2858269" y="2687811"/>
                </a:cubicBezTo>
                <a:cubicBezTo>
                  <a:pt x="2848622" y="2653685"/>
                  <a:pt x="2867128" y="2650469"/>
                  <a:pt x="2893641" y="2650076"/>
                </a:cubicBezTo>
                <a:cubicBezTo>
                  <a:pt x="2913395" y="2649748"/>
                  <a:pt x="2924880" y="2626319"/>
                  <a:pt x="2915561" y="2607943"/>
                </a:cubicBezTo>
                <a:cubicBezTo>
                  <a:pt x="2911558" y="2600002"/>
                  <a:pt x="2912345" y="2592324"/>
                  <a:pt x="2912345" y="2584449"/>
                </a:cubicBezTo>
                <a:cubicBezTo>
                  <a:pt x="2912345" y="2557936"/>
                  <a:pt x="2911098" y="2531423"/>
                  <a:pt x="2918448" y="2500775"/>
                </a:cubicBezTo>
                <a:cubicBezTo>
                  <a:pt x="2911689" y="2505959"/>
                  <a:pt x="2909129" y="2508125"/>
                  <a:pt x="2906373" y="2510028"/>
                </a:cubicBezTo>
                <a:cubicBezTo>
                  <a:pt x="2898104" y="2515803"/>
                  <a:pt x="2889835" y="2528929"/>
                  <a:pt x="2879532" y="2520463"/>
                </a:cubicBezTo>
                <a:cubicBezTo>
                  <a:pt x="2869031" y="2511734"/>
                  <a:pt x="2879466" y="2499790"/>
                  <a:pt x="2884913" y="2491784"/>
                </a:cubicBezTo>
                <a:cubicBezTo>
                  <a:pt x="2901057" y="2468290"/>
                  <a:pt x="2903814" y="2443482"/>
                  <a:pt x="2894626" y="2417560"/>
                </a:cubicBezTo>
                <a:cubicBezTo>
                  <a:pt x="2885569" y="2391966"/>
                  <a:pt x="2886948" y="2367290"/>
                  <a:pt x="2893182" y="2341236"/>
                </a:cubicBezTo>
                <a:cubicBezTo>
                  <a:pt x="2896726" y="2326339"/>
                  <a:pt x="2906570" y="2309341"/>
                  <a:pt x="2896923" y="2294641"/>
                </a:cubicBezTo>
                <a:cubicBezTo>
                  <a:pt x="2883994" y="2274887"/>
                  <a:pt x="2884847" y="2254412"/>
                  <a:pt x="2885635" y="2232755"/>
                </a:cubicBezTo>
                <a:cubicBezTo>
                  <a:pt x="2886422" y="2212214"/>
                  <a:pt x="2886882" y="2191672"/>
                  <a:pt x="2881763" y="2171197"/>
                </a:cubicBezTo>
                <a:cubicBezTo>
                  <a:pt x="2879007" y="2160303"/>
                  <a:pt x="2873888" y="2155184"/>
                  <a:pt x="2864175" y="2150262"/>
                </a:cubicBezTo>
                <a:cubicBezTo>
                  <a:pt x="2842584" y="2139302"/>
                  <a:pt x="2833265" y="2154856"/>
                  <a:pt x="2822305" y="2167325"/>
                </a:cubicBezTo>
                <a:cubicBezTo>
                  <a:pt x="2815742" y="2174807"/>
                  <a:pt x="2808458" y="2180385"/>
                  <a:pt x="2799401" y="2173363"/>
                </a:cubicBezTo>
                <a:cubicBezTo>
                  <a:pt x="2791657" y="2167391"/>
                  <a:pt x="2795070" y="2159056"/>
                  <a:pt x="2798483" y="2151246"/>
                </a:cubicBezTo>
                <a:cubicBezTo>
                  <a:pt x="2802289" y="2142584"/>
                  <a:pt x="2812921" y="2134184"/>
                  <a:pt x="2806686" y="2124536"/>
                </a:cubicBezTo>
                <a:cubicBezTo>
                  <a:pt x="2798548" y="2112067"/>
                  <a:pt x="2802026" y="2105504"/>
                  <a:pt x="2812921" y="2098614"/>
                </a:cubicBezTo>
                <a:cubicBezTo>
                  <a:pt x="2821780" y="2092970"/>
                  <a:pt x="2820796" y="2083388"/>
                  <a:pt x="2820664" y="2074266"/>
                </a:cubicBezTo>
                <a:cubicBezTo>
                  <a:pt x="2820533" y="2064619"/>
                  <a:pt x="2816989" y="2054316"/>
                  <a:pt x="2825324" y="2046112"/>
                </a:cubicBezTo>
                <a:cubicBezTo>
                  <a:pt x="2836546" y="2035087"/>
                  <a:pt x="2829721" y="2025243"/>
                  <a:pt x="2821190" y="2018811"/>
                </a:cubicBezTo>
                <a:cubicBezTo>
                  <a:pt x="2802223" y="2004439"/>
                  <a:pt x="2803011" y="1987967"/>
                  <a:pt x="2811739" y="1968870"/>
                </a:cubicBezTo>
                <a:cubicBezTo>
                  <a:pt x="2814299" y="1963357"/>
                  <a:pt x="2814889" y="1956860"/>
                  <a:pt x="2816005" y="1950757"/>
                </a:cubicBezTo>
                <a:cubicBezTo>
                  <a:pt x="2820927" y="1923915"/>
                  <a:pt x="2806752" y="1898124"/>
                  <a:pt x="2812330" y="1870889"/>
                </a:cubicBezTo>
                <a:cubicBezTo>
                  <a:pt x="2814364" y="1860913"/>
                  <a:pt x="2803930" y="1864129"/>
                  <a:pt x="2798745" y="1865704"/>
                </a:cubicBezTo>
                <a:cubicBezTo>
                  <a:pt x="2785751" y="1869576"/>
                  <a:pt x="2786079" y="1882242"/>
                  <a:pt x="2783913" y="1892217"/>
                </a:cubicBezTo>
                <a:cubicBezTo>
                  <a:pt x="2780698" y="1907049"/>
                  <a:pt x="2779320" y="1922275"/>
                  <a:pt x="2777482" y="1937369"/>
                </a:cubicBezTo>
                <a:cubicBezTo>
                  <a:pt x="2776301" y="1947081"/>
                  <a:pt x="2773151" y="1954957"/>
                  <a:pt x="2762125" y="1956401"/>
                </a:cubicBezTo>
                <a:cubicBezTo>
                  <a:pt x="2750050" y="1957976"/>
                  <a:pt x="2751363" y="1947147"/>
                  <a:pt x="2747622" y="1940781"/>
                </a:cubicBezTo>
                <a:cubicBezTo>
                  <a:pt x="2728393" y="1908165"/>
                  <a:pt x="2732987" y="1877845"/>
                  <a:pt x="2755234" y="1848510"/>
                </a:cubicBezTo>
                <a:cubicBezTo>
                  <a:pt x="2764160" y="1836763"/>
                  <a:pt x="2762782" y="1825081"/>
                  <a:pt x="2756481" y="1811037"/>
                </a:cubicBezTo>
                <a:cubicBezTo>
                  <a:pt x="2748475" y="1793187"/>
                  <a:pt x="2740797" y="1771661"/>
                  <a:pt x="2745784" y="1753351"/>
                </a:cubicBezTo>
                <a:cubicBezTo>
                  <a:pt x="2757203" y="1711678"/>
                  <a:pt x="2733709" y="1678865"/>
                  <a:pt x="2724652" y="1642311"/>
                </a:cubicBezTo>
                <a:cubicBezTo>
                  <a:pt x="2722159" y="1632138"/>
                  <a:pt x="2717827" y="1631548"/>
                  <a:pt x="2709755" y="1637782"/>
                </a:cubicBezTo>
                <a:cubicBezTo>
                  <a:pt x="2674514" y="1664755"/>
                  <a:pt x="2674382" y="1664624"/>
                  <a:pt x="2662898" y="1619669"/>
                </a:cubicBezTo>
                <a:cubicBezTo>
                  <a:pt x="2662438" y="1617963"/>
                  <a:pt x="2661848" y="1616191"/>
                  <a:pt x="2660995" y="1614616"/>
                </a:cubicBezTo>
                <a:cubicBezTo>
                  <a:pt x="2649707" y="1595256"/>
                  <a:pt x="2653972" y="1579046"/>
                  <a:pt x="2670117" y="1564543"/>
                </a:cubicBezTo>
                <a:cubicBezTo>
                  <a:pt x="2674317" y="1560737"/>
                  <a:pt x="2682520" y="1552927"/>
                  <a:pt x="2676023" y="1549449"/>
                </a:cubicBezTo>
                <a:cubicBezTo>
                  <a:pt x="2643472" y="1532254"/>
                  <a:pt x="2667754" y="1513748"/>
                  <a:pt x="2673201" y="1495503"/>
                </a:cubicBezTo>
                <a:cubicBezTo>
                  <a:pt x="2684292" y="1458556"/>
                  <a:pt x="2667754" y="1421673"/>
                  <a:pt x="2672282" y="1384660"/>
                </a:cubicBezTo>
                <a:cubicBezTo>
                  <a:pt x="2672742" y="1381116"/>
                  <a:pt x="2665326" y="1376916"/>
                  <a:pt x="2662176" y="1372584"/>
                </a:cubicBezTo>
                <a:cubicBezTo>
                  <a:pt x="2656860" y="1365300"/>
                  <a:pt x="2650888" y="1358212"/>
                  <a:pt x="2661519" y="1349681"/>
                </a:cubicBezTo>
                <a:cubicBezTo>
                  <a:pt x="2667295" y="1345087"/>
                  <a:pt x="2668935" y="1337540"/>
                  <a:pt x="2668607" y="1330058"/>
                </a:cubicBezTo>
                <a:cubicBezTo>
                  <a:pt x="2668345" y="1324939"/>
                  <a:pt x="2670051" y="1318574"/>
                  <a:pt x="2663357" y="1316342"/>
                </a:cubicBezTo>
                <a:cubicBezTo>
                  <a:pt x="2657516" y="1314373"/>
                  <a:pt x="2650888" y="1317327"/>
                  <a:pt x="2650035" y="1322314"/>
                </a:cubicBezTo>
                <a:cubicBezTo>
                  <a:pt x="2646425" y="1343446"/>
                  <a:pt x="2632709" y="1337015"/>
                  <a:pt x="2619781" y="1335046"/>
                </a:cubicBezTo>
                <a:cubicBezTo>
                  <a:pt x="2602193" y="1332421"/>
                  <a:pt x="2595696" y="1320674"/>
                  <a:pt x="2595039" y="1305120"/>
                </a:cubicBezTo>
                <a:cubicBezTo>
                  <a:pt x="2594186" y="1285235"/>
                  <a:pt x="2592808" y="1266138"/>
                  <a:pt x="2580799" y="1248747"/>
                </a:cubicBezTo>
                <a:cubicBezTo>
                  <a:pt x="2576927" y="1243103"/>
                  <a:pt x="2576598" y="1232078"/>
                  <a:pt x="2579223" y="1225318"/>
                </a:cubicBezTo>
                <a:cubicBezTo>
                  <a:pt x="2595433" y="1183514"/>
                  <a:pt x="2584014" y="1140134"/>
                  <a:pt x="2587164" y="1097674"/>
                </a:cubicBezTo>
                <a:cubicBezTo>
                  <a:pt x="2588214" y="1083630"/>
                  <a:pt x="2582177" y="1065582"/>
                  <a:pt x="2571151" y="1059807"/>
                </a:cubicBezTo>
                <a:cubicBezTo>
                  <a:pt x="2556779" y="1052326"/>
                  <a:pt x="2556845" y="1073064"/>
                  <a:pt x="2549888" y="1080676"/>
                </a:cubicBezTo>
                <a:cubicBezTo>
                  <a:pt x="2539716" y="1091767"/>
                  <a:pt x="2514844" y="1085992"/>
                  <a:pt x="2515237" y="1070045"/>
                </a:cubicBezTo>
                <a:cubicBezTo>
                  <a:pt x="2516025" y="1038741"/>
                  <a:pt x="2520225" y="1007765"/>
                  <a:pt x="2519766" y="975936"/>
                </a:cubicBezTo>
                <a:cubicBezTo>
                  <a:pt x="2519503" y="958348"/>
                  <a:pt x="2523637" y="943123"/>
                  <a:pt x="2512284" y="927504"/>
                </a:cubicBezTo>
                <a:cubicBezTo>
                  <a:pt x="2489905" y="896790"/>
                  <a:pt x="2468446" y="864567"/>
                  <a:pt x="2471202" y="824732"/>
                </a:cubicBezTo>
                <a:cubicBezTo>
                  <a:pt x="2473630" y="789162"/>
                  <a:pt x="2468249" y="755889"/>
                  <a:pt x="2446854" y="728195"/>
                </a:cubicBezTo>
                <a:cubicBezTo>
                  <a:pt x="2414763" y="686588"/>
                  <a:pt x="2433466" y="635136"/>
                  <a:pt x="2416535" y="590969"/>
                </a:cubicBezTo>
                <a:cubicBezTo>
                  <a:pt x="2414828" y="586572"/>
                  <a:pt x="2415944" y="579156"/>
                  <a:pt x="2418700" y="575350"/>
                </a:cubicBezTo>
                <a:cubicBezTo>
                  <a:pt x="2446789" y="536630"/>
                  <a:pt x="2397700" y="497451"/>
                  <a:pt x="2419750" y="458928"/>
                </a:cubicBezTo>
                <a:cubicBezTo>
                  <a:pt x="2420013" y="458469"/>
                  <a:pt x="2419094" y="457353"/>
                  <a:pt x="2418635" y="456566"/>
                </a:cubicBezTo>
                <a:cubicBezTo>
                  <a:pt x="2409447" y="440946"/>
                  <a:pt x="2403541" y="424080"/>
                  <a:pt x="2400587" y="406230"/>
                </a:cubicBezTo>
                <a:cubicBezTo>
                  <a:pt x="2398947" y="396189"/>
                  <a:pt x="2393106" y="393564"/>
                  <a:pt x="2383328" y="394483"/>
                </a:cubicBezTo>
                <a:cubicBezTo>
                  <a:pt x="2353664" y="397173"/>
                  <a:pt x="2337586" y="380110"/>
                  <a:pt x="2349792" y="353597"/>
                </a:cubicBezTo>
                <a:cubicBezTo>
                  <a:pt x="2361671" y="327740"/>
                  <a:pt x="2345395" y="305493"/>
                  <a:pt x="2339489" y="287970"/>
                </a:cubicBezTo>
                <a:cubicBezTo>
                  <a:pt x="2332729" y="267954"/>
                  <a:pt x="2326495" y="248922"/>
                  <a:pt x="2326101" y="228053"/>
                </a:cubicBezTo>
                <a:cubicBezTo>
                  <a:pt x="2325773" y="212434"/>
                  <a:pt x="2321507" y="198587"/>
                  <a:pt x="2315994" y="184083"/>
                </a:cubicBezTo>
                <a:cubicBezTo>
                  <a:pt x="2300900" y="143920"/>
                  <a:pt x="2274518" y="108153"/>
                  <a:pt x="2269793" y="63789"/>
                </a:cubicBezTo>
                <a:cubicBezTo>
                  <a:pt x="2268809" y="54470"/>
                  <a:pt x="2262509" y="45611"/>
                  <a:pt x="2258046" y="36817"/>
                </a:cubicBezTo>
                <a:cubicBezTo>
                  <a:pt x="2255618" y="32026"/>
                  <a:pt x="2252139" y="26907"/>
                  <a:pt x="2245774" y="28220"/>
                </a:cubicBezTo>
                <a:cubicBezTo>
                  <a:pt x="2239277" y="29598"/>
                  <a:pt x="2238161" y="35767"/>
                  <a:pt x="2238883" y="41148"/>
                </a:cubicBezTo>
                <a:cubicBezTo>
                  <a:pt x="2241508" y="60836"/>
                  <a:pt x="2234092" y="76455"/>
                  <a:pt x="2224511" y="93584"/>
                </a:cubicBezTo>
                <a:cubicBezTo>
                  <a:pt x="2215848" y="109072"/>
                  <a:pt x="2218342" y="130269"/>
                  <a:pt x="2201738" y="143329"/>
                </a:cubicBezTo>
                <a:cubicBezTo>
                  <a:pt x="2196094" y="147792"/>
                  <a:pt x="2201607" y="153107"/>
                  <a:pt x="2204232" y="157570"/>
                </a:cubicBezTo>
                <a:cubicBezTo>
                  <a:pt x="2211451" y="169777"/>
                  <a:pt x="2226939" y="182771"/>
                  <a:pt x="2199376" y="190449"/>
                </a:cubicBezTo>
                <a:cubicBezTo>
                  <a:pt x="2194650" y="191762"/>
                  <a:pt x="2197079" y="198521"/>
                  <a:pt x="2199638" y="202196"/>
                </a:cubicBezTo>
                <a:cubicBezTo>
                  <a:pt x="2210598" y="218275"/>
                  <a:pt x="2204166" y="232647"/>
                  <a:pt x="2196554" y="247544"/>
                </a:cubicBezTo>
                <a:cubicBezTo>
                  <a:pt x="2188744" y="262835"/>
                  <a:pt x="2181263" y="279111"/>
                  <a:pt x="2186710" y="296502"/>
                </a:cubicBezTo>
                <a:cubicBezTo>
                  <a:pt x="2199769" y="338437"/>
                  <a:pt x="2213945" y="380045"/>
                  <a:pt x="2227989" y="421718"/>
                </a:cubicBezTo>
                <a:cubicBezTo>
                  <a:pt x="2229367" y="425852"/>
                  <a:pt x="2233239" y="429462"/>
                  <a:pt x="2228055" y="433268"/>
                </a:cubicBezTo>
                <a:cubicBezTo>
                  <a:pt x="2223789" y="436353"/>
                  <a:pt x="2219917" y="434581"/>
                  <a:pt x="2215782" y="432152"/>
                </a:cubicBezTo>
                <a:cubicBezTo>
                  <a:pt x="2206791" y="426837"/>
                  <a:pt x="2200229" y="417190"/>
                  <a:pt x="2182181" y="415286"/>
                </a:cubicBezTo>
                <a:cubicBezTo>
                  <a:pt x="2196619" y="432677"/>
                  <a:pt x="2179097" y="445737"/>
                  <a:pt x="2185200" y="464244"/>
                </a:cubicBezTo>
                <a:cubicBezTo>
                  <a:pt x="2200360" y="510445"/>
                  <a:pt x="2197144" y="560781"/>
                  <a:pt x="2212960" y="607442"/>
                </a:cubicBezTo>
                <a:cubicBezTo>
                  <a:pt x="2216242" y="617154"/>
                  <a:pt x="2209810" y="632183"/>
                  <a:pt x="2215126" y="638811"/>
                </a:cubicBezTo>
                <a:cubicBezTo>
                  <a:pt x="2243477" y="673987"/>
                  <a:pt x="2225692" y="724323"/>
                  <a:pt x="2256602" y="754839"/>
                </a:cubicBezTo>
                <a:cubicBezTo>
                  <a:pt x="2251877" y="768293"/>
                  <a:pt x="2220770" y="736136"/>
                  <a:pt x="2234617" y="769540"/>
                </a:cubicBezTo>
                <a:cubicBezTo>
                  <a:pt x="2245249" y="795134"/>
                  <a:pt x="2241180" y="820663"/>
                  <a:pt x="2246758" y="845601"/>
                </a:cubicBezTo>
                <a:cubicBezTo>
                  <a:pt x="2251943" y="868768"/>
                  <a:pt x="2281081" y="886684"/>
                  <a:pt x="2261655" y="915363"/>
                </a:cubicBezTo>
                <a:cubicBezTo>
                  <a:pt x="2261065" y="916216"/>
                  <a:pt x="2262705" y="918578"/>
                  <a:pt x="2263296" y="920219"/>
                </a:cubicBezTo>
                <a:cubicBezTo>
                  <a:pt x="2266577" y="929932"/>
                  <a:pt x="2297356" y="944829"/>
                  <a:pt x="2258111" y="946995"/>
                </a:cubicBezTo>
                <a:cubicBezTo>
                  <a:pt x="2253649" y="947257"/>
                  <a:pt x="2254633" y="956511"/>
                  <a:pt x="2255683" y="961695"/>
                </a:cubicBezTo>
                <a:cubicBezTo>
                  <a:pt x="2257390" y="970489"/>
                  <a:pt x="2259621" y="979152"/>
                  <a:pt x="2261983" y="987815"/>
                </a:cubicBezTo>
                <a:cubicBezTo>
                  <a:pt x="2277406" y="1044057"/>
                  <a:pt x="2293616" y="1100036"/>
                  <a:pt x="2282722" y="1159560"/>
                </a:cubicBezTo>
                <a:cubicBezTo>
                  <a:pt x="2281343" y="1167173"/>
                  <a:pt x="2281212" y="1177476"/>
                  <a:pt x="2285281" y="1183120"/>
                </a:cubicBezTo>
                <a:cubicBezTo>
                  <a:pt x="2308447" y="1215015"/>
                  <a:pt x="2287250" y="1252684"/>
                  <a:pt x="2304838" y="1287663"/>
                </a:cubicBezTo>
                <a:cubicBezTo>
                  <a:pt x="2289809" y="1285563"/>
                  <a:pt x="2285150" y="1277426"/>
                  <a:pt x="2279243" y="1271388"/>
                </a:cubicBezTo>
                <a:cubicBezTo>
                  <a:pt x="2275043" y="1267122"/>
                  <a:pt x="2270056" y="1264431"/>
                  <a:pt x="2264937" y="1267516"/>
                </a:cubicBezTo>
                <a:cubicBezTo>
                  <a:pt x="2259162" y="1270929"/>
                  <a:pt x="2260737" y="1277426"/>
                  <a:pt x="2263427" y="1281888"/>
                </a:cubicBezTo>
                <a:cubicBezTo>
                  <a:pt x="2278522" y="1306892"/>
                  <a:pt x="2257521" y="1339705"/>
                  <a:pt x="2281343" y="1362872"/>
                </a:cubicBezTo>
                <a:cubicBezTo>
                  <a:pt x="2284559" y="1366022"/>
                  <a:pt x="2282787" y="1371666"/>
                  <a:pt x="2279178" y="1375013"/>
                </a:cubicBezTo>
                <a:cubicBezTo>
                  <a:pt x="2259884" y="1393388"/>
                  <a:pt x="2273271" y="1402642"/>
                  <a:pt x="2289416" y="1410451"/>
                </a:cubicBezTo>
                <a:cubicBezTo>
                  <a:pt x="2297816" y="1414520"/>
                  <a:pt x="2308447" y="1415898"/>
                  <a:pt x="2295584" y="1427645"/>
                </a:cubicBezTo>
                <a:cubicBezTo>
                  <a:pt x="2283378" y="1438802"/>
                  <a:pt x="2291450" y="1446480"/>
                  <a:pt x="2301491" y="1452846"/>
                </a:cubicBezTo>
                <a:cubicBezTo>
                  <a:pt x="2312910" y="1460131"/>
                  <a:pt x="2323345" y="1468662"/>
                  <a:pt x="2331614" y="1479425"/>
                </a:cubicBezTo>
                <a:cubicBezTo>
                  <a:pt x="2333582" y="1481984"/>
                  <a:pt x="2334960" y="1486184"/>
                  <a:pt x="2334239" y="1489138"/>
                </a:cubicBezTo>
                <a:cubicBezTo>
                  <a:pt x="2333320" y="1493075"/>
                  <a:pt x="2329120" y="1492681"/>
                  <a:pt x="2325379" y="1492419"/>
                </a:cubicBezTo>
                <a:cubicBezTo>
                  <a:pt x="2318423" y="1491960"/>
                  <a:pt x="2309104" y="1480475"/>
                  <a:pt x="2305035" y="1492681"/>
                </a:cubicBezTo>
                <a:cubicBezTo>
                  <a:pt x="2301360" y="1503904"/>
                  <a:pt x="2310613" y="1513682"/>
                  <a:pt x="2320194" y="1518538"/>
                </a:cubicBezTo>
                <a:cubicBezTo>
                  <a:pt x="2334501" y="1525757"/>
                  <a:pt x="2350120" y="1530286"/>
                  <a:pt x="2365083" y="1536192"/>
                </a:cubicBezTo>
                <a:cubicBezTo>
                  <a:pt x="2375715" y="1540392"/>
                  <a:pt x="2382146" y="1546955"/>
                  <a:pt x="2374008" y="1558571"/>
                </a:cubicBezTo>
                <a:cubicBezTo>
                  <a:pt x="2365214" y="1571105"/>
                  <a:pt x="2370136" y="1579965"/>
                  <a:pt x="2380571" y="1588168"/>
                </a:cubicBezTo>
                <a:cubicBezTo>
                  <a:pt x="2385493" y="1592040"/>
                  <a:pt x="2391137" y="1597225"/>
                  <a:pt x="2386871" y="1604050"/>
                </a:cubicBezTo>
                <a:cubicBezTo>
                  <a:pt x="2375518" y="1622426"/>
                  <a:pt x="2391596" y="1635682"/>
                  <a:pt x="2393696" y="1651301"/>
                </a:cubicBezTo>
                <a:cubicBezTo>
                  <a:pt x="2396059" y="1669283"/>
                  <a:pt x="2437207" y="1687528"/>
                  <a:pt x="2395862" y="1706887"/>
                </a:cubicBezTo>
                <a:cubicBezTo>
                  <a:pt x="2415550" y="1734910"/>
                  <a:pt x="2390875" y="1751317"/>
                  <a:pt x="2379062" y="1771070"/>
                </a:cubicBezTo>
                <a:cubicBezTo>
                  <a:pt x="2378274" y="1772448"/>
                  <a:pt x="2378734" y="1774614"/>
                  <a:pt x="2378734" y="1776386"/>
                </a:cubicBezTo>
                <a:cubicBezTo>
                  <a:pt x="2378209" y="1812481"/>
                  <a:pt x="2365936" y="1846935"/>
                  <a:pt x="2389890" y="1884342"/>
                </a:cubicBezTo>
                <a:cubicBezTo>
                  <a:pt x="2402819" y="1904555"/>
                  <a:pt x="2431169" y="1934416"/>
                  <a:pt x="2406362" y="1967951"/>
                </a:cubicBezTo>
                <a:cubicBezTo>
                  <a:pt x="2405050" y="1969723"/>
                  <a:pt x="2410628" y="1977073"/>
                  <a:pt x="2413516" y="1981470"/>
                </a:cubicBezTo>
                <a:cubicBezTo>
                  <a:pt x="2418044" y="1988361"/>
                  <a:pt x="2423557" y="1995973"/>
                  <a:pt x="2420866" y="2003783"/>
                </a:cubicBezTo>
                <a:cubicBezTo>
                  <a:pt x="2415485" y="2019337"/>
                  <a:pt x="2425263" y="2027081"/>
                  <a:pt x="2434319" y="2035678"/>
                </a:cubicBezTo>
                <a:cubicBezTo>
                  <a:pt x="2441473" y="2042503"/>
                  <a:pt x="2448954" y="2048934"/>
                  <a:pt x="2455779" y="2056087"/>
                </a:cubicBezTo>
                <a:cubicBezTo>
                  <a:pt x="2459980" y="2060419"/>
                  <a:pt x="2466345" y="2064882"/>
                  <a:pt x="2463983" y="2071838"/>
                </a:cubicBezTo>
                <a:cubicBezTo>
                  <a:pt x="2461292" y="2079582"/>
                  <a:pt x="2454467" y="2078401"/>
                  <a:pt x="2448101" y="2076169"/>
                </a:cubicBezTo>
                <a:cubicBezTo>
                  <a:pt x="2443376" y="2074529"/>
                  <a:pt x="2438913" y="2074988"/>
                  <a:pt x="2436879" y="2079976"/>
                </a:cubicBezTo>
                <a:cubicBezTo>
                  <a:pt x="2436157" y="2081682"/>
                  <a:pt x="2437404" y="2085816"/>
                  <a:pt x="2438913" y="2086670"/>
                </a:cubicBezTo>
                <a:cubicBezTo>
                  <a:pt x="2459258" y="2098023"/>
                  <a:pt x="2465033" y="2120074"/>
                  <a:pt x="2477305" y="2136021"/>
                </a:cubicBezTo>
                <a:cubicBezTo>
                  <a:pt x="2490693" y="2153412"/>
                  <a:pt x="2501915" y="2168769"/>
                  <a:pt x="2506378" y="2189835"/>
                </a:cubicBezTo>
                <a:cubicBezTo>
                  <a:pt x="2507690" y="2196070"/>
                  <a:pt x="2517994" y="2202107"/>
                  <a:pt x="2508806" y="2208276"/>
                </a:cubicBezTo>
                <a:cubicBezTo>
                  <a:pt x="2500340" y="2213920"/>
                  <a:pt x="2494237" y="2205914"/>
                  <a:pt x="2487871" y="2200992"/>
                </a:cubicBezTo>
                <a:cubicBezTo>
                  <a:pt x="2478093" y="2193379"/>
                  <a:pt x="2472252" y="2179991"/>
                  <a:pt x="2456108" y="2177497"/>
                </a:cubicBezTo>
                <a:cubicBezTo>
                  <a:pt x="2462801" y="2207357"/>
                  <a:pt x="2464114" y="2236233"/>
                  <a:pt x="2486952" y="2257824"/>
                </a:cubicBezTo>
                <a:cubicBezTo>
                  <a:pt x="2494499" y="2264978"/>
                  <a:pt x="2498502" y="2276462"/>
                  <a:pt x="2497256" y="2287619"/>
                </a:cubicBezTo>
                <a:cubicBezTo>
                  <a:pt x="2494368" y="2313541"/>
                  <a:pt x="2499093" y="2336708"/>
                  <a:pt x="2505787" y="2362696"/>
                </a:cubicBezTo>
                <a:cubicBezTo>
                  <a:pt x="2515172" y="2398988"/>
                  <a:pt x="2555532" y="2416576"/>
                  <a:pt x="2552317" y="2456149"/>
                </a:cubicBezTo>
                <a:cubicBezTo>
                  <a:pt x="2578698" y="2469536"/>
                  <a:pt x="2574695" y="2515475"/>
                  <a:pt x="2615449" y="2514556"/>
                </a:cubicBezTo>
                <a:cubicBezTo>
                  <a:pt x="2622537" y="2514360"/>
                  <a:pt x="2623259" y="2525647"/>
                  <a:pt x="2622406" y="2532932"/>
                </a:cubicBezTo>
                <a:cubicBezTo>
                  <a:pt x="2620503" y="2550192"/>
                  <a:pt x="2629756" y="2550782"/>
                  <a:pt x="2642160" y="2546254"/>
                </a:cubicBezTo>
                <a:cubicBezTo>
                  <a:pt x="2648066" y="2544088"/>
                  <a:pt x="2653382" y="2540348"/>
                  <a:pt x="2659419" y="2538773"/>
                </a:cubicBezTo>
                <a:cubicBezTo>
                  <a:pt x="2667491" y="2536673"/>
                  <a:pt x="2676942" y="2527879"/>
                  <a:pt x="2683898" y="2537395"/>
                </a:cubicBezTo>
                <a:cubicBezTo>
                  <a:pt x="2689280" y="2544745"/>
                  <a:pt x="2681864" y="2552948"/>
                  <a:pt x="2677270" y="2559117"/>
                </a:cubicBezTo>
                <a:cubicBezTo>
                  <a:pt x="2663816" y="2577164"/>
                  <a:pt x="2657779" y="2595540"/>
                  <a:pt x="2670773" y="2616278"/>
                </a:cubicBezTo>
                <a:cubicBezTo>
                  <a:pt x="2676417" y="2625334"/>
                  <a:pt x="2674514" y="2634719"/>
                  <a:pt x="2668870" y="2641479"/>
                </a:cubicBezTo>
                <a:cubicBezTo>
                  <a:pt x="2641963" y="2673636"/>
                  <a:pt x="2654038" y="2701133"/>
                  <a:pt x="2678057" y="2727318"/>
                </a:cubicBezTo>
                <a:cubicBezTo>
                  <a:pt x="2687311" y="2737425"/>
                  <a:pt x="2689083" y="2746350"/>
                  <a:pt x="2675761" y="2753110"/>
                </a:cubicBezTo>
                <a:cubicBezTo>
                  <a:pt x="2660798" y="2760723"/>
                  <a:pt x="2663816" y="2768007"/>
                  <a:pt x="2673923" y="2777129"/>
                </a:cubicBezTo>
                <a:cubicBezTo>
                  <a:pt x="2682979" y="2785333"/>
                  <a:pt x="2684358" y="2793601"/>
                  <a:pt x="2672085" y="2800689"/>
                </a:cubicBezTo>
                <a:cubicBezTo>
                  <a:pt x="2661126" y="2806989"/>
                  <a:pt x="2667951" y="2812305"/>
                  <a:pt x="2673726" y="2816702"/>
                </a:cubicBezTo>
                <a:cubicBezTo>
                  <a:pt x="2684095" y="2824512"/>
                  <a:pt x="2696630" y="2827268"/>
                  <a:pt x="2709099" y="2828121"/>
                </a:cubicBezTo>
                <a:cubicBezTo>
                  <a:pt x="2726228" y="2829302"/>
                  <a:pt x="2731215" y="2836587"/>
                  <a:pt x="2725309" y="2852797"/>
                </a:cubicBezTo>
                <a:cubicBezTo>
                  <a:pt x="2721896" y="2862182"/>
                  <a:pt x="2719599" y="2873601"/>
                  <a:pt x="2730100" y="2879573"/>
                </a:cubicBezTo>
                <a:cubicBezTo>
                  <a:pt x="2743356" y="2887120"/>
                  <a:pt x="2746047" y="2897883"/>
                  <a:pt x="2744734" y="2911205"/>
                </a:cubicBezTo>
                <a:cubicBezTo>
                  <a:pt x="2742831" y="2930499"/>
                  <a:pt x="2752281" y="2930302"/>
                  <a:pt x="2765144" y="2922821"/>
                </a:cubicBezTo>
                <a:cubicBezTo>
                  <a:pt x="2770526" y="2919736"/>
                  <a:pt x="2775119" y="2915208"/>
                  <a:pt x="2779845" y="2911139"/>
                </a:cubicBezTo>
                <a:cubicBezTo>
                  <a:pt x="2798679" y="2894929"/>
                  <a:pt x="2807736" y="2896439"/>
                  <a:pt x="2816661" y="2919802"/>
                </a:cubicBezTo>
                <a:cubicBezTo>
                  <a:pt x="2826636" y="2945856"/>
                  <a:pt x="2829196" y="2973550"/>
                  <a:pt x="2832937" y="3001179"/>
                </a:cubicBezTo>
                <a:cubicBezTo>
                  <a:pt x="2837662" y="3036158"/>
                  <a:pt x="2807342" y="3054402"/>
                  <a:pt x="2798220" y="3082359"/>
                </a:cubicBezTo>
                <a:cubicBezTo>
                  <a:pt x="2797695" y="3084000"/>
                  <a:pt x="2791657" y="3085313"/>
                  <a:pt x="2788704" y="3084525"/>
                </a:cubicBezTo>
                <a:cubicBezTo>
                  <a:pt x="2772429" y="3080325"/>
                  <a:pt x="2766194" y="3091875"/>
                  <a:pt x="2759435" y="3102507"/>
                </a:cubicBezTo>
                <a:cubicBezTo>
                  <a:pt x="2749788" y="3117601"/>
                  <a:pt x="2744078" y="3139389"/>
                  <a:pt x="2730428" y="3146871"/>
                </a:cubicBezTo>
                <a:cubicBezTo>
                  <a:pt x="2689739" y="3169118"/>
                  <a:pt x="2664341" y="3208822"/>
                  <a:pt x="2624309" y="3231792"/>
                </a:cubicBezTo>
                <a:cubicBezTo>
                  <a:pt x="2573252" y="3261061"/>
                  <a:pt x="2520488" y="3289871"/>
                  <a:pt x="2492793" y="3346835"/>
                </a:cubicBezTo>
                <a:cubicBezTo>
                  <a:pt x="2489905" y="3352808"/>
                  <a:pt x="2483408" y="3359108"/>
                  <a:pt x="2477239" y="3361076"/>
                </a:cubicBezTo>
                <a:cubicBezTo>
                  <a:pt x="2445279" y="3371314"/>
                  <a:pt x="2429266" y="3396843"/>
                  <a:pt x="2413909" y="3423619"/>
                </a:cubicBezTo>
                <a:cubicBezTo>
                  <a:pt x="2399537" y="3448688"/>
                  <a:pt x="2381621" y="3471133"/>
                  <a:pt x="2360358" y="3490689"/>
                </a:cubicBezTo>
                <a:cubicBezTo>
                  <a:pt x="2335223" y="3513724"/>
                  <a:pt x="2318948" y="3541878"/>
                  <a:pt x="2307922" y="3573970"/>
                </a:cubicBezTo>
                <a:cubicBezTo>
                  <a:pt x="2298931" y="3600155"/>
                  <a:pt x="2293878" y="3631196"/>
                  <a:pt x="2273206" y="3648915"/>
                </a:cubicBezTo>
                <a:cubicBezTo>
                  <a:pt x="2227858" y="3687898"/>
                  <a:pt x="2239933" y="3745978"/>
                  <a:pt x="2220179" y="3793294"/>
                </a:cubicBezTo>
                <a:cubicBezTo>
                  <a:pt x="2206004" y="3827158"/>
                  <a:pt x="2225561" y="3865221"/>
                  <a:pt x="2244461" y="3897641"/>
                </a:cubicBezTo>
                <a:cubicBezTo>
                  <a:pt x="2263165" y="3929601"/>
                  <a:pt x="2278325" y="3962874"/>
                  <a:pt x="2285412" y="3999428"/>
                </a:cubicBezTo>
                <a:cubicBezTo>
                  <a:pt x="2289350" y="4019970"/>
                  <a:pt x="2290531" y="4040642"/>
                  <a:pt x="2280162" y="4059805"/>
                </a:cubicBezTo>
                <a:cubicBezTo>
                  <a:pt x="2272943" y="4073193"/>
                  <a:pt x="2263624" y="4075555"/>
                  <a:pt x="2253452" y="4062233"/>
                </a:cubicBezTo>
                <a:cubicBezTo>
                  <a:pt x="2239211" y="4043595"/>
                  <a:pt x="2229170" y="4022463"/>
                  <a:pt x="2218604" y="4001725"/>
                </a:cubicBezTo>
                <a:cubicBezTo>
                  <a:pt x="2153699" y="3874606"/>
                  <a:pt x="2084529" y="3749981"/>
                  <a:pt x="1999214" y="3635068"/>
                </a:cubicBezTo>
                <a:cubicBezTo>
                  <a:pt x="1982676" y="3612755"/>
                  <a:pt x="1967975" y="3589064"/>
                  <a:pt x="1951897" y="3566357"/>
                </a:cubicBezTo>
                <a:cubicBezTo>
                  <a:pt x="1935490" y="3543191"/>
                  <a:pt x="1939953" y="3523765"/>
                  <a:pt x="1959575" y="3504602"/>
                </a:cubicBezTo>
                <a:cubicBezTo>
                  <a:pt x="1988123" y="3476645"/>
                  <a:pt x="2022183" y="3456695"/>
                  <a:pt x="2055456" y="3435563"/>
                </a:cubicBezTo>
                <a:cubicBezTo>
                  <a:pt x="2077375" y="3421650"/>
                  <a:pt x="2102707" y="3411806"/>
                  <a:pt x="2120295" y="3392577"/>
                </a:cubicBezTo>
                <a:cubicBezTo>
                  <a:pt x="2177653" y="3329707"/>
                  <a:pt x="2244986" y="3276549"/>
                  <a:pt x="2297488" y="3209150"/>
                </a:cubicBezTo>
                <a:cubicBezTo>
                  <a:pt x="2321638" y="3178175"/>
                  <a:pt x="2351170" y="3150546"/>
                  <a:pt x="2361802" y="3110907"/>
                </a:cubicBezTo>
                <a:cubicBezTo>
                  <a:pt x="2368365" y="3086297"/>
                  <a:pt x="2378340" y="3063459"/>
                  <a:pt x="2393040" y="3042852"/>
                </a:cubicBezTo>
                <a:cubicBezTo>
                  <a:pt x="2403934" y="3027495"/>
                  <a:pt x="2407806" y="3010957"/>
                  <a:pt x="2406231" y="2992122"/>
                </a:cubicBezTo>
                <a:cubicBezTo>
                  <a:pt x="2404853" y="2975388"/>
                  <a:pt x="2405181" y="2959309"/>
                  <a:pt x="2414172" y="2942837"/>
                </a:cubicBezTo>
                <a:cubicBezTo>
                  <a:pt x="2436485" y="2902148"/>
                  <a:pt x="2428807" y="2850237"/>
                  <a:pt x="2460898" y="2812699"/>
                </a:cubicBezTo>
                <a:cubicBezTo>
                  <a:pt x="2461358" y="2812174"/>
                  <a:pt x="2460964" y="2810927"/>
                  <a:pt x="2461030" y="2810074"/>
                </a:cubicBezTo>
                <a:cubicBezTo>
                  <a:pt x="2462736" y="2782379"/>
                  <a:pt x="2461620" y="2754028"/>
                  <a:pt x="2467002" y="2727056"/>
                </a:cubicBezTo>
                <a:cubicBezTo>
                  <a:pt x="2472055" y="2701790"/>
                  <a:pt x="2455583" y="2678098"/>
                  <a:pt x="2465623" y="2653685"/>
                </a:cubicBezTo>
                <a:cubicBezTo>
                  <a:pt x="2478355" y="2622709"/>
                  <a:pt x="2488790" y="2593177"/>
                  <a:pt x="2471858" y="2558592"/>
                </a:cubicBezTo>
                <a:cubicBezTo>
                  <a:pt x="2463720" y="2542054"/>
                  <a:pt x="2470020" y="2519610"/>
                  <a:pt x="2473696" y="2500184"/>
                </a:cubicBezTo>
                <a:cubicBezTo>
                  <a:pt x="2476911" y="2483252"/>
                  <a:pt x="2479405" y="2465927"/>
                  <a:pt x="2474614" y="2449455"/>
                </a:cubicBezTo>
                <a:cubicBezTo>
                  <a:pt x="2444623" y="2347142"/>
                  <a:pt x="2433401" y="2240827"/>
                  <a:pt x="2408003" y="2137334"/>
                </a:cubicBezTo>
                <a:cubicBezTo>
                  <a:pt x="2388053" y="2056087"/>
                  <a:pt x="2371252" y="1977138"/>
                  <a:pt x="2315076" y="1910724"/>
                </a:cubicBezTo>
                <a:cubicBezTo>
                  <a:pt x="2285215" y="1875483"/>
                  <a:pt x="2264412" y="1832563"/>
                  <a:pt x="2239014" y="1793449"/>
                </a:cubicBezTo>
                <a:cubicBezTo>
                  <a:pt x="2230286" y="1779930"/>
                  <a:pt x="2221032" y="1766542"/>
                  <a:pt x="2207382" y="1757157"/>
                </a:cubicBezTo>
                <a:cubicBezTo>
                  <a:pt x="2197079" y="1750070"/>
                  <a:pt x="2188810" y="1751317"/>
                  <a:pt x="2191435" y="1765098"/>
                </a:cubicBezTo>
                <a:cubicBezTo>
                  <a:pt x="2198194" y="1800143"/>
                  <a:pt x="2188022" y="1839782"/>
                  <a:pt x="2208038" y="1870298"/>
                </a:cubicBezTo>
                <a:cubicBezTo>
                  <a:pt x="2242361" y="1922734"/>
                  <a:pt x="2220901" y="1984948"/>
                  <a:pt x="2243477" y="2038631"/>
                </a:cubicBezTo>
                <a:cubicBezTo>
                  <a:pt x="2245118" y="2042568"/>
                  <a:pt x="2241114" y="2048803"/>
                  <a:pt x="2239998" y="2053988"/>
                </a:cubicBezTo>
                <a:cubicBezTo>
                  <a:pt x="2231008" y="2093626"/>
                  <a:pt x="2226020" y="2133593"/>
                  <a:pt x="2210926" y="2172706"/>
                </a:cubicBezTo>
                <a:cubicBezTo>
                  <a:pt x="2202526" y="2194363"/>
                  <a:pt x="2199573" y="2218711"/>
                  <a:pt x="2185200" y="2239318"/>
                </a:cubicBezTo>
                <a:cubicBezTo>
                  <a:pt x="2176997" y="2251130"/>
                  <a:pt x="2174437" y="2265043"/>
                  <a:pt x="2178638" y="2280400"/>
                </a:cubicBezTo>
                <a:cubicBezTo>
                  <a:pt x="2182116" y="2293197"/>
                  <a:pt x="2184150" y="2307373"/>
                  <a:pt x="2165971" y="2313607"/>
                </a:cubicBezTo>
                <a:cubicBezTo>
                  <a:pt x="2161968" y="2314985"/>
                  <a:pt x="2158162" y="2321417"/>
                  <a:pt x="2157112" y="2326142"/>
                </a:cubicBezTo>
                <a:cubicBezTo>
                  <a:pt x="2149368" y="2362434"/>
                  <a:pt x="2133289" y="2393541"/>
                  <a:pt x="2114126" y="2425895"/>
                </a:cubicBezTo>
                <a:cubicBezTo>
                  <a:pt x="2097851" y="2453392"/>
                  <a:pt x="2083085" y="2484171"/>
                  <a:pt x="2069434" y="2513375"/>
                </a:cubicBezTo>
                <a:cubicBezTo>
                  <a:pt x="2045612" y="2564433"/>
                  <a:pt x="2015817" y="2614309"/>
                  <a:pt x="2002758" y="2670354"/>
                </a:cubicBezTo>
                <a:cubicBezTo>
                  <a:pt x="1998426" y="2689058"/>
                  <a:pt x="1990617" y="2706187"/>
                  <a:pt x="1979854" y="2721675"/>
                </a:cubicBezTo>
                <a:cubicBezTo>
                  <a:pt x="1966072" y="2741559"/>
                  <a:pt x="1959313" y="2762822"/>
                  <a:pt x="1958656" y="2787039"/>
                </a:cubicBezTo>
                <a:cubicBezTo>
                  <a:pt x="1958000" y="2810468"/>
                  <a:pt x="1950912" y="2831074"/>
                  <a:pt x="1926105" y="2840919"/>
                </a:cubicBezTo>
                <a:cubicBezTo>
                  <a:pt x="1915933" y="2844922"/>
                  <a:pt x="1908977" y="2853912"/>
                  <a:pt x="1902939" y="2862903"/>
                </a:cubicBezTo>
                <a:cubicBezTo>
                  <a:pt x="1868682" y="2913502"/>
                  <a:pt x="1829962" y="2959178"/>
                  <a:pt x="1825171" y="3027102"/>
                </a:cubicBezTo>
                <a:cubicBezTo>
                  <a:pt x="1821759" y="3075665"/>
                  <a:pt x="1823793" y="3127051"/>
                  <a:pt x="1803908" y="3174565"/>
                </a:cubicBezTo>
                <a:cubicBezTo>
                  <a:pt x="1798790" y="3186772"/>
                  <a:pt x="1804236" y="3202785"/>
                  <a:pt x="1805287" y="3217091"/>
                </a:cubicBezTo>
                <a:cubicBezTo>
                  <a:pt x="1809815" y="3276484"/>
                  <a:pt x="1836525" y="3326557"/>
                  <a:pt x="1867435" y="3375514"/>
                </a:cubicBezTo>
                <a:cubicBezTo>
                  <a:pt x="1886073" y="3405046"/>
                  <a:pt x="1903399" y="3435694"/>
                  <a:pt x="1910486" y="3470542"/>
                </a:cubicBezTo>
                <a:cubicBezTo>
                  <a:pt x="1911996" y="3477958"/>
                  <a:pt x="1915737" y="3488721"/>
                  <a:pt x="1907730" y="3492986"/>
                </a:cubicBezTo>
                <a:cubicBezTo>
                  <a:pt x="1898608" y="3497908"/>
                  <a:pt x="1894211" y="3487080"/>
                  <a:pt x="1889551" y="3481239"/>
                </a:cubicBezTo>
                <a:cubicBezTo>
                  <a:pt x="1881217" y="3470739"/>
                  <a:pt x="1873079" y="3459910"/>
                  <a:pt x="1866057" y="3448491"/>
                </a:cubicBezTo>
                <a:cubicBezTo>
                  <a:pt x="1788552" y="3322225"/>
                  <a:pt x="1703171" y="3201406"/>
                  <a:pt x="1616347" y="3081506"/>
                </a:cubicBezTo>
                <a:cubicBezTo>
                  <a:pt x="1576315" y="3026117"/>
                  <a:pt x="1580055" y="2987857"/>
                  <a:pt x="1626388" y="2938112"/>
                </a:cubicBezTo>
                <a:cubicBezTo>
                  <a:pt x="1687027" y="2873076"/>
                  <a:pt x="1747469" y="2806202"/>
                  <a:pt x="1775033" y="2719706"/>
                </a:cubicBezTo>
                <a:cubicBezTo>
                  <a:pt x="1793277" y="2662479"/>
                  <a:pt x="1810537" y="2604990"/>
                  <a:pt x="1832915" y="2549404"/>
                </a:cubicBezTo>
                <a:cubicBezTo>
                  <a:pt x="1853916" y="2497231"/>
                  <a:pt x="1836066" y="2435739"/>
                  <a:pt x="1873407" y="2387962"/>
                </a:cubicBezTo>
                <a:cubicBezTo>
                  <a:pt x="1874326" y="2386781"/>
                  <a:pt x="1874063" y="2384418"/>
                  <a:pt x="1873932" y="2382646"/>
                </a:cubicBezTo>
                <a:cubicBezTo>
                  <a:pt x="1869273" y="2323386"/>
                  <a:pt x="1887386" y="2267275"/>
                  <a:pt x="1899133" y="2210507"/>
                </a:cubicBezTo>
                <a:cubicBezTo>
                  <a:pt x="1908321" y="2166275"/>
                  <a:pt x="1910486" y="2120861"/>
                  <a:pt x="1900642" y="2078991"/>
                </a:cubicBezTo>
                <a:cubicBezTo>
                  <a:pt x="1891389" y="2039746"/>
                  <a:pt x="1882070" y="1999780"/>
                  <a:pt x="1869995" y="1960863"/>
                </a:cubicBezTo>
                <a:cubicBezTo>
                  <a:pt x="1865335" y="1945966"/>
                  <a:pt x="1870323" y="1927853"/>
                  <a:pt x="1859954" y="1914268"/>
                </a:cubicBezTo>
                <a:cubicBezTo>
                  <a:pt x="1827862" y="1872070"/>
                  <a:pt x="1821037" y="1819109"/>
                  <a:pt x="1800496" y="1771989"/>
                </a:cubicBezTo>
                <a:cubicBezTo>
                  <a:pt x="1779692" y="1724278"/>
                  <a:pt x="1767223" y="1673090"/>
                  <a:pt x="1734869" y="1630498"/>
                </a:cubicBezTo>
                <a:cubicBezTo>
                  <a:pt x="1724763" y="1617176"/>
                  <a:pt x="1723187" y="1601228"/>
                  <a:pt x="1723056" y="1584493"/>
                </a:cubicBezTo>
                <a:cubicBezTo>
                  <a:pt x="1722531" y="1526217"/>
                  <a:pt x="1721744" y="1467809"/>
                  <a:pt x="1698774" y="1412682"/>
                </a:cubicBezTo>
                <a:cubicBezTo>
                  <a:pt x="1696543" y="1407367"/>
                  <a:pt x="1697724" y="1398310"/>
                  <a:pt x="1689455" y="1398113"/>
                </a:cubicBezTo>
                <a:cubicBezTo>
                  <a:pt x="1682236" y="1397982"/>
                  <a:pt x="1680596" y="1405857"/>
                  <a:pt x="1677642" y="1411173"/>
                </a:cubicBezTo>
                <a:cubicBezTo>
                  <a:pt x="1675870" y="1414323"/>
                  <a:pt x="1674427" y="1417604"/>
                  <a:pt x="1672852" y="1420820"/>
                </a:cubicBezTo>
                <a:cubicBezTo>
                  <a:pt x="1650145" y="1465512"/>
                  <a:pt x="1645682" y="1517620"/>
                  <a:pt x="1616281" y="1559818"/>
                </a:cubicBezTo>
                <a:cubicBezTo>
                  <a:pt x="1610769" y="1567693"/>
                  <a:pt x="1612278" y="1579703"/>
                  <a:pt x="1615888" y="1588759"/>
                </a:cubicBezTo>
                <a:cubicBezTo>
                  <a:pt x="1624222" y="1609825"/>
                  <a:pt x="1623107" y="1628923"/>
                  <a:pt x="1609062" y="1647036"/>
                </a:cubicBezTo>
                <a:cubicBezTo>
                  <a:pt x="1604469" y="1653008"/>
                  <a:pt x="1603615" y="1659964"/>
                  <a:pt x="1603156" y="1667314"/>
                </a:cubicBezTo>
                <a:cubicBezTo>
                  <a:pt x="1598759" y="1740620"/>
                  <a:pt x="1582155" y="1812415"/>
                  <a:pt x="1568571" y="1883883"/>
                </a:cubicBezTo>
                <a:cubicBezTo>
                  <a:pt x="1555642" y="1952003"/>
                  <a:pt x="1546783" y="2021371"/>
                  <a:pt x="1528079" y="2088573"/>
                </a:cubicBezTo>
                <a:cubicBezTo>
                  <a:pt x="1524732" y="2100451"/>
                  <a:pt x="1521713" y="2113970"/>
                  <a:pt x="1524076" y="2125652"/>
                </a:cubicBezTo>
                <a:cubicBezTo>
                  <a:pt x="1533854" y="2173822"/>
                  <a:pt x="1516135" y="2215364"/>
                  <a:pt x="1497103" y="2257299"/>
                </a:cubicBezTo>
                <a:cubicBezTo>
                  <a:pt x="1488637" y="2275872"/>
                  <a:pt x="1479121" y="2294182"/>
                  <a:pt x="1479384" y="2315970"/>
                </a:cubicBezTo>
                <a:cubicBezTo>
                  <a:pt x="1479843" y="2347339"/>
                  <a:pt x="1488440" y="2380284"/>
                  <a:pt x="1463765" y="2407782"/>
                </a:cubicBezTo>
                <a:cubicBezTo>
                  <a:pt x="1460155" y="2411850"/>
                  <a:pt x="1459630" y="2419726"/>
                  <a:pt x="1459630" y="2425895"/>
                </a:cubicBezTo>
                <a:cubicBezTo>
                  <a:pt x="1459565" y="2460874"/>
                  <a:pt x="1460877" y="2495853"/>
                  <a:pt x="1444274" y="2528469"/>
                </a:cubicBezTo>
                <a:cubicBezTo>
                  <a:pt x="1441780" y="2533326"/>
                  <a:pt x="1443420" y="2541004"/>
                  <a:pt x="1444864" y="2546976"/>
                </a:cubicBezTo>
                <a:cubicBezTo>
                  <a:pt x="1449327" y="2565155"/>
                  <a:pt x="1447555" y="2582546"/>
                  <a:pt x="1440861" y="2599740"/>
                </a:cubicBezTo>
                <a:cubicBezTo>
                  <a:pt x="1427801" y="2633078"/>
                  <a:pt x="1430033" y="2666089"/>
                  <a:pt x="1441320" y="2699624"/>
                </a:cubicBezTo>
                <a:cubicBezTo>
                  <a:pt x="1451427" y="2729615"/>
                  <a:pt x="1465405" y="2757572"/>
                  <a:pt x="1481353" y="2784676"/>
                </a:cubicBezTo>
                <a:cubicBezTo>
                  <a:pt x="1498613" y="2814077"/>
                  <a:pt x="1516266" y="2843281"/>
                  <a:pt x="1529260" y="2874913"/>
                </a:cubicBezTo>
                <a:cubicBezTo>
                  <a:pt x="1537464" y="2894864"/>
                  <a:pt x="1544223" y="2915274"/>
                  <a:pt x="1545208" y="2937062"/>
                </a:cubicBezTo>
                <a:cubicBezTo>
                  <a:pt x="1545470" y="2942049"/>
                  <a:pt x="1547833" y="2948546"/>
                  <a:pt x="1541204" y="2951106"/>
                </a:cubicBezTo>
                <a:cubicBezTo>
                  <a:pt x="1534970" y="2953534"/>
                  <a:pt x="1531623" y="2947693"/>
                  <a:pt x="1527948" y="2944215"/>
                </a:cubicBezTo>
                <a:cubicBezTo>
                  <a:pt x="1514691" y="2931811"/>
                  <a:pt x="1504585" y="2916783"/>
                  <a:pt x="1496578" y="2900770"/>
                </a:cubicBezTo>
                <a:cubicBezTo>
                  <a:pt x="1460549" y="2828449"/>
                  <a:pt x="1419860" y="2758819"/>
                  <a:pt x="1377006" y="2690371"/>
                </a:cubicBezTo>
                <a:cubicBezTo>
                  <a:pt x="1343471" y="2636753"/>
                  <a:pt x="1318401" y="2579527"/>
                  <a:pt x="1305342" y="2517313"/>
                </a:cubicBezTo>
                <a:cubicBezTo>
                  <a:pt x="1287426" y="2431932"/>
                  <a:pt x="1279682" y="2348061"/>
                  <a:pt x="1342814" y="2275150"/>
                </a:cubicBezTo>
                <a:cubicBezTo>
                  <a:pt x="1393347" y="2216808"/>
                  <a:pt x="1425242" y="2150131"/>
                  <a:pt x="1435545" y="2073019"/>
                </a:cubicBezTo>
                <a:cubicBezTo>
                  <a:pt x="1444733" y="2004308"/>
                  <a:pt x="1471509" y="1937828"/>
                  <a:pt x="1459171" y="1866361"/>
                </a:cubicBezTo>
                <a:cubicBezTo>
                  <a:pt x="1454183" y="1837353"/>
                  <a:pt x="1444470" y="1807821"/>
                  <a:pt x="1449196" y="1778683"/>
                </a:cubicBezTo>
                <a:cubicBezTo>
                  <a:pt x="1459893" y="1712466"/>
                  <a:pt x="1437711" y="1648873"/>
                  <a:pt x="1437514" y="1583706"/>
                </a:cubicBezTo>
                <a:cubicBezTo>
                  <a:pt x="1437514" y="1575109"/>
                  <a:pt x="1432592" y="1568415"/>
                  <a:pt x="1427801" y="1561983"/>
                </a:cubicBezTo>
                <a:cubicBezTo>
                  <a:pt x="1415463" y="1545511"/>
                  <a:pt x="1411460" y="1526676"/>
                  <a:pt x="1410016" y="1506529"/>
                </a:cubicBezTo>
                <a:cubicBezTo>
                  <a:pt x="1407326" y="1468071"/>
                  <a:pt x="1404044" y="1429352"/>
                  <a:pt x="1387375" y="1393913"/>
                </a:cubicBezTo>
                <a:cubicBezTo>
                  <a:pt x="1355677" y="1326580"/>
                  <a:pt x="1322930" y="1259772"/>
                  <a:pt x="1290379" y="1192833"/>
                </a:cubicBezTo>
                <a:cubicBezTo>
                  <a:pt x="1287294" y="1186467"/>
                  <a:pt x="1283225" y="1180232"/>
                  <a:pt x="1278500" y="1174982"/>
                </a:cubicBezTo>
                <a:cubicBezTo>
                  <a:pt x="1273972" y="1169863"/>
                  <a:pt x="1269772" y="1160741"/>
                  <a:pt x="1262094" y="1163235"/>
                </a:cubicBezTo>
                <a:cubicBezTo>
                  <a:pt x="1255203" y="1165466"/>
                  <a:pt x="1254481" y="1174588"/>
                  <a:pt x="1254218" y="1181807"/>
                </a:cubicBezTo>
                <a:cubicBezTo>
                  <a:pt x="1253890" y="1190798"/>
                  <a:pt x="1254809" y="1199855"/>
                  <a:pt x="1253890" y="1208714"/>
                </a:cubicBezTo>
                <a:cubicBezTo>
                  <a:pt x="1248378" y="1265678"/>
                  <a:pt x="1253562" y="1324939"/>
                  <a:pt x="1236368" y="1379278"/>
                </a:cubicBezTo>
                <a:cubicBezTo>
                  <a:pt x="1211430" y="1458227"/>
                  <a:pt x="1208739" y="1543477"/>
                  <a:pt x="1167591" y="1617635"/>
                </a:cubicBezTo>
                <a:cubicBezTo>
                  <a:pt x="1164703" y="1622819"/>
                  <a:pt x="1164572" y="1629710"/>
                  <a:pt x="1163522" y="1635813"/>
                </a:cubicBezTo>
                <a:cubicBezTo>
                  <a:pt x="1158403" y="1664952"/>
                  <a:pt x="1155712" y="1696125"/>
                  <a:pt x="1147378" y="1722769"/>
                </a:cubicBezTo>
                <a:cubicBezTo>
                  <a:pt x="1130381" y="1777305"/>
                  <a:pt x="1127427" y="1830791"/>
                  <a:pt x="1131168" y="1886245"/>
                </a:cubicBezTo>
                <a:cubicBezTo>
                  <a:pt x="1135696" y="1954104"/>
                  <a:pt x="1135762" y="2022290"/>
                  <a:pt x="1156303" y="2088310"/>
                </a:cubicBezTo>
                <a:cubicBezTo>
                  <a:pt x="1165557" y="2118171"/>
                  <a:pt x="1172579" y="2148950"/>
                  <a:pt x="1172710" y="2180582"/>
                </a:cubicBezTo>
                <a:cubicBezTo>
                  <a:pt x="1172776" y="2199745"/>
                  <a:pt x="1177763" y="2229342"/>
                  <a:pt x="1159453" y="2233149"/>
                </a:cubicBezTo>
                <a:cubicBezTo>
                  <a:pt x="1136746" y="2237874"/>
                  <a:pt x="1132021" y="2207554"/>
                  <a:pt x="1124802" y="2189507"/>
                </a:cubicBezTo>
                <a:cubicBezTo>
                  <a:pt x="1068298" y="2048803"/>
                  <a:pt x="1056419" y="1901011"/>
                  <a:pt x="1061932" y="1751711"/>
                </a:cubicBezTo>
                <a:cubicBezTo>
                  <a:pt x="1064885" y="1671711"/>
                  <a:pt x="1063441" y="1592565"/>
                  <a:pt x="1049135" y="1513945"/>
                </a:cubicBezTo>
                <a:cubicBezTo>
                  <a:pt x="1044016" y="1485725"/>
                  <a:pt x="1036994" y="1457899"/>
                  <a:pt x="1039290" y="1428892"/>
                </a:cubicBezTo>
                <a:cubicBezTo>
                  <a:pt x="1040209" y="1417408"/>
                  <a:pt x="1036797" y="1406382"/>
                  <a:pt x="1029512" y="1398901"/>
                </a:cubicBezTo>
                <a:cubicBezTo>
                  <a:pt x="990858" y="1358868"/>
                  <a:pt x="994139" y="1304136"/>
                  <a:pt x="978520" y="1256163"/>
                </a:cubicBezTo>
                <a:cubicBezTo>
                  <a:pt x="973204" y="1239887"/>
                  <a:pt x="968676" y="1224662"/>
                  <a:pt x="956404" y="1211405"/>
                </a:cubicBezTo>
                <a:cubicBezTo>
                  <a:pt x="940916" y="1194605"/>
                  <a:pt x="933106" y="1172948"/>
                  <a:pt x="923065" y="1152407"/>
                </a:cubicBezTo>
                <a:cubicBezTo>
                  <a:pt x="902721" y="1110668"/>
                  <a:pt x="884214" y="1062564"/>
                  <a:pt x="851073" y="1032572"/>
                </a:cubicBezTo>
                <a:cubicBezTo>
                  <a:pt x="819047" y="1003565"/>
                  <a:pt x="810253" y="966420"/>
                  <a:pt x="789974" y="934066"/>
                </a:cubicBezTo>
                <a:cubicBezTo>
                  <a:pt x="770418" y="902828"/>
                  <a:pt x="738589" y="875133"/>
                  <a:pt x="745545" y="831623"/>
                </a:cubicBezTo>
                <a:cubicBezTo>
                  <a:pt x="745807" y="829851"/>
                  <a:pt x="742723" y="827095"/>
                  <a:pt x="740689" y="825388"/>
                </a:cubicBezTo>
                <a:cubicBezTo>
                  <a:pt x="726316" y="813050"/>
                  <a:pt x="721132" y="795856"/>
                  <a:pt x="715094" y="778924"/>
                </a:cubicBezTo>
                <a:cubicBezTo>
                  <a:pt x="707941" y="758711"/>
                  <a:pt x="703544" y="736201"/>
                  <a:pt x="691600" y="719204"/>
                </a:cubicBezTo>
                <a:cubicBezTo>
                  <a:pt x="644086" y="651937"/>
                  <a:pt x="621904" y="574234"/>
                  <a:pt x="596769" y="497779"/>
                </a:cubicBezTo>
                <a:cubicBezTo>
                  <a:pt x="587056" y="468116"/>
                  <a:pt x="582594" y="436812"/>
                  <a:pt x="574522" y="406558"/>
                </a:cubicBezTo>
                <a:cubicBezTo>
                  <a:pt x="571503" y="395270"/>
                  <a:pt x="564481" y="382932"/>
                  <a:pt x="551290" y="383982"/>
                </a:cubicBezTo>
                <a:cubicBezTo>
                  <a:pt x="538624" y="384967"/>
                  <a:pt x="539477" y="400323"/>
                  <a:pt x="539805" y="408133"/>
                </a:cubicBezTo>
                <a:cubicBezTo>
                  <a:pt x="542364" y="469035"/>
                  <a:pt x="526220" y="529083"/>
                  <a:pt x="531733" y="590051"/>
                </a:cubicBezTo>
                <a:cubicBezTo>
                  <a:pt x="533636" y="610854"/>
                  <a:pt x="541249" y="632511"/>
                  <a:pt x="523005" y="650952"/>
                </a:cubicBezTo>
                <a:cubicBezTo>
                  <a:pt x="520314" y="653709"/>
                  <a:pt x="522151" y="661190"/>
                  <a:pt x="522283" y="666506"/>
                </a:cubicBezTo>
                <a:cubicBezTo>
                  <a:pt x="522808" y="697416"/>
                  <a:pt x="522414" y="728326"/>
                  <a:pt x="513620" y="758252"/>
                </a:cubicBezTo>
                <a:cubicBezTo>
                  <a:pt x="498591" y="809375"/>
                  <a:pt x="485466" y="860827"/>
                  <a:pt x="500429" y="913919"/>
                </a:cubicBezTo>
                <a:cubicBezTo>
                  <a:pt x="507254" y="937938"/>
                  <a:pt x="501413" y="959726"/>
                  <a:pt x="496491" y="982368"/>
                </a:cubicBezTo>
                <a:cubicBezTo>
                  <a:pt x="493801" y="994509"/>
                  <a:pt x="486057" y="1012228"/>
                  <a:pt x="491241" y="1018331"/>
                </a:cubicBezTo>
                <a:cubicBezTo>
                  <a:pt x="511782" y="1042285"/>
                  <a:pt x="501479" y="1064729"/>
                  <a:pt x="495310" y="1088880"/>
                </a:cubicBezTo>
                <a:cubicBezTo>
                  <a:pt x="493013" y="1097936"/>
                  <a:pt x="493407" y="1109421"/>
                  <a:pt x="496951" y="1117953"/>
                </a:cubicBezTo>
                <a:cubicBezTo>
                  <a:pt x="510601" y="1150175"/>
                  <a:pt x="504301" y="1182529"/>
                  <a:pt x="502660" y="1215605"/>
                </a:cubicBezTo>
                <a:cubicBezTo>
                  <a:pt x="498132" y="1307548"/>
                  <a:pt x="499444" y="1398901"/>
                  <a:pt x="554046" y="1479753"/>
                </a:cubicBezTo>
                <a:cubicBezTo>
                  <a:pt x="566712" y="1498522"/>
                  <a:pt x="571765" y="1520442"/>
                  <a:pt x="575637" y="1542820"/>
                </a:cubicBezTo>
                <a:cubicBezTo>
                  <a:pt x="584759" y="1594666"/>
                  <a:pt x="592044" y="1646314"/>
                  <a:pt x="632339" y="1687396"/>
                </a:cubicBezTo>
                <a:cubicBezTo>
                  <a:pt x="676177" y="1732154"/>
                  <a:pt x="717391" y="1779930"/>
                  <a:pt x="756242" y="1829084"/>
                </a:cubicBezTo>
                <a:cubicBezTo>
                  <a:pt x="792665" y="1875089"/>
                  <a:pt x="836044" y="1910790"/>
                  <a:pt x="887364" y="1938091"/>
                </a:cubicBezTo>
                <a:cubicBezTo>
                  <a:pt x="943869" y="1968148"/>
                  <a:pt x="990070" y="2009493"/>
                  <a:pt x="1024787" y="2063832"/>
                </a:cubicBezTo>
                <a:cubicBezTo>
                  <a:pt x="1063113" y="2123749"/>
                  <a:pt x="1086936" y="2191148"/>
                  <a:pt x="1123227" y="2252049"/>
                </a:cubicBezTo>
                <a:cubicBezTo>
                  <a:pt x="1126377" y="2257299"/>
                  <a:pt x="1127821" y="2263796"/>
                  <a:pt x="1128805" y="2269965"/>
                </a:cubicBezTo>
                <a:cubicBezTo>
                  <a:pt x="1131102" y="2283681"/>
                  <a:pt x="1127296" y="2291228"/>
                  <a:pt x="1111349" y="2286438"/>
                </a:cubicBezTo>
                <a:cubicBezTo>
                  <a:pt x="1093892" y="2281188"/>
                  <a:pt x="1078207" y="2273115"/>
                  <a:pt x="1064688" y="2260777"/>
                </a:cubicBezTo>
                <a:cubicBezTo>
                  <a:pt x="1039225" y="2237546"/>
                  <a:pt x="1020259" y="2209326"/>
                  <a:pt x="1002080" y="2180385"/>
                </a:cubicBezTo>
                <a:cubicBezTo>
                  <a:pt x="992630" y="2165356"/>
                  <a:pt x="985477" y="2148096"/>
                  <a:pt x="968742" y="2138974"/>
                </a:cubicBezTo>
                <a:cubicBezTo>
                  <a:pt x="945969" y="2126571"/>
                  <a:pt x="929759" y="2108195"/>
                  <a:pt x="916372" y="2086341"/>
                </a:cubicBezTo>
                <a:cubicBezTo>
                  <a:pt x="887168" y="2038631"/>
                  <a:pt x="846479" y="2008180"/>
                  <a:pt x="788924" y="2002602"/>
                </a:cubicBezTo>
                <a:cubicBezTo>
                  <a:pt x="769433" y="2000699"/>
                  <a:pt x="748104" y="1997680"/>
                  <a:pt x="733207" y="1984817"/>
                </a:cubicBezTo>
                <a:cubicBezTo>
                  <a:pt x="692190" y="1949247"/>
                  <a:pt x="636079" y="1973529"/>
                  <a:pt x="593291" y="1947016"/>
                </a:cubicBezTo>
                <a:cubicBezTo>
                  <a:pt x="591650" y="1946031"/>
                  <a:pt x="588106" y="1947738"/>
                  <a:pt x="585612" y="1948591"/>
                </a:cubicBezTo>
                <a:cubicBezTo>
                  <a:pt x="571109" y="1953775"/>
                  <a:pt x="557524" y="1951085"/>
                  <a:pt x="543939" y="1944916"/>
                </a:cubicBezTo>
                <a:cubicBezTo>
                  <a:pt x="526548" y="1937041"/>
                  <a:pt x="507976" y="1935137"/>
                  <a:pt x="489010" y="1933890"/>
                </a:cubicBezTo>
                <a:cubicBezTo>
                  <a:pt x="432833" y="1930150"/>
                  <a:pt x="376066" y="1929034"/>
                  <a:pt x="320677" y="1919912"/>
                </a:cubicBezTo>
                <a:cubicBezTo>
                  <a:pt x="242647" y="1907049"/>
                  <a:pt x="177808" y="1864195"/>
                  <a:pt x="116381" y="1816484"/>
                </a:cubicBezTo>
                <a:cubicBezTo>
                  <a:pt x="111656" y="1812809"/>
                  <a:pt x="107521" y="1805787"/>
                  <a:pt x="100434" y="1810250"/>
                </a:cubicBezTo>
                <a:cubicBezTo>
                  <a:pt x="94133" y="1814187"/>
                  <a:pt x="95774" y="1821669"/>
                  <a:pt x="96758" y="1827575"/>
                </a:cubicBezTo>
                <a:cubicBezTo>
                  <a:pt x="101155" y="1852710"/>
                  <a:pt x="111721" y="1875155"/>
                  <a:pt x="125765" y="1896418"/>
                </a:cubicBezTo>
                <a:cubicBezTo>
                  <a:pt x="139088" y="1916565"/>
                  <a:pt x="157726" y="1934481"/>
                  <a:pt x="163173" y="1958172"/>
                </a:cubicBezTo>
                <a:cubicBezTo>
                  <a:pt x="167242" y="1976089"/>
                  <a:pt x="176298" y="1986261"/>
                  <a:pt x="190736" y="1994923"/>
                </a:cubicBezTo>
                <a:cubicBezTo>
                  <a:pt x="197824" y="1999123"/>
                  <a:pt x="208193" y="2001617"/>
                  <a:pt x="206815" y="2013824"/>
                </a:cubicBezTo>
                <a:cubicBezTo>
                  <a:pt x="203664" y="2041650"/>
                  <a:pt x="222106" y="2056941"/>
                  <a:pt x="242909" y="2066653"/>
                </a:cubicBezTo>
                <a:cubicBezTo>
                  <a:pt x="256822" y="2073150"/>
                  <a:pt x="261613" y="2082929"/>
                  <a:pt x="269029" y="2094217"/>
                </a:cubicBezTo>
                <a:cubicBezTo>
                  <a:pt x="301448" y="2143634"/>
                  <a:pt x="334787" y="2192985"/>
                  <a:pt x="401857" y="2198826"/>
                </a:cubicBezTo>
                <a:cubicBezTo>
                  <a:pt x="418002" y="2200270"/>
                  <a:pt x="435786" y="2201517"/>
                  <a:pt x="444777" y="2216939"/>
                </a:cubicBezTo>
                <a:cubicBezTo>
                  <a:pt x="456656" y="2237217"/>
                  <a:pt x="475425" y="2246733"/>
                  <a:pt x="495441" y="2254740"/>
                </a:cubicBezTo>
                <a:cubicBezTo>
                  <a:pt x="520970" y="2264978"/>
                  <a:pt x="543086" y="2278694"/>
                  <a:pt x="558968" y="2302122"/>
                </a:cubicBezTo>
                <a:cubicBezTo>
                  <a:pt x="570321" y="2318857"/>
                  <a:pt x="586991" y="2330276"/>
                  <a:pt x="606351" y="2335855"/>
                </a:cubicBezTo>
                <a:cubicBezTo>
                  <a:pt x="642905" y="2346355"/>
                  <a:pt x="676046" y="2363549"/>
                  <a:pt x="708269" y="2383237"/>
                </a:cubicBezTo>
                <a:cubicBezTo>
                  <a:pt x="718047" y="2389209"/>
                  <a:pt x="729598" y="2395312"/>
                  <a:pt x="740557" y="2395838"/>
                </a:cubicBezTo>
                <a:cubicBezTo>
                  <a:pt x="784855" y="2398135"/>
                  <a:pt x="828038" y="2403581"/>
                  <a:pt x="871942" y="2411916"/>
                </a:cubicBezTo>
                <a:cubicBezTo>
                  <a:pt x="926084" y="2422219"/>
                  <a:pt x="982917" y="2413360"/>
                  <a:pt x="1034697" y="2389012"/>
                </a:cubicBezTo>
                <a:cubicBezTo>
                  <a:pt x="1074729" y="2370177"/>
                  <a:pt x="1110627" y="2378381"/>
                  <a:pt x="1146000" y="2401744"/>
                </a:cubicBezTo>
                <a:cubicBezTo>
                  <a:pt x="1192595" y="2432523"/>
                  <a:pt x="1227968" y="2473474"/>
                  <a:pt x="1258418" y="2519610"/>
                </a:cubicBezTo>
                <a:cubicBezTo>
                  <a:pt x="1300551" y="2583465"/>
                  <a:pt x="1330214" y="2654079"/>
                  <a:pt x="1368540" y="2719968"/>
                </a:cubicBezTo>
                <a:cubicBezTo>
                  <a:pt x="1400107" y="2774176"/>
                  <a:pt x="1434430" y="2826809"/>
                  <a:pt x="1466915" y="2880491"/>
                </a:cubicBezTo>
                <a:cubicBezTo>
                  <a:pt x="1471049" y="2887251"/>
                  <a:pt x="1479187" y="2895914"/>
                  <a:pt x="1470131" y="2904642"/>
                </a:cubicBezTo>
                <a:cubicBezTo>
                  <a:pt x="1459827" y="2914552"/>
                  <a:pt x="1452411" y="2905102"/>
                  <a:pt x="1444536" y="2899589"/>
                </a:cubicBezTo>
                <a:cubicBezTo>
                  <a:pt x="1406801" y="2873141"/>
                  <a:pt x="1385341" y="2833043"/>
                  <a:pt x="1357777" y="2797867"/>
                </a:cubicBezTo>
                <a:cubicBezTo>
                  <a:pt x="1316958" y="2745891"/>
                  <a:pt x="1283750" y="2684727"/>
                  <a:pt x="1213202" y="2664448"/>
                </a:cubicBezTo>
                <a:cubicBezTo>
                  <a:pt x="1209330" y="2663332"/>
                  <a:pt x="1205786" y="2659263"/>
                  <a:pt x="1203095" y="2655851"/>
                </a:cubicBezTo>
                <a:cubicBezTo>
                  <a:pt x="1187279" y="2635966"/>
                  <a:pt x="1166016" y="2629863"/>
                  <a:pt x="1141537" y="2628353"/>
                </a:cubicBezTo>
                <a:cubicBezTo>
                  <a:pt x="1124868" y="2627369"/>
                  <a:pt x="1107017" y="2625597"/>
                  <a:pt x="1095664" y="2609978"/>
                </a:cubicBezTo>
                <a:cubicBezTo>
                  <a:pt x="1078207" y="2586024"/>
                  <a:pt x="1052088" y="2579921"/>
                  <a:pt x="1025181" y="2575983"/>
                </a:cubicBezTo>
                <a:cubicBezTo>
                  <a:pt x="1006477" y="2573227"/>
                  <a:pt x="988036" y="2570208"/>
                  <a:pt x="971826" y="2559576"/>
                </a:cubicBezTo>
                <a:cubicBezTo>
                  <a:pt x="964804" y="2554983"/>
                  <a:pt x="956666" y="2552292"/>
                  <a:pt x="948726" y="2554589"/>
                </a:cubicBezTo>
                <a:cubicBezTo>
                  <a:pt x="927791" y="2560626"/>
                  <a:pt x="908168" y="2555967"/>
                  <a:pt x="888283" y="2549995"/>
                </a:cubicBezTo>
                <a:cubicBezTo>
                  <a:pt x="844510" y="2536869"/>
                  <a:pt x="799096" y="2559511"/>
                  <a:pt x="755258" y="2544154"/>
                </a:cubicBezTo>
                <a:cubicBezTo>
                  <a:pt x="751845" y="2542973"/>
                  <a:pt x="746857" y="2546582"/>
                  <a:pt x="742526" y="2547764"/>
                </a:cubicBezTo>
                <a:cubicBezTo>
                  <a:pt x="734585" y="2549929"/>
                  <a:pt x="726054" y="2551373"/>
                  <a:pt x="718769" y="2547435"/>
                </a:cubicBezTo>
                <a:cubicBezTo>
                  <a:pt x="696128" y="2535098"/>
                  <a:pt x="671715" y="2538313"/>
                  <a:pt x="647630" y="2537591"/>
                </a:cubicBezTo>
                <a:cubicBezTo>
                  <a:pt x="623545" y="2536935"/>
                  <a:pt x="599263" y="2540873"/>
                  <a:pt x="575375" y="2533916"/>
                </a:cubicBezTo>
                <a:cubicBezTo>
                  <a:pt x="517492" y="2516985"/>
                  <a:pt x="453834" y="2530372"/>
                  <a:pt x="398379" y="2500315"/>
                </a:cubicBezTo>
                <a:cubicBezTo>
                  <a:pt x="397657" y="2499922"/>
                  <a:pt x="396542" y="2499856"/>
                  <a:pt x="395754" y="2500053"/>
                </a:cubicBezTo>
                <a:cubicBezTo>
                  <a:pt x="360381" y="2507994"/>
                  <a:pt x="336427" y="2471571"/>
                  <a:pt x="301973" y="2475837"/>
                </a:cubicBezTo>
                <a:cubicBezTo>
                  <a:pt x="267126" y="2438167"/>
                  <a:pt x="215018" y="2431735"/>
                  <a:pt x="173411" y="2405222"/>
                </a:cubicBezTo>
                <a:cubicBezTo>
                  <a:pt x="135609" y="2381203"/>
                  <a:pt x="90852" y="2367684"/>
                  <a:pt x="53248" y="2341695"/>
                </a:cubicBezTo>
                <a:cubicBezTo>
                  <a:pt x="51804" y="2340711"/>
                  <a:pt x="50032" y="2340055"/>
                  <a:pt x="48260" y="2339661"/>
                </a:cubicBezTo>
                <a:cubicBezTo>
                  <a:pt x="33560" y="2336773"/>
                  <a:pt x="22403" y="2336380"/>
                  <a:pt x="29688" y="2357708"/>
                </a:cubicBezTo>
                <a:cubicBezTo>
                  <a:pt x="38154" y="2382515"/>
                  <a:pt x="48391" y="2406206"/>
                  <a:pt x="63486" y="2427667"/>
                </a:cubicBezTo>
                <a:cubicBezTo>
                  <a:pt x="94002" y="2471046"/>
                  <a:pt x="121893" y="2515738"/>
                  <a:pt x="142369" y="2565023"/>
                </a:cubicBezTo>
                <a:cubicBezTo>
                  <a:pt x="158119" y="2602825"/>
                  <a:pt x="190539" y="2626581"/>
                  <a:pt x="222237" y="2650207"/>
                </a:cubicBezTo>
                <a:cubicBezTo>
                  <a:pt x="228603" y="2654932"/>
                  <a:pt x="237069" y="2656770"/>
                  <a:pt x="240547" y="2665039"/>
                </a:cubicBezTo>
                <a:cubicBezTo>
                  <a:pt x="255050" y="2699296"/>
                  <a:pt x="288192" y="2722068"/>
                  <a:pt x="298364" y="2759213"/>
                </a:cubicBezTo>
                <a:cubicBezTo>
                  <a:pt x="299742" y="2764266"/>
                  <a:pt x="306633" y="2770238"/>
                  <a:pt x="311949" y="2771485"/>
                </a:cubicBezTo>
                <a:cubicBezTo>
                  <a:pt x="344500" y="2778835"/>
                  <a:pt x="359003" y="2805349"/>
                  <a:pt x="375869" y="2829499"/>
                </a:cubicBezTo>
                <a:cubicBezTo>
                  <a:pt x="402711" y="2867957"/>
                  <a:pt x="429355" y="2905954"/>
                  <a:pt x="480216" y="2916521"/>
                </a:cubicBezTo>
                <a:cubicBezTo>
                  <a:pt x="492357" y="2919014"/>
                  <a:pt x="503841" y="2929449"/>
                  <a:pt x="513423" y="2938571"/>
                </a:cubicBezTo>
                <a:cubicBezTo>
                  <a:pt x="528123" y="2952681"/>
                  <a:pt x="546302" y="2959506"/>
                  <a:pt x="563759" y="2968563"/>
                </a:cubicBezTo>
                <a:cubicBezTo>
                  <a:pt x="626039" y="3000720"/>
                  <a:pt x="695537" y="3006101"/>
                  <a:pt x="761755" y="3023492"/>
                </a:cubicBezTo>
                <a:cubicBezTo>
                  <a:pt x="804937" y="3034846"/>
                  <a:pt x="846938" y="3052959"/>
                  <a:pt x="892024" y="3053877"/>
                </a:cubicBezTo>
                <a:cubicBezTo>
                  <a:pt x="917159" y="3054402"/>
                  <a:pt x="939866" y="3057881"/>
                  <a:pt x="961129" y="3070940"/>
                </a:cubicBezTo>
                <a:cubicBezTo>
                  <a:pt x="990202" y="3088791"/>
                  <a:pt x="1024262" y="3094238"/>
                  <a:pt x="1055763" y="3104476"/>
                </a:cubicBezTo>
                <a:cubicBezTo>
                  <a:pt x="1083326" y="3113467"/>
                  <a:pt x="1117058" y="3117732"/>
                  <a:pt x="1146787" y="3099291"/>
                </a:cubicBezTo>
                <a:cubicBezTo>
                  <a:pt x="1152497" y="3095747"/>
                  <a:pt x="1164375" y="3095878"/>
                  <a:pt x="1170150" y="3099488"/>
                </a:cubicBezTo>
                <a:cubicBezTo>
                  <a:pt x="1223111" y="3133089"/>
                  <a:pt x="1277910" y="3106116"/>
                  <a:pt x="1325161" y="3093057"/>
                </a:cubicBezTo>
                <a:cubicBezTo>
                  <a:pt x="1379959" y="3077897"/>
                  <a:pt x="1437317" y="3055255"/>
                  <a:pt x="1477021" y="3002951"/>
                </a:cubicBezTo>
                <a:cubicBezTo>
                  <a:pt x="1506291" y="2964362"/>
                  <a:pt x="1525585" y="2975453"/>
                  <a:pt x="1545470" y="3007939"/>
                </a:cubicBezTo>
                <a:cubicBezTo>
                  <a:pt x="1575921" y="3057684"/>
                  <a:pt x="1605716" y="3107757"/>
                  <a:pt x="1637676" y="3156518"/>
                </a:cubicBezTo>
                <a:cubicBezTo>
                  <a:pt x="1701596" y="3254039"/>
                  <a:pt x="1766829" y="3350773"/>
                  <a:pt x="1831340" y="3447900"/>
                </a:cubicBezTo>
                <a:cubicBezTo>
                  <a:pt x="1836000" y="3454988"/>
                  <a:pt x="1846041" y="3463389"/>
                  <a:pt x="1838494" y="3471395"/>
                </a:cubicBezTo>
                <a:cubicBezTo>
                  <a:pt x="1829634" y="3480714"/>
                  <a:pt x="1819987" y="3470476"/>
                  <a:pt x="1812768" y="3465226"/>
                </a:cubicBezTo>
                <a:cubicBezTo>
                  <a:pt x="1788289" y="3447507"/>
                  <a:pt x="1772407" y="3422241"/>
                  <a:pt x="1756198" y="3397433"/>
                </a:cubicBezTo>
                <a:cubicBezTo>
                  <a:pt x="1713343" y="3331807"/>
                  <a:pt x="1664780" y="3272808"/>
                  <a:pt x="1586027" y="3248002"/>
                </a:cubicBezTo>
                <a:cubicBezTo>
                  <a:pt x="1580974" y="3246426"/>
                  <a:pt x="1575593" y="3243998"/>
                  <a:pt x="1571918" y="3240389"/>
                </a:cubicBezTo>
                <a:cubicBezTo>
                  <a:pt x="1544683" y="3213941"/>
                  <a:pt x="1513838" y="3196288"/>
                  <a:pt x="1477415" y="3182178"/>
                </a:cubicBezTo>
                <a:cubicBezTo>
                  <a:pt x="1434036" y="3165377"/>
                  <a:pt x="1394200" y="3145755"/>
                  <a:pt x="1346687" y="3161111"/>
                </a:cubicBezTo>
                <a:cubicBezTo>
                  <a:pt x="1337302" y="3164130"/>
                  <a:pt x="1327261" y="3162884"/>
                  <a:pt x="1317483" y="3159996"/>
                </a:cubicBezTo>
                <a:cubicBezTo>
                  <a:pt x="1265703" y="3144836"/>
                  <a:pt x="1210773" y="3150611"/>
                  <a:pt x="1158731" y="3136370"/>
                </a:cubicBezTo>
                <a:cubicBezTo>
                  <a:pt x="1151250" y="3134336"/>
                  <a:pt x="1142522" y="3135255"/>
                  <a:pt x="1134646" y="3136370"/>
                </a:cubicBezTo>
                <a:cubicBezTo>
                  <a:pt x="1078273" y="3144048"/>
                  <a:pt x="1022228" y="3149036"/>
                  <a:pt x="966445" y="3131579"/>
                </a:cubicBezTo>
                <a:cubicBezTo>
                  <a:pt x="953910" y="3127642"/>
                  <a:pt x="939538" y="3127314"/>
                  <a:pt x="927266" y="3135123"/>
                </a:cubicBezTo>
                <a:cubicBezTo>
                  <a:pt x="916765" y="3141752"/>
                  <a:pt x="905084" y="3140505"/>
                  <a:pt x="893665" y="3142080"/>
                </a:cubicBezTo>
                <a:cubicBezTo>
                  <a:pt x="852779" y="3147724"/>
                  <a:pt x="814781" y="3126854"/>
                  <a:pt x="774289" y="3130070"/>
                </a:cubicBezTo>
                <a:cubicBezTo>
                  <a:pt x="738195" y="3132892"/>
                  <a:pt x="702691" y="3128692"/>
                  <a:pt x="667908" y="3119045"/>
                </a:cubicBezTo>
                <a:cubicBezTo>
                  <a:pt x="652092" y="3114648"/>
                  <a:pt x="636145" y="3113073"/>
                  <a:pt x="620001" y="3113860"/>
                </a:cubicBezTo>
                <a:cubicBezTo>
                  <a:pt x="594735" y="3115042"/>
                  <a:pt x="570650" y="3115042"/>
                  <a:pt x="547943" y="3099816"/>
                </a:cubicBezTo>
                <a:cubicBezTo>
                  <a:pt x="535539" y="3091482"/>
                  <a:pt x="519395" y="3088528"/>
                  <a:pt x="504170" y="3095944"/>
                </a:cubicBezTo>
                <a:cubicBezTo>
                  <a:pt x="492685" y="3101588"/>
                  <a:pt x="482447" y="3098175"/>
                  <a:pt x="474638" y="3090169"/>
                </a:cubicBezTo>
                <a:cubicBezTo>
                  <a:pt x="458231" y="3073434"/>
                  <a:pt x="437033" y="3069431"/>
                  <a:pt x="415770" y="3067396"/>
                </a:cubicBezTo>
                <a:cubicBezTo>
                  <a:pt x="397198" y="3065625"/>
                  <a:pt x="379610" y="3060768"/>
                  <a:pt x="365894" y="3049415"/>
                </a:cubicBezTo>
                <a:cubicBezTo>
                  <a:pt x="337609" y="3026052"/>
                  <a:pt x="296461" y="3030842"/>
                  <a:pt x="270079" y="3003870"/>
                </a:cubicBezTo>
                <a:cubicBezTo>
                  <a:pt x="267651" y="3001376"/>
                  <a:pt x="261416" y="3001901"/>
                  <a:pt x="257019" y="3002229"/>
                </a:cubicBezTo>
                <a:cubicBezTo>
                  <a:pt x="244222" y="3003148"/>
                  <a:pt x="234575" y="2997963"/>
                  <a:pt x="226568" y="2988382"/>
                </a:cubicBezTo>
                <a:cubicBezTo>
                  <a:pt x="211933" y="2970859"/>
                  <a:pt x="192902" y="2958915"/>
                  <a:pt x="173214" y="2948087"/>
                </a:cubicBezTo>
                <a:cubicBezTo>
                  <a:pt x="135413" y="2927283"/>
                  <a:pt x="99580" y="2903658"/>
                  <a:pt x="65323" y="2877407"/>
                </a:cubicBezTo>
                <a:cubicBezTo>
                  <a:pt x="50492" y="2866053"/>
                  <a:pt x="33429" y="2857522"/>
                  <a:pt x="16891" y="2848662"/>
                </a:cubicBezTo>
                <a:cubicBezTo>
                  <a:pt x="7637" y="2843675"/>
                  <a:pt x="-4372" y="2843872"/>
                  <a:pt x="1600" y="2858113"/>
                </a:cubicBezTo>
                <a:cubicBezTo>
                  <a:pt x="22206" y="2907070"/>
                  <a:pt x="26341" y="2963772"/>
                  <a:pt x="68539" y="3002689"/>
                </a:cubicBezTo>
                <a:cubicBezTo>
                  <a:pt x="75364" y="3008923"/>
                  <a:pt x="80877" y="3016798"/>
                  <a:pt x="79105" y="3026380"/>
                </a:cubicBezTo>
                <a:cubicBezTo>
                  <a:pt x="72739" y="3060571"/>
                  <a:pt x="89408" y="3087478"/>
                  <a:pt x="106799" y="3113663"/>
                </a:cubicBezTo>
                <a:cubicBezTo>
                  <a:pt x="139022" y="3162030"/>
                  <a:pt x="164945" y="3219519"/>
                  <a:pt x="216265" y="3247805"/>
                </a:cubicBezTo>
                <a:cubicBezTo>
                  <a:pt x="276970" y="3281274"/>
                  <a:pt x="293508" y="3353267"/>
                  <a:pt x="352178" y="3385424"/>
                </a:cubicBezTo>
                <a:cubicBezTo>
                  <a:pt x="352834" y="3385818"/>
                  <a:pt x="353294" y="3386933"/>
                  <a:pt x="353490" y="3387721"/>
                </a:cubicBezTo>
                <a:cubicBezTo>
                  <a:pt x="358609" y="3410953"/>
                  <a:pt x="377379" y="3422634"/>
                  <a:pt x="394573" y="3435104"/>
                </a:cubicBezTo>
                <a:cubicBezTo>
                  <a:pt x="410783" y="3446851"/>
                  <a:pt x="425221" y="3459976"/>
                  <a:pt x="436115" y="3476776"/>
                </a:cubicBezTo>
                <a:cubicBezTo>
                  <a:pt x="465909" y="3522649"/>
                  <a:pt x="513292" y="3541681"/>
                  <a:pt x="562709" y="3549753"/>
                </a:cubicBezTo>
                <a:cubicBezTo>
                  <a:pt x="593094" y="3554741"/>
                  <a:pt x="619476" y="3563470"/>
                  <a:pt x="644677" y="3579154"/>
                </a:cubicBezTo>
                <a:cubicBezTo>
                  <a:pt x="666793" y="3592870"/>
                  <a:pt x="688515" y="3607243"/>
                  <a:pt x="711025" y="3620171"/>
                </a:cubicBezTo>
                <a:cubicBezTo>
                  <a:pt x="742592" y="3638284"/>
                  <a:pt x="776127" y="3650097"/>
                  <a:pt x="813469" y="3644584"/>
                </a:cubicBezTo>
                <a:cubicBezTo>
                  <a:pt x="820228" y="3643600"/>
                  <a:pt x="826528" y="3643534"/>
                  <a:pt x="830335" y="3649572"/>
                </a:cubicBezTo>
                <a:cubicBezTo>
                  <a:pt x="849367" y="3679301"/>
                  <a:pt x="881196" y="3687176"/>
                  <a:pt x="911646" y="3690851"/>
                </a:cubicBezTo>
                <a:cubicBezTo>
                  <a:pt x="1015271" y="3703320"/>
                  <a:pt x="1111874" y="3749259"/>
                  <a:pt x="1217730" y="3752278"/>
                </a:cubicBezTo>
                <a:cubicBezTo>
                  <a:pt x="1248115" y="3753131"/>
                  <a:pt x="1276006" y="3754771"/>
                  <a:pt x="1303307" y="3740005"/>
                </a:cubicBezTo>
                <a:cubicBezTo>
                  <a:pt x="1314201" y="3734099"/>
                  <a:pt x="1326342" y="3725174"/>
                  <a:pt x="1338549" y="3729702"/>
                </a:cubicBezTo>
                <a:cubicBezTo>
                  <a:pt x="1380484" y="3745321"/>
                  <a:pt x="1421829" y="3732327"/>
                  <a:pt x="1462977" y="3728127"/>
                </a:cubicBezTo>
                <a:cubicBezTo>
                  <a:pt x="1526307" y="3721630"/>
                  <a:pt x="1585765" y="3703648"/>
                  <a:pt x="1633344" y="3657447"/>
                </a:cubicBezTo>
                <a:cubicBezTo>
                  <a:pt x="1650801" y="3640515"/>
                  <a:pt x="1671933" y="3628112"/>
                  <a:pt x="1693524" y="3617087"/>
                </a:cubicBezTo>
                <a:cubicBezTo>
                  <a:pt x="1724041" y="3601467"/>
                  <a:pt x="1751866" y="3582632"/>
                  <a:pt x="1777395" y="3559335"/>
                </a:cubicBezTo>
                <a:cubicBezTo>
                  <a:pt x="1821956" y="3518646"/>
                  <a:pt x="1862579" y="3518515"/>
                  <a:pt x="1909961" y="3555726"/>
                </a:cubicBezTo>
                <a:cubicBezTo>
                  <a:pt x="1925712" y="3568129"/>
                  <a:pt x="1938378" y="3583617"/>
                  <a:pt x="1948353" y="3600417"/>
                </a:cubicBezTo>
                <a:cubicBezTo>
                  <a:pt x="2029402" y="3736987"/>
                  <a:pt x="2124758" y="3864565"/>
                  <a:pt x="2200163" y="4004613"/>
                </a:cubicBezTo>
                <a:cubicBezTo>
                  <a:pt x="2206988" y="4017213"/>
                  <a:pt x="2214535" y="4029485"/>
                  <a:pt x="2221098" y="4042217"/>
                </a:cubicBezTo>
                <a:cubicBezTo>
                  <a:pt x="2224839" y="4049436"/>
                  <a:pt x="2222345" y="4056261"/>
                  <a:pt x="2216570" y="4061708"/>
                </a:cubicBezTo>
                <a:cubicBezTo>
                  <a:pt x="2209810" y="4068074"/>
                  <a:pt x="2202919" y="4065252"/>
                  <a:pt x="2197276" y="4060395"/>
                </a:cubicBezTo>
                <a:cubicBezTo>
                  <a:pt x="2189138" y="4053439"/>
                  <a:pt x="2179688" y="4046811"/>
                  <a:pt x="2174437" y="4037886"/>
                </a:cubicBezTo>
                <a:cubicBezTo>
                  <a:pt x="2143330" y="3985122"/>
                  <a:pt x="2094766" y="3950996"/>
                  <a:pt x="2046728" y="3916410"/>
                </a:cubicBezTo>
                <a:cubicBezTo>
                  <a:pt x="1989435" y="3875197"/>
                  <a:pt x="1925515" y="3845861"/>
                  <a:pt x="1858116" y="3827420"/>
                </a:cubicBezTo>
                <a:cubicBezTo>
                  <a:pt x="1814212" y="3815411"/>
                  <a:pt x="1765845" y="3824336"/>
                  <a:pt x="1720825" y="3824598"/>
                </a:cubicBezTo>
                <a:cubicBezTo>
                  <a:pt x="1678364" y="3824795"/>
                  <a:pt x="1633279" y="3839890"/>
                  <a:pt x="1587799" y="3838052"/>
                </a:cubicBezTo>
                <a:cubicBezTo>
                  <a:pt x="1581827" y="3837789"/>
                  <a:pt x="1575527" y="3840611"/>
                  <a:pt x="1569686" y="3842646"/>
                </a:cubicBezTo>
                <a:cubicBezTo>
                  <a:pt x="1534773" y="3854918"/>
                  <a:pt x="1499597" y="3855246"/>
                  <a:pt x="1464027" y="3845468"/>
                </a:cubicBezTo>
                <a:cubicBezTo>
                  <a:pt x="1446308" y="3840611"/>
                  <a:pt x="1427604" y="3839233"/>
                  <a:pt x="1411395" y="3848093"/>
                </a:cubicBezTo>
                <a:cubicBezTo>
                  <a:pt x="1393807" y="3857740"/>
                  <a:pt x="1376547" y="3856296"/>
                  <a:pt x="1359615" y="3850981"/>
                </a:cubicBezTo>
                <a:cubicBezTo>
                  <a:pt x="1322798" y="3839430"/>
                  <a:pt x="1287360" y="3841661"/>
                  <a:pt x="1252053" y="3856362"/>
                </a:cubicBezTo>
                <a:cubicBezTo>
                  <a:pt x="1226130" y="3867124"/>
                  <a:pt x="1199879" y="3867518"/>
                  <a:pt x="1173366" y="3857806"/>
                </a:cubicBezTo>
                <a:cubicBezTo>
                  <a:pt x="1134253" y="3843499"/>
                  <a:pt x="1096123" y="3860168"/>
                  <a:pt x="1057600" y="3862400"/>
                </a:cubicBezTo>
                <a:cubicBezTo>
                  <a:pt x="1048544" y="3862925"/>
                  <a:pt x="1040012" y="3864434"/>
                  <a:pt x="1031481" y="3860759"/>
                </a:cubicBezTo>
                <a:cubicBezTo>
                  <a:pt x="1004771" y="3849208"/>
                  <a:pt x="977273" y="3850390"/>
                  <a:pt x="949710" y="3856099"/>
                </a:cubicBezTo>
                <a:cubicBezTo>
                  <a:pt x="871877" y="3872178"/>
                  <a:pt x="793518" y="3875393"/>
                  <a:pt x="716079" y="3857346"/>
                </a:cubicBezTo>
                <a:cubicBezTo>
                  <a:pt x="676374" y="3848093"/>
                  <a:pt x="635948" y="3852227"/>
                  <a:pt x="596769" y="3842974"/>
                </a:cubicBezTo>
                <a:cubicBezTo>
                  <a:pt x="568221" y="3836280"/>
                  <a:pt x="542233" y="3812917"/>
                  <a:pt x="509879" y="3829586"/>
                </a:cubicBezTo>
                <a:cubicBezTo>
                  <a:pt x="507713" y="3830702"/>
                  <a:pt x="502923" y="3828208"/>
                  <a:pt x="500035" y="3826305"/>
                </a:cubicBezTo>
                <a:cubicBezTo>
                  <a:pt x="473850" y="3809176"/>
                  <a:pt x="441890" y="3809045"/>
                  <a:pt x="413473" y="3802614"/>
                </a:cubicBezTo>
                <a:cubicBezTo>
                  <a:pt x="365500" y="3791851"/>
                  <a:pt x="320152" y="3775182"/>
                  <a:pt x="274345" y="3759037"/>
                </a:cubicBezTo>
                <a:cubicBezTo>
                  <a:pt x="245469" y="3748865"/>
                  <a:pt x="217380" y="3737249"/>
                  <a:pt x="186011" y="3739021"/>
                </a:cubicBezTo>
                <a:cubicBezTo>
                  <a:pt x="181876" y="3739284"/>
                  <a:pt x="176036" y="3739940"/>
                  <a:pt x="174132" y="3742631"/>
                </a:cubicBezTo>
                <a:cubicBezTo>
                  <a:pt x="169998" y="3748406"/>
                  <a:pt x="175904" y="3752409"/>
                  <a:pt x="179711" y="3755756"/>
                </a:cubicBezTo>
                <a:cubicBezTo>
                  <a:pt x="185748" y="3761072"/>
                  <a:pt x="191917" y="3766650"/>
                  <a:pt x="199005" y="3770325"/>
                </a:cubicBezTo>
                <a:cubicBezTo>
                  <a:pt x="244419" y="3793819"/>
                  <a:pt x="280645" y="3828405"/>
                  <a:pt x="314902" y="3865484"/>
                </a:cubicBezTo>
                <a:cubicBezTo>
                  <a:pt x="322777" y="3874016"/>
                  <a:pt x="330324" y="3885566"/>
                  <a:pt x="340299" y="3889110"/>
                </a:cubicBezTo>
                <a:cubicBezTo>
                  <a:pt x="376394" y="3901841"/>
                  <a:pt x="392145" y="3934327"/>
                  <a:pt x="417017" y="3958214"/>
                </a:cubicBezTo>
                <a:cubicBezTo>
                  <a:pt x="460265" y="3999691"/>
                  <a:pt x="499182" y="4044252"/>
                  <a:pt x="539739" y="4087827"/>
                </a:cubicBezTo>
                <a:cubicBezTo>
                  <a:pt x="564284" y="4114209"/>
                  <a:pt x="600116" y="4129172"/>
                  <a:pt x="619607" y="4163626"/>
                </a:cubicBezTo>
                <a:cubicBezTo>
                  <a:pt x="628664" y="4179639"/>
                  <a:pt x="651961" y="4187055"/>
                  <a:pt x="663511" y="4202346"/>
                </a:cubicBezTo>
                <a:cubicBezTo>
                  <a:pt x="698556" y="4248482"/>
                  <a:pt x="749351" y="4268629"/>
                  <a:pt x="799621" y="4289696"/>
                </a:cubicBezTo>
                <a:cubicBezTo>
                  <a:pt x="831647" y="4303149"/>
                  <a:pt x="863345" y="4314765"/>
                  <a:pt x="900818" y="4308859"/>
                </a:cubicBezTo>
                <a:cubicBezTo>
                  <a:pt x="920572" y="4305709"/>
                  <a:pt x="948004" y="4308268"/>
                  <a:pt x="962048" y="4328547"/>
                </a:cubicBezTo>
                <a:cubicBezTo>
                  <a:pt x="973073" y="4344494"/>
                  <a:pt x="987642" y="4352698"/>
                  <a:pt x="1003261" y="4361426"/>
                </a:cubicBezTo>
                <a:cubicBezTo>
                  <a:pt x="1035878" y="4379604"/>
                  <a:pt x="1075188" y="4384395"/>
                  <a:pt x="1103080" y="4412286"/>
                </a:cubicBezTo>
                <a:cubicBezTo>
                  <a:pt x="1107477" y="4416684"/>
                  <a:pt x="1116993" y="4418980"/>
                  <a:pt x="1123359" y="4417865"/>
                </a:cubicBezTo>
                <a:cubicBezTo>
                  <a:pt x="1161685" y="4411105"/>
                  <a:pt x="1196467" y="4429678"/>
                  <a:pt x="1231052" y="4437815"/>
                </a:cubicBezTo>
                <a:cubicBezTo>
                  <a:pt x="1299304" y="4453894"/>
                  <a:pt x="1367293" y="4457044"/>
                  <a:pt x="1435873" y="4456454"/>
                </a:cubicBezTo>
                <a:cubicBezTo>
                  <a:pt x="1504650" y="4455797"/>
                  <a:pt x="1573558" y="4448184"/>
                  <a:pt x="1642073" y="4453041"/>
                </a:cubicBezTo>
                <a:cubicBezTo>
                  <a:pt x="1679152" y="4455731"/>
                  <a:pt x="1710850" y="4449038"/>
                  <a:pt x="1741563" y="4430990"/>
                </a:cubicBezTo>
                <a:cubicBezTo>
                  <a:pt x="1758626" y="4420949"/>
                  <a:pt x="1774967" y="4422393"/>
                  <a:pt x="1792817" y="4429874"/>
                </a:cubicBezTo>
                <a:cubicBezTo>
                  <a:pt x="1866582" y="4460850"/>
                  <a:pt x="1950322" y="4444312"/>
                  <a:pt x="2006958" y="4388398"/>
                </a:cubicBezTo>
                <a:cubicBezTo>
                  <a:pt x="2014636" y="4380786"/>
                  <a:pt x="2022249" y="4373435"/>
                  <a:pt x="2033077" y="4370154"/>
                </a:cubicBezTo>
                <a:cubicBezTo>
                  <a:pt x="2066350" y="4360113"/>
                  <a:pt x="2088204" y="4336685"/>
                  <a:pt x="2101920" y="4306299"/>
                </a:cubicBezTo>
                <a:cubicBezTo>
                  <a:pt x="2118458" y="4269548"/>
                  <a:pt x="2132502" y="4231682"/>
                  <a:pt x="2147924" y="4194405"/>
                </a:cubicBezTo>
                <a:cubicBezTo>
                  <a:pt x="2160393" y="4164283"/>
                  <a:pt x="2175750" y="4135866"/>
                  <a:pt x="2200819" y="4114275"/>
                </a:cubicBezTo>
                <a:cubicBezTo>
                  <a:pt x="2221754" y="4096228"/>
                  <a:pt x="2236848" y="4098197"/>
                  <a:pt x="2252402" y="4120575"/>
                </a:cubicBezTo>
                <a:cubicBezTo>
                  <a:pt x="2260015" y="4131535"/>
                  <a:pt x="2266971" y="4143348"/>
                  <a:pt x="2272090" y="4155686"/>
                </a:cubicBezTo>
                <a:cubicBezTo>
                  <a:pt x="2290400" y="4199524"/>
                  <a:pt x="2306807" y="4244151"/>
                  <a:pt x="2325838" y="4287661"/>
                </a:cubicBezTo>
                <a:cubicBezTo>
                  <a:pt x="2378274" y="4407430"/>
                  <a:pt x="2419357" y="4532318"/>
                  <a:pt x="2486690" y="4645393"/>
                </a:cubicBezTo>
                <a:cubicBezTo>
                  <a:pt x="2498306" y="4664884"/>
                  <a:pt x="2504278" y="4686344"/>
                  <a:pt x="2504278" y="4709510"/>
                </a:cubicBezTo>
                <a:cubicBezTo>
                  <a:pt x="2504278" y="4724867"/>
                  <a:pt x="2497649" y="4728805"/>
                  <a:pt x="2484261" y="4724605"/>
                </a:cubicBezTo>
                <a:cubicBezTo>
                  <a:pt x="2465886" y="4718829"/>
                  <a:pt x="2450857" y="4708001"/>
                  <a:pt x="2437010" y="4694744"/>
                </a:cubicBezTo>
                <a:cubicBezTo>
                  <a:pt x="2409119" y="4668100"/>
                  <a:pt x="2387724" y="4635746"/>
                  <a:pt x="2358717" y="4609889"/>
                </a:cubicBezTo>
                <a:cubicBezTo>
                  <a:pt x="2310744" y="4567100"/>
                  <a:pt x="2255815" y="4533499"/>
                  <a:pt x="2195241" y="4519324"/>
                </a:cubicBezTo>
                <a:cubicBezTo>
                  <a:pt x="2154290" y="4509742"/>
                  <a:pt x="2112026" y="4499242"/>
                  <a:pt x="2069434" y="4494845"/>
                </a:cubicBezTo>
                <a:cubicBezTo>
                  <a:pt x="2049681" y="4492811"/>
                  <a:pt x="2028746" y="4492679"/>
                  <a:pt x="2013652" y="4507970"/>
                </a:cubicBezTo>
                <a:cubicBezTo>
                  <a:pt x="1998754" y="4523064"/>
                  <a:pt x="1981363" y="4523983"/>
                  <a:pt x="1963907" y="4519455"/>
                </a:cubicBezTo>
                <a:cubicBezTo>
                  <a:pt x="1935293" y="4512039"/>
                  <a:pt x="1909042" y="4515714"/>
                  <a:pt x="1883120" y="4528577"/>
                </a:cubicBezTo>
                <a:cubicBezTo>
                  <a:pt x="1873604" y="4533302"/>
                  <a:pt x="1863826" y="4537831"/>
                  <a:pt x="1852407" y="4532777"/>
                </a:cubicBezTo>
                <a:cubicBezTo>
                  <a:pt x="1838887" y="4526871"/>
                  <a:pt x="1824909" y="4525886"/>
                  <a:pt x="1810602" y="4531071"/>
                </a:cubicBezTo>
                <a:cubicBezTo>
                  <a:pt x="1768207" y="4546493"/>
                  <a:pt x="1723450" y="4514533"/>
                  <a:pt x="1681121" y="4537109"/>
                </a:cubicBezTo>
                <a:cubicBezTo>
                  <a:pt x="1678102" y="4538749"/>
                  <a:pt x="1672261" y="4536387"/>
                  <a:pt x="1668258" y="4534681"/>
                </a:cubicBezTo>
                <a:cubicBezTo>
                  <a:pt x="1643320" y="4524377"/>
                  <a:pt x="1619628" y="4531465"/>
                  <a:pt x="1595150" y="4537896"/>
                </a:cubicBezTo>
                <a:cubicBezTo>
                  <a:pt x="1552492" y="4549184"/>
                  <a:pt x="1510688" y="4570841"/>
                  <a:pt x="1464749" y="4545378"/>
                </a:cubicBezTo>
                <a:cubicBezTo>
                  <a:pt x="1453068" y="4538881"/>
                  <a:pt x="1435348" y="4532646"/>
                  <a:pt x="1421042" y="4542884"/>
                </a:cubicBezTo>
                <a:cubicBezTo>
                  <a:pt x="1401813" y="4556665"/>
                  <a:pt x="1377137" y="4552137"/>
                  <a:pt x="1356334" y="4565525"/>
                </a:cubicBezTo>
                <a:cubicBezTo>
                  <a:pt x="1346818" y="4571628"/>
                  <a:pt x="1327655" y="4581013"/>
                  <a:pt x="1309673" y="4576813"/>
                </a:cubicBezTo>
                <a:cubicBezTo>
                  <a:pt x="1274366" y="4568478"/>
                  <a:pt x="1241749" y="4578322"/>
                  <a:pt x="1212611" y="4597813"/>
                </a:cubicBezTo>
                <a:cubicBezTo>
                  <a:pt x="1198501" y="4607264"/>
                  <a:pt x="1184326" y="4610479"/>
                  <a:pt x="1169560" y="4605951"/>
                </a:cubicBezTo>
                <a:cubicBezTo>
                  <a:pt x="1154466" y="4601291"/>
                  <a:pt x="1139503" y="4602538"/>
                  <a:pt x="1128018" y="4609692"/>
                </a:cubicBezTo>
                <a:cubicBezTo>
                  <a:pt x="1076895" y="4641390"/>
                  <a:pt x="1015271" y="4644015"/>
                  <a:pt x="962967" y="4671972"/>
                </a:cubicBezTo>
                <a:cubicBezTo>
                  <a:pt x="937569" y="4685556"/>
                  <a:pt x="911253" y="4686082"/>
                  <a:pt x="911253" y="4686082"/>
                </a:cubicBezTo>
                <a:lnTo>
                  <a:pt x="871877" y="4692644"/>
                </a:lnTo>
                <a:cubicBezTo>
                  <a:pt x="858751" y="4692644"/>
                  <a:pt x="845495" y="4703472"/>
                  <a:pt x="836044" y="4708001"/>
                </a:cubicBezTo>
                <a:cubicBezTo>
                  <a:pt x="799031" y="4725720"/>
                  <a:pt x="763527" y="4748099"/>
                  <a:pt x="719491" y="4741995"/>
                </a:cubicBezTo>
                <a:cubicBezTo>
                  <a:pt x="711747" y="4740946"/>
                  <a:pt x="703216" y="4740617"/>
                  <a:pt x="696456" y="4746655"/>
                </a:cubicBezTo>
                <a:cubicBezTo>
                  <a:pt x="680509" y="4760896"/>
                  <a:pt x="660493" y="4761159"/>
                  <a:pt x="640936" y="4762996"/>
                </a:cubicBezTo>
                <a:cubicBezTo>
                  <a:pt x="610354" y="4765884"/>
                  <a:pt x="579050" y="4755121"/>
                  <a:pt x="549977" y="4760371"/>
                </a:cubicBezTo>
                <a:cubicBezTo>
                  <a:pt x="469912" y="4774743"/>
                  <a:pt x="389454" y="4774743"/>
                  <a:pt x="308864" y="4775400"/>
                </a:cubicBezTo>
                <a:cubicBezTo>
                  <a:pt x="303023" y="4775465"/>
                  <a:pt x="296133" y="4772971"/>
                  <a:pt x="290883" y="4780978"/>
                </a:cubicBezTo>
                <a:cubicBezTo>
                  <a:pt x="295148" y="4790559"/>
                  <a:pt x="303089" y="4797778"/>
                  <a:pt x="312211" y="4803029"/>
                </a:cubicBezTo>
                <a:cubicBezTo>
                  <a:pt x="396017" y="4851330"/>
                  <a:pt x="475228" y="4908228"/>
                  <a:pt x="565399" y="4944717"/>
                </a:cubicBezTo>
                <a:cubicBezTo>
                  <a:pt x="643233" y="4976152"/>
                  <a:pt x="720410" y="5011590"/>
                  <a:pt x="807103" y="5011984"/>
                </a:cubicBezTo>
                <a:cubicBezTo>
                  <a:pt x="816488" y="5012050"/>
                  <a:pt x="825413" y="5015922"/>
                  <a:pt x="829613" y="5024519"/>
                </a:cubicBezTo>
                <a:cubicBezTo>
                  <a:pt x="840244" y="5046044"/>
                  <a:pt x="859867" y="5053198"/>
                  <a:pt x="880539" y="5060482"/>
                </a:cubicBezTo>
                <a:cubicBezTo>
                  <a:pt x="903181" y="5068489"/>
                  <a:pt x="928119" y="5070720"/>
                  <a:pt x="947807" y="5086471"/>
                </a:cubicBezTo>
                <a:cubicBezTo>
                  <a:pt x="989808" y="5120006"/>
                  <a:pt x="1037387" y="5133197"/>
                  <a:pt x="1090545" y="5125715"/>
                </a:cubicBezTo>
                <a:cubicBezTo>
                  <a:pt x="1102686" y="5124009"/>
                  <a:pt x="1113777" y="5126962"/>
                  <a:pt x="1124343" y="5132278"/>
                </a:cubicBezTo>
                <a:cubicBezTo>
                  <a:pt x="1193907" y="5167257"/>
                  <a:pt x="1266622" y="5162204"/>
                  <a:pt x="1339861" y="5149013"/>
                </a:cubicBezTo>
                <a:cubicBezTo>
                  <a:pt x="1351805" y="5146847"/>
                  <a:pt x="1362831" y="5144747"/>
                  <a:pt x="1372675" y="5153869"/>
                </a:cubicBezTo>
                <a:cubicBezTo>
                  <a:pt x="1379237" y="5159907"/>
                  <a:pt x="1403519" y="5171786"/>
                  <a:pt x="1416645" y="5171786"/>
                </a:cubicBezTo>
                <a:cubicBezTo>
                  <a:pt x="1416645" y="5171786"/>
                  <a:pt x="1483321" y="5167848"/>
                  <a:pt x="1490015" y="5166798"/>
                </a:cubicBezTo>
                <a:cubicBezTo>
                  <a:pt x="1520138" y="5162204"/>
                  <a:pt x="1549933" y="5156757"/>
                  <a:pt x="1576052" y="5139037"/>
                </a:cubicBezTo>
                <a:cubicBezTo>
                  <a:pt x="1584715" y="5133197"/>
                  <a:pt x="1595018" y="5135888"/>
                  <a:pt x="1604797" y="5138316"/>
                </a:cubicBezTo>
                <a:cubicBezTo>
                  <a:pt x="1644632" y="5148357"/>
                  <a:pt x="1682565" y="5143631"/>
                  <a:pt x="1719053" y="5124271"/>
                </a:cubicBezTo>
                <a:cubicBezTo>
                  <a:pt x="1740644" y="5112852"/>
                  <a:pt x="1761054" y="5101893"/>
                  <a:pt x="1788946" y="5112984"/>
                </a:cubicBezTo>
                <a:cubicBezTo>
                  <a:pt x="1811062" y="5121778"/>
                  <a:pt x="1837050" y="5113050"/>
                  <a:pt x="1860479" y="5107865"/>
                </a:cubicBezTo>
                <a:cubicBezTo>
                  <a:pt x="1878592" y="5103862"/>
                  <a:pt x="1894145" y="5106815"/>
                  <a:pt x="1909436" y="5114624"/>
                </a:cubicBezTo>
                <a:cubicBezTo>
                  <a:pt x="1938115" y="5129193"/>
                  <a:pt x="1966728" y="5128209"/>
                  <a:pt x="1994882" y="5114493"/>
                </a:cubicBezTo>
                <a:cubicBezTo>
                  <a:pt x="2022118" y="5101171"/>
                  <a:pt x="2049025" y="5095790"/>
                  <a:pt x="2080328" y="5099530"/>
                </a:cubicBezTo>
                <a:cubicBezTo>
                  <a:pt x="2106448" y="5102680"/>
                  <a:pt x="2132567" y="5089424"/>
                  <a:pt x="2158227" y="5081680"/>
                </a:cubicBezTo>
                <a:cubicBezTo>
                  <a:pt x="2221951" y="5062451"/>
                  <a:pt x="2282918" y="5037119"/>
                  <a:pt x="2339423" y="5001090"/>
                </a:cubicBezTo>
                <a:cubicBezTo>
                  <a:pt x="2375715" y="4977989"/>
                  <a:pt x="2399865" y="4946226"/>
                  <a:pt x="2416863" y="4907375"/>
                </a:cubicBezTo>
                <a:cubicBezTo>
                  <a:pt x="2435107" y="4865636"/>
                  <a:pt x="2449742" y="4821666"/>
                  <a:pt x="2482555" y="4787869"/>
                </a:cubicBezTo>
                <a:cubicBezTo>
                  <a:pt x="2507887" y="4761749"/>
                  <a:pt x="2519044" y="4763324"/>
                  <a:pt x="2537419" y="4795022"/>
                </a:cubicBezTo>
                <a:cubicBezTo>
                  <a:pt x="2556517" y="4827967"/>
                  <a:pt x="2566098" y="4864455"/>
                  <a:pt x="2576730" y="4900550"/>
                </a:cubicBezTo>
                <a:cubicBezTo>
                  <a:pt x="2634612" y="5096380"/>
                  <a:pt x="2692758" y="5292211"/>
                  <a:pt x="2750641" y="5488041"/>
                </a:cubicBezTo>
                <a:cubicBezTo>
                  <a:pt x="2761797" y="5525842"/>
                  <a:pt x="2771051" y="5564168"/>
                  <a:pt x="2773019" y="5604529"/>
                </a:cubicBezTo>
                <a:cubicBezTo>
                  <a:pt x="2770197" y="5614438"/>
                  <a:pt x="2780173" y="5631764"/>
                  <a:pt x="2766653" y="5634389"/>
                </a:cubicBezTo>
                <a:cubicBezTo>
                  <a:pt x="2754316" y="5636817"/>
                  <a:pt x="2751756" y="5618442"/>
                  <a:pt x="2748672" y="5608072"/>
                </a:cubicBezTo>
                <a:cubicBezTo>
                  <a:pt x="2737384" y="5569943"/>
                  <a:pt x="2710805" y="5541199"/>
                  <a:pt x="2690198" y="5508910"/>
                </a:cubicBezTo>
                <a:cubicBezTo>
                  <a:pt x="2674514" y="5484431"/>
                  <a:pt x="2661848" y="5459428"/>
                  <a:pt x="2658435" y="5429961"/>
                </a:cubicBezTo>
                <a:cubicBezTo>
                  <a:pt x="2655744" y="5407123"/>
                  <a:pt x="2647213" y="5387763"/>
                  <a:pt x="2626475" y="5373653"/>
                </a:cubicBezTo>
                <a:cubicBezTo>
                  <a:pt x="2589067" y="5348190"/>
                  <a:pt x="2555138" y="5321218"/>
                  <a:pt x="2507165" y="5310849"/>
                </a:cubicBezTo>
                <a:cubicBezTo>
                  <a:pt x="2467658" y="5302317"/>
                  <a:pt x="2426247" y="5291357"/>
                  <a:pt x="2388446" y="5272523"/>
                </a:cubicBezTo>
                <a:cubicBezTo>
                  <a:pt x="2370005" y="5263335"/>
                  <a:pt x="2349398" y="5258938"/>
                  <a:pt x="2328660" y="5268782"/>
                </a:cubicBezTo>
                <a:cubicBezTo>
                  <a:pt x="2325642" y="5270226"/>
                  <a:pt x="2321441" y="5270685"/>
                  <a:pt x="2318094" y="5269963"/>
                </a:cubicBezTo>
                <a:cubicBezTo>
                  <a:pt x="2262312" y="5257231"/>
                  <a:pt x="2206332" y="5275673"/>
                  <a:pt x="2149630" y="5267666"/>
                </a:cubicBezTo>
                <a:cubicBezTo>
                  <a:pt x="2117933" y="5263204"/>
                  <a:pt x="2084463" y="5265566"/>
                  <a:pt x="2051912" y="5259003"/>
                </a:cubicBezTo>
                <a:cubicBezTo>
                  <a:pt x="2038196" y="5256247"/>
                  <a:pt x="2023364" y="5256510"/>
                  <a:pt x="2009977" y="5264188"/>
                </a:cubicBezTo>
                <a:cubicBezTo>
                  <a:pt x="2003742" y="5267732"/>
                  <a:pt x="1996654" y="5270160"/>
                  <a:pt x="1989567" y="5265698"/>
                </a:cubicBezTo>
                <a:cubicBezTo>
                  <a:pt x="1958394" y="5246009"/>
                  <a:pt x="1923612" y="5256641"/>
                  <a:pt x="1890470" y="5254672"/>
                </a:cubicBezTo>
                <a:cubicBezTo>
                  <a:pt x="1876754" y="5253884"/>
                  <a:pt x="1861791" y="5255066"/>
                  <a:pt x="1852932" y="5270291"/>
                </a:cubicBezTo>
                <a:cubicBezTo>
                  <a:pt x="1847944" y="5278888"/>
                  <a:pt x="1838691" y="5276723"/>
                  <a:pt x="1831078" y="5273704"/>
                </a:cubicBezTo>
                <a:cubicBezTo>
                  <a:pt x="1777527" y="5252769"/>
                  <a:pt x="1722859" y="5260053"/>
                  <a:pt x="1668455" y="5267666"/>
                </a:cubicBezTo>
                <a:cubicBezTo>
                  <a:pt x="1654017" y="5269701"/>
                  <a:pt x="1642007" y="5270620"/>
                  <a:pt x="1631835" y="5258806"/>
                </a:cubicBezTo>
                <a:cubicBezTo>
                  <a:pt x="1619563" y="5244565"/>
                  <a:pt x="1603681" y="5242269"/>
                  <a:pt x="1585699" y="5242400"/>
                </a:cubicBezTo>
                <a:cubicBezTo>
                  <a:pt x="1549473" y="5242597"/>
                  <a:pt x="1495397" y="5224156"/>
                  <a:pt x="1488834" y="5224156"/>
                </a:cubicBezTo>
                <a:cubicBezTo>
                  <a:pt x="1476693" y="5224156"/>
                  <a:pt x="1413035" y="5233081"/>
                  <a:pt x="1403519" y="5233212"/>
                </a:cubicBezTo>
                <a:cubicBezTo>
                  <a:pt x="1357909" y="5233868"/>
                  <a:pt x="1312101" y="5230062"/>
                  <a:pt x="1267212" y="5242531"/>
                </a:cubicBezTo>
                <a:cubicBezTo>
                  <a:pt x="1261634" y="5244106"/>
                  <a:pt x="1254481" y="5242597"/>
                  <a:pt x="1248837" y="5240431"/>
                </a:cubicBezTo>
                <a:cubicBezTo>
                  <a:pt x="1215564" y="5227568"/>
                  <a:pt x="1182685" y="5241941"/>
                  <a:pt x="1150659" y="5245156"/>
                </a:cubicBezTo>
                <a:cubicBezTo>
                  <a:pt x="1120471" y="5248175"/>
                  <a:pt x="1089167" y="5256510"/>
                  <a:pt x="1058651" y="5262088"/>
                </a:cubicBezTo>
                <a:cubicBezTo>
                  <a:pt x="1033450" y="5266682"/>
                  <a:pt x="1007199" y="5267272"/>
                  <a:pt x="982655" y="5276132"/>
                </a:cubicBezTo>
                <a:cubicBezTo>
                  <a:pt x="964804" y="5282563"/>
                  <a:pt x="947610" y="5282169"/>
                  <a:pt x="930284" y="5275016"/>
                </a:cubicBezTo>
                <a:cubicBezTo>
                  <a:pt x="918472" y="5270160"/>
                  <a:pt x="906790" y="5267207"/>
                  <a:pt x="893927" y="5272457"/>
                </a:cubicBezTo>
                <a:cubicBezTo>
                  <a:pt x="863739" y="5284860"/>
                  <a:pt x="832566" y="5287814"/>
                  <a:pt x="800606" y="5280070"/>
                </a:cubicBezTo>
                <a:cubicBezTo>
                  <a:pt x="793715" y="5278429"/>
                  <a:pt x="784265" y="5274426"/>
                  <a:pt x="779999" y="5277379"/>
                </a:cubicBezTo>
                <a:cubicBezTo>
                  <a:pt x="749417" y="5298380"/>
                  <a:pt x="719163" y="5271013"/>
                  <a:pt x="687334" y="5277379"/>
                </a:cubicBezTo>
                <a:cubicBezTo>
                  <a:pt x="670993" y="5280595"/>
                  <a:pt x="648155" y="5285648"/>
                  <a:pt x="629976" y="5278363"/>
                </a:cubicBezTo>
                <a:cubicBezTo>
                  <a:pt x="582069" y="5259200"/>
                  <a:pt x="530420" y="5258478"/>
                  <a:pt x="481135" y="5246075"/>
                </a:cubicBezTo>
                <a:cubicBezTo>
                  <a:pt x="459281" y="5240562"/>
                  <a:pt x="435196" y="5233081"/>
                  <a:pt x="409339" y="5244500"/>
                </a:cubicBezTo>
                <a:cubicBezTo>
                  <a:pt x="474900" y="5275213"/>
                  <a:pt x="502595" y="5342350"/>
                  <a:pt x="553193" y="5387107"/>
                </a:cubicBezTo>
                <a:cubicBezTo>
                  <a:pt x="570190" y="5402135"/>
                  <a:pt x="586662" y="5417295"/>
                  <a:pt x="609369" y="5422480"/>
                </a:cubicBezTo>
                <a:cubicBezTo>
                  <a:pt x="648483" y="5431405"/>
                  <a:pt x="678868" y="5453062"/>
                  <a:pt x="706235" y="5481937"/>
                </a:cubicBezTo>
                <a:cubicBezTo>
                  <a:pt x="723888" y="5500510"/>
                  <a:pt x="740426" y="5525120"/>
                  <a:pt x="766021" y="5530436"/>
                </a:cubicBezTo>
                <a:cubicBezTo>
                  <a:pt x="797062" y="5536867"/>
                  <a:pt x="816094" y="5556424"/>
                  <a:pt x="836766" y="5576112"/>
                </a:cubicBezTo>
                <a:cubicBezTo>
                  <a:pt x="853632" y="5592191"/>
                  <a:pt x="870761" y="5616472"/>
                  <a:pt x="892615" y="5615423"/>
                </a:cubicBezTo>
                <a:cubicBezTo>
                  <a:pt x="928775" y="5613650"/>
                  <a:pt x="934681" y="5657818"/>
                  <a:pt x="967429" y="5656308"/>
                </a:cubicBezTo>
                <a:cubicBezTo>
                  <a:pt x="970711" y="5656177"/>
                  <a:pt x="973139" y="5662740"/>
                  <a:pt x="970973" y="5667662"/>
                </a:cubicBezTo>
                <a:cubicBezTo>
                  <a:pt x="964410" y="5682690"/>
                  <a:pt x="975961" y="5688793"/>
                  <a:pt x="985083" y="5695684"/>
                </a:cubicBezTo>
                <a:cubicBezTo>
                  <a:pt x="1000964" y="5707628"/>
                  <a:pt x="1018815" y="5715897"/>
                  <a:pt x="1037190" y="5723379"/>
                </a:cubicBezTo>
                <a:cubicBezTo>
                  <a:pt x="1060357" y="5732829"/>
                  <a:pt x="1087854" y="5737554"/>
                  <a:pt x="1104327" y="5755929"/>
                </a:cubicBezTo>
                <a:cubicBezTo>
                  <a:pt x="1121258" y="5774764"/>
                  <a:pt x="1141143" y="5785658"/>
                  <a:pt x="1163260" y="5790187"/>
                </a:cubicBezTo>
                <a:cubicBezTo>
                  <a:pt x="1219239" y="5801737"/>
                  <a:pt x="1274234" y="5814534"/>
                  <a:pt x="1323389" y="5845510"/>
                </a:cubicBezTo>
                <a:cubicBezTo>
                  <a:pt x="1327655" y="5848201"/>
                  <a:pt x="1333692" y="5848857"/>
                  <a:pt x="1339008" y="5849119"/>
                </a:cubicBezTo>
                <a:cubicBezTo>
                  <a:pt x="1386194" y="5851679"/>
                  <a:pt x="1433183" y="5853910"/>
                  <a:pt x="1477678" y="5873204"/>
                </a:cubicBezTo>
                <a:cubicBezTo>
                  <a:pt x="1485947" y="5876814"/>
                  <a:pt x="1497497" y="5872089"/>
                  <a:pt x="1507013" y="5873861"/>
                </a:cubicBezTo>
                <a:cubicBezTo>
                  <a:pt x="1540876" y="5880161"/>
                  <a:pt x="1576840" y="5882458"/>
                  <a:pt x="1607619" y="5896108"/>
                </a:cubicBezTo>
                <a:cubicBezTo>
                  <a:pt x="1642598" y="5911531"/>
                  <a:pt x="1676658" y="5919340"/>
                  <a:pt x="1714131" y="5916846"/>
                </a:cubicBezTo>
                <a:cubicBezTo>
                  <a:pt x="1745697" y="5914746"/>
                  <a:pt x="1776345" y="5915993"/>
                  <a:pt x="1804499" y="5935025"/>
                </a:cubicBezTo>
                <a:cubicBezTo>
                  <a:pt x="1820446" y="5945788"/>
                  <a:pt x="1840528" y="5945657"/>
                  <a:pt x="1859429" y="5941588"/>
                </a:cubicBezTo>
                <a:cubicBezTo>
                  <a:pt x="1881282" y="5936862"/>
                  <a:pt x="1903070" y="5931547"/>
                  <a:pt x="1924596" y="5925575"/>
                </a:cubicBezTo>
                <a:cubicBezTo>
                  <a:pt x="1942315" y="5920653"/>
                  <a:pt x="1960297" y="5917306"/>
                  <a:pt x="1976966" y="5926428"/>
                </a:cubicBezTo>
                <a:cubicBezTo>
                  <a:pt x="1999279" y="5938700"/>
                  <a:pt x="2022905" y="5941850"/>
                  <a:pt x="2047252" y="5938831"/>
                </a:cubicBezTo>
                <a:cubicBezTo>
                  <a:pt x="2073700" y="5935550"/>
                  <a:pt x="2088466" y="5950054"/>
                  <a:pt x="2112617" y="5959110"/>
                </a:cubicBezTo>
                <a:cubicBezTo>
                  <a:pt x="2125677" y="5964032"/>
                  <a:pt x="2189532" y="5960488"/>
                  <a:pt x="2197079" y="5961407"/>
                </a:cubicBezTo>
                <a:cubicBezTo>
                  <a:pt x="2199704" y="5961735"/>
                  <a:pt x="2202526" y="5962195"/>
                  <a:pt x="2204823" y="5963441"/>
                </a:cubicBezTo>
                <a:cubicBezTo>
                  <a:pt x="2246036" y="5985558"/>
                  <a:pt x="2287250" y="5977026"/>
                  <a:pt x="2329645" y="5966329"/>
                </a:cubicBezTo>
                <a:cubicBezTo>
                  <a:pt x="2348151" y="5961670"/>
                  <a:pt x="2368824" y="5965410"/>
                  <a:pt x="2388512" y="5965541"/>
                </a:cubicBezTo>
                <a:cubicBezTo>
                  <a:pt x="2431629" y="5965738"/>
                  <a:pt x="2469102" y="5953597"/>
                  <a:pt x="2499027" y="5920193"/>
                </a:cubicBezTo>
                <a:cubicBezTo>
                  <a:pt x="2517337" y="5899784"/>
                  <a:pt x="2534860" y="5876814"/>
                  <a:pt x="2564982" y="5872023"/>
                </a:cubicBezTo>
                <a:cubicBezTo>
                  <a:pt x="2566623" y="5871761"/>
                  <a:pt x="2569117" y="5870711"/>
                  <a:pt x="2569576" y="5869464"/>
                </a:cubicBezTo>
                <a:cubicBezTo>
                  <a:pt x="2584999" y="5827791"/>
                  <a:pt x="2627853" y="5805281"/>
                  <a:pt x="2643472" y="5764264"/>
                </a:cubicBezTo>
                <a:cubicBezTo>
                  <a:pt x="2653185" y="5738801"/>
                  <a:pt x="2665391" y="5715766"/>
                  <a:pt x="2683242" y="5694896"/>
                </a:cubicBezTo>
                <a:cubicBezTo>
                  <a:pt x="2700239" y="5675012"/>
                  <a:pt x="2718483" y="5671730"/>
                  <a:pt x="2742897" y="5678555"/>
                </a:cubicBezTo>
                <a:cubicBezTo>
                  <a:pt x="2767047" y="5685315"/>
                  <a:pt x="2777613" y="5696669"/>
                  <a:pt x="2778991" y="5723247"/>
                </a:cubicBezTo>
                <a:cubicBezTo>
                  <a:pt x="2782798" y="5796552"/>
                  <a:pt x="2790148" y="5869661"/>
                  <a:pt x="2793364" y="5909365"/>
                </a:cubicBezTo>
                <a:cubicBezTo>
                  <a:pt x="2800648" y="6096992"/>
                  <a:pt x="2803076" y="6251149"/>
                  <a:pt x="2798942" y="6405307"/>
                </a:cubicBezTo>
                <a:cubicBezTo>
                  <a:pt x="2797301" y="6466011"/>
                  <a:pt x="2786079" y="6526191"/>
                  <a:pt x="2781682" y="6586961"/>
                </a:cubicBezTo>
                <a:cubicBezTo>
                  <a:pt x="2776235" y="6662761"/>
                  <a:pt x="2772429" y="6738822"/>
                  <a:pt x="2757203" y="6813637"/>
                </a:cubicBezTo>
                <a:cubicBezTo>
                  <a:pt x="2755497" y="6821840"/>
                  <a:pt x="2791198" y="6890617"/>
                  <a:pt x="2805898" y="6842053"/>
                </a:cubicBezTo>
                <a:cubicBezTo>
                  <a:pt x="2807473" y="6836934"/>
                  <a:pt x="2809377" y="6831750"/>
                  <a:pt x="2809967" y="6826499"/>
                </a:cubicBezTo>
                <a:cubicBezTo>
                  <a:pt x="2820993" y="6726878"/>
                  <a:pt x="2830968" y="6627125"/>
                  <a:pt x="2843174" y="6527635"/>
                </a:cubicBezTo>
                <a:cubicBezTo>
                  <a:pt x="2849540" y="6475724"/>
                  <a:pt x="2840878" y="6422435"/>
                  <a:pt x="2850656" y="6372034"/>
                </a:cubicBezTo>
                <a:cubicBezTo>
                  <a:pt x="2876447" y="6239271"/>
                  <a:pt x="2850853" y="6107295"/>
                  <a:pt x="2852690" y="5975057"/>
                </a:cubicBezTo>
                <a:cubicBezTo>
                  <a:pt x="2852690" y="5973285"/>
                  <a:pt x="2852165" y="5971514"/>
                  <a:pt x="2852034" y="5969742"/>
                </a:cubicBezTo>
                <a:cubicBezTo>
                  <a:pt x="2845012" y="5887642"/>
                  <a:pt x="2837005" y="5805675"/>
                  <a:pt x="2831362" y="5723510"/>
                </a:cubicBezTo>
                <a:cubicBezTo>
                  <a:pt x="2828474" y="5681115"/>
                  <a:pt x="2845931" y="5664577"/>
                  <a:pt x="2888260" y="5663396"/>
                </a:cubicBezTo>
                <a:cubicBezTo>
                  <a:pt x="2920548" y="5662477"/>
                  <a:pt x="2952706" y="5668121"/>
                  <a:pt x="2984731" y="5668186"/>
                </a:cubicBezTo>
                <a:cubicBezTo>
                  <a:pt x="3064206" y="5668318"/>
                  <a:pt x="3136592" y="5638523"/>
                  <a:pt x="3209700" y="5610960"/>
                </a:cubicBezTo>
                <a:cubicBezTo>
                  <a:pt x="3297574" y="5577819"/>
                  <a:pt x="3364973" y="5516457"/>
                  <a:pt x="3430403" y="5453587"/>
                </a:cubicBezTo>
                <a:cubicBezTo>
                  <a:pt x="3451404" y="5433374"/>
                  <a:pt x="3469320" y="5410273"/>
                  <a:pt x="3494849" y="5394851"/>
                </a:cubicBezTo>
                <a:cubicBezTo>
                  <a:pt x="3501674" y="5390716"/>
                  <a:pt x="3508499" y="5384876"/>
                  <a:pt x="3509549" y="5376344"/>
                </a:cubicBezTo>
                <a:cubicBezTo>
                  <a:pt x="3515456" y="5329487"/>
                  <a:pt x="3552731" y="5300152"/>
                  <a:pt x="3580623" y="5271013"/>
                </a:cubicBezTo>
                <a:cubicBezTo>
                  <a:pt x="3616192" y="5233868"/>
                  <a:pt x="3657341" y="5198627"/>
                  <a:pt x="3704001" y="5172638"/>
                </a:cubicBezTo>
                <a:cubicBezTo>
                  <a:pt x="3717914" y="5164894"/>
                  <a:pt x="3730711" y="5154329"/>
                  <a:pt x="3742458" y="5143435"/>
                </a:cubicBezTo>
                <a:cubicBezTo>
                  <a:pt x="3807560" y="5083320"/>
                  <a:pt x="3850940" y="5008375"/>
                  <a:pt x="3886575" y="4928507"/>
                </a:cubicBezTo>
                <a:cubicBezTo>
                  <a:pt x="3892810" y="4914463"/>
                  <a:pt x="3899241" y="4901403"/>
                  <a:pt x="3909151" y="4889328"/>
                </a:cubicBezTo>
                <a:cubicBezTo>
                  <a:pt x="3928970" y="4865111"/>
                  <a:pt x="3928445" y="4828163"/>
                  <a:pt x="3957714" y="4809329"/>
                </a:cubicBezTo>
                <a:cubicBezTo>
                  <a:pt x="3958239" y="4809000"/>
                  <a:pt x="3958174" y="4807622"/>
                  <a:pt x="3958174" y="4806769"/>
                </a:cubicBezTo>
                <a:cubicBezTo>
                  <a:pt x="3957518" y="4766934"/>
                  <a:pt x="3976352" y="4734777"/>
                  <a:pt x="3998075" y="4703604"/>
                </a:cubicBezTo>
                <a:cubicBezTo>
                  <a:pt x="4004375" y="4694547"/>
                  <a:pt x="4006278" y="4683850"/>
                  <a:pt x="4005359" y="4672759"/>
                </a:cubicBezTo>
                <a:cubicBezTo>
                  <a:pt x="4004440" y="4661734"/>
                  <a:pt x="4005359" y="4650184"/>
                  <a:pt x="4011791" y="4641586"/>
                </a:cubicBezTo>
                <a:cubicBezTo>
                  <a:pt x="4053464" y="4585476"/>
                  <a:pt x="4044735" y="4511580"/>
                  <a:pt x="4079058" y="4452909"/>
                </a:cubicBezTo>
                <a:cubicBezTo>
                  <a:pt x="4081487" y="4448775"/>
                  <a:pt x="4081355" y="4442081"/>
                  <a:pt x="4080108" y="4437159"/>
                </a:cubicBezTo>
                <a:cubicBezTo>
                  <a:pt x="4073743" y="4411762"/>
                  <a:pt x="4077549" y="4386757"/>
                  <a:pt x="4086015" y="4363198"/>
                </a:cubicBezTo>
                <a:cubicBezTo>
                  <a:pt x="4100256" y="4323559"/>
                  <a:pt x="4084768" y="4283724"/>
                  <a:pt x="4088640" y="4243823"/>
                </a:cubicBezTo>
                <a:cubicBezTo>
                  <a:pt x="4090084" y="4229057"/>
                  <a:pt x="4075449" y="4210353"/>
                  <a:pt x="4084571" y="4193158"/>
                </a:cubicBezTo>
                <a:cubicBezTo>
                  <a:pt x="4101765" y="4160804"/>
                  <a:pt x="4074989" y="4121428"/>
                  <a:pt x="4101962" y="4091043"/>
                </a:cubicBezTo>
                <a:cubicBezTo>
                  <a:pt x="4102815" y="4090125"/>
                  <a:pt x="4102487" y="4087171"/>
                  <a:pt x="4101634" y="4085859"/>
                </a:cubicBezTo>
                <a:cubicBezTo>
                  <a:pt x="4084965" y="4060330"/>
                  <a:pt x="4096253" y="4038083"/>
                  <a:pt x="4109772" y="4016163"/>
                </a:cubicBezTo>
                <a:cubicBezTo>
                  <a:pt x="4114300" y="4008747"/>
                  <a:pt x="4115219" y="4000478"/>
                  <a:pt x="4112922" y="3992734"/>
                </a:cubicBezTo>
                <a:cubicBezTo>
                  <a:pt x="4109050" y="3979675"/>
                  <a:pt x="4114759" y="3969109"/>
                  <a:pt x="4117647" y="3957033"/>
                </a:cubicBezTo>
                <a:cubicBezTo>
                  <a:pt x="4125128" y="3925532"/>
                  <a:pt x="4134053" y="3892653"/>
                  <a:pt x="4131888" y="3861021"/>
                </a:cubicBezTo>
                <a:cubicBezTo>
                  <a:pt x="4130182" y="3835099"/>
                  <a:pt x="4131363" y="3811867"/>
                  <a:pt x="4140485" y="3788307"/>
                </a:cubicBezTo>
                <a:cubicBezTo>
                  <a:pt x="4139894" y="3780694"/>
                  <a:pt x="4139894" y="3773475"/>
                  <a:pt x="4139894" y="3766322"/>
                </a:cubicBezTo>
                <a:close/>
                <a:moveTo>
                  <a:pt x="3168027" y="1716863"/>
                </a:moveTo>
                <a:cubicBezTo>
                  <a:pt x="3183384" y="1716600"/>
                  <a:pt x="3180627" y="1740291"/>
                  <a:pt x="3182728" y="1754664"/>
                </a:cubicBezTo>
                <a:cubicBezTo>
                  <a:pt x="3181087" y="1763458"/>
                  <a:pt x="3186403" y="1776649"/>
                  <a:pt x="3171111" y="1777305"/>
                </a:cubicBezTo>
                <a:cubicBezTo>
                  <a:pt x="3156477" y="1777896"/>
                  <a:pt x="3154377" y="1766411"/>
                  <a:pt x="3154377" y="1755057"/>
                </a:cubicBezTo>
                <a:cubicBezTo>
                  <a:pt x="3154377" y="1740226"/>
                  <a:pt x="3150702" y="1717191"/>
                  <a:pt x="3168027" y="1716863"/>
                </a:cubicBezTo>
                <a:close/>
                <a:moveTo>
                  <a:pt x="3152736" y="2568108"/>
                </a:moveTo>
                <a:cubicBezTo>
                  <a:pt x="3156674" y="2558854"/>
                  <a:pt x="3161530" y="2544285"/>
                  <a:pt x="3174918" y="2553014"/>
                </a:cubicBezTo>
                <a:cubicBezTo>
                  <a:pt x="3186403" y="2560495"/>
                  <a:pt x="3186665" y="2579855"/>
                  <a:pt x="3178921" y="2586549"/>
                </a:cubicBezTo>
                <a:cubicBezTo>
                  <a:pt x="3150373" y="2611290"/>
                  <a:pt x="3160939" y="2642069"/>
                  <a:pt x="3162777" y="2670814"/>
                </a:cubicBezTo>
                <a:cubicBezTo>
                  <a:pt x="3163827" y="2686827"/>
                  <a:pt x="3171637" y="2708615"/>
                  <a:pt x="3153524" y="2711437"/>
                </a:cubicBezTo>
                <a:cubicBezTo>
                  <a:pt x="3138758" y="2713734"/>
                  <a:pt x="3142564" y="2689058"/>
                  <a:pt x="3139480" y="2676130"/>
                </a:cubicBezTo>
                <a:cubicBezTo>
                  <a:pt x="3137445" y="2667664"/>
                  <a:pt x="3139086" y="2658345"/>
                  <a:pt x="3139086" y="2649354"/>
                </a:cubicBezTo>
                <a:cubicBezTo>
                  <a:pt x="3138364" y="2621331"/>
                  <a:pt x="3141711" y="2593965"/>
                  <a:pt x="3152736" y="2568108"/>
                </a:cubicBezTo>
                <a:close/>
                <a:moveTo>
                  <a:pt x="3137511" y="2041584"/>
                </a:moveTo>
                <a:cubicBezTo>
                  <a:pt x="3134229" y="2052609"/>
                  <a:pt x="3136854" y="2068557"/>
                  <a:pt x="3124188" y="2071510"/>
                </a:cubicBezTo>
                <a:cubicBezTo>
                  <a:pt x="3111719" y="2074397"/>
                  <a:pt x="3109094" y="2059303"/>
                  <a:pt x="3104566" y="2050116"/>
                </a:cubicBezTo>
                <a:cubicBezTo>
                  <a:pt x="3101810" y="2044603"/>
                  <a:pt x="3100497" y="2038368"/>
                  <a:pt x="3097938" y="2032724"/>
                </a:cubicBezTo>
                <a:cubicBezTo>
                  <a:pt x="3090850" y="2017171"/>
                  <a:pt x="3100038" y="2007917"/>
                  <a:pt x="3111982" y="2003258"/>
                </a:cubicBezTo>
                <a:cubicBezTo>
                  <a:pt x="3126748" y="1997548"/>
                  <a:pt x="3128585" y="2012118"/>
                  <a:pt x="3132457" y="2021108"/>
                </a:cubicBezTo>
                <a:cubicBezTo>
                  <a:pt x="3135214" y="2027540"/>
                  <a:pt x="3135936" y="2034824"/>
                  <a:pt x="3137511" y="2041584"/>
                </a:cubicBezTo>
                <a:close/>
                <a:moveTo>
                  <a:pt x="3094066" y="1700390"/>
                </a:moveTo>
                <a:cubicBezTo>
                  <a:pt x="3111457" y="1703475"/>
                  <a:pt x="3127207" y="1708134"/>
                  <a:pt x="3129964" y="1732088"/>
                </a:cubicBezTo>
                <a:cubicBezTo>
                  <a:pt x="3132195" y="1751382"/>
                  <a:pt x="3130095" y="1768576"/>
                  <a:pt x="3123138" y="1795090"/>
                </a:cubicBezTo>
                <a:cubicBezTo>
                  <a:pt x="3104107" y="1765886"/>
                  <a:pt x="3093016" y="1740816"/>
                  <a:pt x="3077659" y="1718372"/>
                </a:cubicBezTo>
                <a:cubicBezTo>
                  <a:pt x="3069718" y="1706756"/>
                  <a:pt x="3082253" y="1698290"/>
                  <a:pt x="3094066" y="1700390"/>
                </a:cubicBezTo>
                <a:close/>
                <a:moveTo>
                  <a:pt x="3076543" y="2420448"/>
                </a:moveTo>
                <a:cubicBezTo>
                  <a:pt x="3079497" y="2410144"/>
                  <a:pt x="3076346" y="2391047"/>
                  <a:pt x="3088881" y="2391900"/>
                </a:cubicBezTo>
                <a:cubicBezTo>
                  <a:pt x="3104041" y="2392950"/>
                  <a:pt x="3099316" y="2411325"/>
                  <a:pt x="3100628" y="2423794"/>
                </a:cubicBezTo>
                <a:cubicBezTo>
                  <a:pt x="3098200" y="2435476"/>
                  <a:pt x="3103450" y="2456017"/>
                  <a:pt x="3086190" y="2454705"/>
                </a:cubicBezTo>
                <a:cubicBezTo>
                  <a:pt x="3073721" y="2453655"/>
                  <a:pt x="3072737" y="2433638"/>
                  <a:pt x="3076543" y="2420448"/>
                </a:cubicBezTo>
                <a:close/>
                <a:moveTo>
                  <a:pt x="3079562" y="2786317"/>
                </a:moveTo>
                <a:cubicBezTo>
                  <a:pt x="3095181" y="2787498"/>
                  <a:pt x="3100825" y="2797408"/>
                  <a:pt x="3100103" y="2812568"/>
                </a:cubicBezTo>
                <a:cubicBezTo>
                  <a:pt x="3102006" y="2828646"/>
                  <a:pt x="3089669" y="2837637"/>
                  <a:pt x="3077987" y="2835865"/>
                </a:cubicBezTo>
                <a:cubicBezTo>
                  <a:pt x="3060793" y="2833174"/>
                  <a:pt x="3069456" y="2813618"/>
                  <a:pt x="3064796" y="2802133"/>
                </a:cubicBezTo>
                <a:cubicBezTo>
                  <a:pt x="3060465" y="2791502"/>
                  <a:pt x="3068537" y="2785464"/>
                  <a:pt x="3079562" y="2786317"/>
                </a:cubicBezTo>
                <a:close/>
                <a:moveTo>
                  <a:pt x="2614465" y="1805918"/>
                </a:moveTo>
                <a:cubicBezTo>
                  <a:pt x="2633365" y="1809396"/>
                  <a:pt x="2633825" y="1826656"/>
                  <a:pt x="2638813" y="1838797"/>
                </a:cubicBezTo>
                <a:cubicBezTo>
                  <a:pt x="2639994" y="1846213"/>
                  <a:pt x="2636647" y="1849363"/>
                  <a:pt x="2631659" y="1847525"/>
                </a:cubicBezTo>
                <a:cubicBezTo>
                  <a:pt x="2617090" y="1842210"/>
                  <a:pt x="2609740" y="1830200"/>
                  <a:pt x="2606065" y="1815894"/>
                </a:cubicBezTo>
                <a:cubicBezTo>
                  <a:pt x="2604621" y="1809987"/>
                  <a:pt x="2607377" y="1804671"/>
                  <a:pt x="2614465" y="1805918"/>
                </a:cubicBezTo>
                <a:close/>
                <a:moveTo>
                  <a:pt x="2609740" y="2001683"/>
                </a:moveTo>
                <a:cubicBezTo>
                  <a:pt x="2599240" y="1996433"/>
                  <a:pt x="2581652" y="1996170"/>
                  <a:pt x="2582636" y="1977270"/>
                </a:cubicBezTo>
                <a:cubicBezTo>
                  <a:pt x="2583161" y="1966638"/>
                  <a:pt x="2586245" y="1956138"/>
                  <a:pt x="2598583" y="1956729"/>
                </a:cubicBezTo>
                <a:cubicBezTo>
                  <a:pt x="2617681" y="1957713"/>
                  <a:pt x="2617746" y="1974579"/>
                  <a:pt x="2620962" y="1987508"/>
                </a:cubicBezTo>
                <a:cubicBezTo>
                  <a:pt x="2620700" y="1995973"/>
                  <a:pt x="2617681" y="2005686"/>
                  <a:pt x="2609740" y="2001683"/>
                </a:cubicBezTo>
                <a:close/>
                <a:moveTo>
                  <a:pt x="2695711" y="2421104"/>
                </a:moveTo>
                <a:cubicBezTo>
                  <a:pt x="2678189" y="2406994"/>
                  <a:pt x="2675498" y="2391375"/>
                  <a:pt x="2668148" y="2378578"/>
                </a:cubicBezTo>
                <a:cubicBezTo>
                  <a:pt x="2659485" y="2363549"/>
                  <a:pt x="2658501" y="2344320"/>
                  <a:pt x="2632775" y="2341170"/>
                </a:cubicBezTo>
                <a:cubicBezTo>
                  <a:pt x="2618862" y="2339464"/>
                  <a:pt x="2618993" y="2316035"/>
                  <a:pt x="2616959" y="2301532"/>
                </a:cubicBezTo>
                <a:cubicBezTo>
                  <a:pt x="2614990" y="2287553"/>
                  <a:pt x="2628115" y="2291360"/>
                  <a:pt x="2636056" y="2289653"/>
                </a:cubicBezTo>
                <a:cubicBezTo>
                  <a:pt x="2648197" y="2287028"/>
                  <a:pt x="2651216" y="2275412"/>
                  <a:pt x="2657713" y="2267275"/>
                </a:cubicBezTo>
                <a:cubicBezTo>
                  <a:pt x="2663882" y="2259531"/>
                  <a:pt x="2673135" y="2251655"/>
                  <a:pt x="2677532" y="2265175"/>
                </a:cubicBezTo>
                <a:cubicBezTo>
                  <a:pt x="2693545" y="2313935"/>
                  <a:pt x="2706802" y="2363549"/>
                  <a:pt x="2695711" y="2421104"/>
                </a:cubicBezTo>
                <a:close/>
                <a:moveTo>
                  <a:pt x="2746309" y="2682167"/>
                </a:moveTo>
                <a:cubicBezTo>
                  <a:pt x="2744144" y="2685777"/>
                  <a:pt x="2740928" y="2690830"/>
                  <a:pt x="2737647" y="2691224"/>
                </a:cubicBezTo>
                <a:cubicBezTo>
                  <a:pt x="2730953" y="2692077"/>
                  <a:pt x="2730428" y="2685120"/>
                  <a:pt x="2728590" y="2680330"/>
                </a:cubicBezTo>
                <a:cubicBezTo>
                  <a:pt x="2724718" y="2670157"/>
                  <a:pt x="2723996" y="2659592"/>
                  <a:pt x="2723537" y="2648829"/>
                </a:cubicBezTo>
                <a:cubicBezTo>
                  <a:pt x="2722159" y="2618575"/>
                  <a:pt x="2726687" y="2588058"/>
                  <a:pt x="2719534" y="2558001"/>
                </a:cubicBezTo>
                <a:cubicBezTo>
                  <a:pt x="2718155" y="2552292"/>
                  <a:pt x="2715202" y="2544351"/>
                  <a:pt x="2722487" y="2541267"/>
                </a:cubicBezTo>
                <a:cubicBezTo>
                  <a:pt x="2731150" y="2537591"/>
                  <a:pt x="2734956" y="2545926"/>
                  <a:pt x="2738697" y="2551635"/>
                </a:cubicBezTo>
                <a:cubicBezTo>
                  <a:pt x="2753134" y="2574080"/>
                  <a:pt x="2757007" y="2599740"/>
                  <a:pt x="2760419" y="2626713"/>
                </a:cubicBezTo>
                <a:cubicBezTo>
                  <a:pt x="2757400" y="2644826"/>
                  <a:pt x="2756875" y="2664776"/>
                  <a:pt x="2746309" y="2682167"/>
                </a:cubicBezTo>
                <a:close/>
                <a:moveTo>
                  <a:pt x="2768097" y="2394459"/>
                </a:moveTo>
                <a:cubicBezTo>
                  <a:pt x="2765997" y="2395838"/>
                  <a:pt x="2764160" y="2398200"/>
                  <a:pt x="2763175" y="2400563"/>
                </a:cubicBezTo>
                <a:cubicBezTo>
                  <a:pt x="2759238" y="2409685"/>
                  <a:pt x="2758056" y="2426288"/>
                  <a:pt x="2743553" y="2416510"/>
                </a:cubicBezTo>
                <a:cubicBezTo>
                  <a:pt x="2733578" y="2409750"/>
                  <a:pt x="2719468" y="2398856"/>
                  <a:pt x="2728459" y="2381072"/>
                </a:cubicBezTo>
                <a:cubicBezTo>
                  <a:pt x="2736662" y="2364796"/>
                  <a:pt x="2733578" y="2340580"/>
                  <a:pt x="2760419" y="2337430"/>
                </a:cubicBezTo>
                <a:cubicBezTo>
                  <a:pt x="2767704" y="2336577"/>
                  <a:pt x="2767704" y="2327848"/>
                  <a:pt x="2769804" y="2322401"/>
                </a:cubicBezTo>
                <a:cubicBezTo>
                  <a:pt x="2774529" y="2309932"/>
                  <a:pt x="2777285" y="2296675"/>
                  <a:pt x="2782601" y="2284469"/>
                </a:cubicBezTo>
                <a:cubicBezTo>
                  <a:pt x="2786342" y="2275872"/>
                  <a:pt x="2784504" y="2258940"/>
                  <a:pt x="2798942" y="2262221"/>
                </a:cubicBezTo>
                <a:cubicBezTo>
                  <a:pt x="2810492" y="2264847"/>
                  <a:pt x="2812921" y="2279284"/>
                  <a:pt x="2814824" y="2293853"/>
                </a:cubicBezTo>
                <a:cubicBezTo>
                  <a:pt x="2802289" y="2327061"/>
                  <a:pt x="2806095" y="2370046"/>
                  <a:pt x="2768097" y="2394459"/>
                </a:cubicBezTo>
                <a:close/>
                <a:moveTo>
                  <a:pt x="2852559" y="4746721"/>
                </a:moveTo>
                <a:cubicBezTo>
                  <a:pt x="2844421" y="4815104"/>
                  <a:pt x="2838252" y="4883684"/>
                  <a:pt x="2829590" y="4951936"/>
                </a:cubicBezTo>
                <a:cubicBezTo>
                  <a:pt x="2822436" y="5007850"/>
                  <a:pt x="2816727" y="5063829"/>
                  <a:pt x="2814824" y="5120203"/>
                </a:cubicBezTo>
                <a:cubicBezTo>
                  <a:pt x="2814364" y="5133722"/>
                  <a:pt x="2814692" y="5147438"/>
                  <a:pt x="2806292" y="5158923"/>
                </a:cubicBezTo>
                <a:cubicBezTo>
                  <a:pt x="2782273" y="5191802"/>
                  <a:pt x="2779123" y="5229997"/>
                  <a:pt x="2777088" y="5268650"/>
                </a:cubicBezTo>
                <a:cubicBezTo>
                  <a:pt x="2776235" y="5285582"/>
                  <a:pt x="2773676" y="5302448"/>
                  <a:pt x="2772035" y="5319314"/>
                </a:cubicBezTo>
                <a:cubicBezTo>
                  <a:pt x="2771510" y="5325024"/>
                  <a:pt x="2770066" y="5330799"/>
                  <a:pt x="2764357" y="5332243"/>
                </a:cubicBezTo>
                <a:cubicBezTo>
                  <a:pt x="2756022" y="5334409"/>
                  <a:pt x="2754184" y="5326533"/>
                  <a:pt x="2751625" y="5321283"/>
                </a:cubicBezTo>
                <a:cubicBezTo>
                  <a:pt x="2733775" y="5284729"/>
                  <a:pt x="2728656" y="5244237"/>
                  <a:pt x="2716580" y="5205911"/>
                </a:cubicBezTo>
                <a:cubicBezTo>
                  <a:pt x="2674054" y="5070983"/>
                  <a:pt x="2630806" y="4936382"/>
                  <a:pt x="2576139" y="4805719"/>
                </a:cubicBezTo>
                <a:cubicBezTo>
                  <a:pt x="2563473" y="4775465"/>
                  <a:pt x="2552448" y="4744621"/>
                  <a:pt x="2576205" y="4714367"/>
                </a:cubicBezTo>
                <a:cubicBezTo>
                  <a:pt x="2588477" y="4698748"/>
                  <a:pt x="2603177" y="4687591"/>
                  <a:pt x="2625162" y="4692119"/>
                </a:cubicBezTo>
                <a:cubicBezTo>
                  <a:pt x="2664866" y="4698222"/>
                  <a:pt x="2704505" y="4704916"/>
                  <a:pt x="2744340" y="4710364"/>
                </a:cubicBezTo>
                <a:cubicBezTo>
                  <a:pt x="2771773" y="4714104"/>
                  <a:pt x="2799401" y="4718370"/>
                  <a:pt x="2826965" y="4718238"/>
                </a:cubicBezTo>
                <a:cubicBezTo>
                  <a:pt x="2849146" y="4718238"/>
                  <a:pt x="2855053" y="4725786"/>
                  <a:pt x="2852559" y="4746721"/>
                </a:cubicBezTo>
                <a:close/>
                <a:moveTo>
                  <a:pt x="2938136" y="4711545"/>
                </a:moveTo>
                <a:cubicBezTo>
                  <a:pt x="2932821" y="4788000"/>
                  <a:pt x="2927964" y="4859270"/>
                  <a:pt x="2922977" y="4930541"/>
                </a:cubicBezTo>
                <a:cubicBezTo>
                  <a:pt x="2922517" y="4936841"/>
                  <a:pt x="2882354" y="4986718"/>
                  <a:pt x="2877104" y="4986652"/>
                </a:cubicBezTo>
                <a:cubicBezTo>
                  <a:pt x="2863650" y="4986521"/>
                  <a:pt x="2864438" y="4974905"/>
                  <a:pt x="2865159" y="4967292"/>
                </a:cubicBezTo>
                <a:cubicBezTo>
                  <a:pt x="2866931" y="4949639"/>
                  <a:pt x="2871919" y="4932313"/>
                  <a:pt x="2874150" y="4914594"/>
                </a:cubicBezTo>
                <a:cubicBezTo>
                  <a:pt x="2881697" y="4853496"/>
                  <a:pt x="2889179" y="4792331"/>
                  <a:pt x="2895348" y="4731101"/>
                </a:cubicBezTo>
                <a:cubicBezTo>
                  <a:pt x="2896660" y="4717845"/>
                  <a:pt x="2902370" y="4709576"/>
                  <a:pt x="2912148" y="4702685"/>
                </a:cubicBezTo>
                <a:cubicBezTo>
                  <a:pt x="2917858" y="4698682"/>
                  <a:pt x="2923764" y="4692185"/>
                  <a:pt x="2931180" y="4695400"/>
                </a:cubicBezTo>
                <a:cubicBezTo>
                  <a:pt x="2940368" y="4699338"/>
                  <a:pt x="2938005" y="4708920"/>
                  <a:pt x="2938136" y="4711545"/>
                </a:cubicBezTo>
                <a:close/>
                <a:moveTo>
                  <a:pt x="2910639" y="3958149"/>
                </a:moveTo>
                <a:cubicBezTo>
                  <a:pt x="2908211" y="3959265"/>
                  <a:pt x="2904798" y="3960643"/>
                  <a:pt x="2904076" y="3962677"/>
                </a:cubicBezTo>
                <a:cubicBezTo>
                  <a:pt x="2884782" y="4016885"/>
                  <a:pt x="2813905" y="4015572"/>
                  <a:pt x="2791461" y="4067221"/>
                </a:cubicBezTo>
                <a:cubicBezTo>
                  <a:pt x="2787917" y="4075424"/>
                  <a:pt x="2774726" y="4080083"/>
                  <a:pt x="2765275" y="4085005"/>
                </a:cubicBezTo>
                <a:cubicBezTo>
                  <a:pt x="2689280" y="4124841"/>
                  <a:pt x="2633759" y="4186137"/>
                  <a:pt x="2586114" y="4255635"/>
                </a:cubicBezTo>
                <a:cubicBezTo>
                  <a:pt x="2573186" y="4274536"/>
                  <a:pt x="2565639" y="4295274"/>
                  <a:pt x="2566951" y="4318768"/>
                </a:cubicBezTo>
                <a:cubicBezTo>
                  <a:pt x="2568264" y="4341935"/>
                  <a:pt x="2559470" y="4362870"/>
                  <a:pt x="2550085" y="4383214"/>
                </a:cubicBezTo>
                <a:cubicBezTo>
                  <a:pt x="2533219" y="4419965"/>
                  <a:pt x="2530266" y="4457110"/>
                  <a:pt x="2543457" y="4495567"/>
                </a:cubicBezTo>
                <a:cubicBezTo>
                  <a:pt x="2550479" y="4516108"/>
                  <a:pt x="2553957" y="4537174"/>
                  <a:pt x="2551463" y="4559028"/>
                </a:cubicBezTo>
                <a:cubicBezTo>
                  <a:pt x="2549101" y="4580226"/>
                  <a:pt x="2562751" y="4596239"/>
                  <a:pt x="2570233" y="4614154"/>
                </a:cubicBezTo>
                <a:cubicBezTo>
                  <a:pt x="2582308" y="4643030"/>
                  <a:pt x="2578436" y="4663047"/>
                  <a:pt x="2557501" y="4685097"/>
                </a:cubicBezTo>
                <a:cubicBezTo>
                  <a:pt x="2545622" y="4697632"/>
                  <a:pt x="2537747" y="4697501"/>
                  <a:pt x="2529281" y="4681816"/>
                </a:cubicBezTo>
                <a:cubicBezTo>
                  <a:pt x="2515565" y="4656418"/>
                  <a:pt x="2507296" y="4628921"/>
                  <a:pt x="2497846" y="4601882"/>
                </a:cubicBezTo>
                <a:cubicBezTo>
                  <a:pt x="2448954" y="4461966"/>
                  <a:pt x="2384837" y="4328875"/>
                  <a:pt x="2317635" y="4197162"/>
                </a:cubicBezTo>
                <a:cubicBezTo>
                  <a:pt x="2303853" y="4170124"/>
                  <a:pt x="2286659" y="4144332"/>
                  <a:pt x="2286331" y="4112306"/>
                </a:cubicBezTo>
                <a:cubicBezTo>
                  <a:pt x="2286003" y="4081593"/>
                  <a:pt x="2302803" y="4063742"/>
                  <a:pt x="2333451" y="4062233"/>
                </a:cubicBezTo>
                <a:cubicBezTo>
                  <a:pt x="2351499" y="4061314"/>
                  <a:pt x="2369086" y="4064530"/>
                  <a:pt x="2386674" y="4068008"/>
                </a:cubicBezTo>
                <a:cubicBezTo>
                  <a:pt x="2460767" y="4082512"/>
                  <a:pt x="2528888" y="4056655"/>
                  <a:pt x="2594843" y="4030667"/>
                </a:cubicBezTo>
                <a:cubicBezTo>
                  <a:pt x="2653644" y="4007435"/>
                  <a:pt x="2703127" y="3966155"/>
                  <a:pt x="2751034" y="3924679"/>
                </a:cubicBezTo>
                <a:cubicBezTo>
                  <a:pt x="2764488" y="3912998"/>
                  <a:pt x="2774923" y="3897838"/>
                  <a:pt x="2790542" y="3888453"/>
                </a:cubicBezTo>
                <a:cubicBezTo>
                  <a:pt x="2819024" y="3871390"/>
                  <a:pt x="2839631" y="3850062"/>
                  <a:pt x="2848950" y="3815608"/>
                </a:cubicBezTo>
                <a:cubicBezTo>
                  <a:pt x="2857219" y="3785091"/>
                  <a:pt x="2883535" y="3763894"/>
                  <a:pt x="2906110" y="3742171"/>
                </a:cubicBezTo>
                <a:cubicBezTo>
                  <a:pt x="2917989" y="3730752"/>
                  <a:pt x="2920483" y="3741515"/>
                  <a:pt x="2922517" y="3751096"/>
                </a:cubicBezTo>
                <a:cubicBezTo>
                  <a:pt x="2933017" y="3801235"/>
                  <a:pt x="2932624" y="3852490"/>
                  <a:pt x="2938202" y="3902891"/>
                </a:cubicBezTo>
                <a:cubicBezTo>
                  <a:pt x="2942861" y="3928354"/>
                  <a:pt x="2934330" y="3947058"/>
                  <a:pt x="2910639" y="3958149"/>
                </a:cubicBezTo>
                <a:close/>
                <a:moveTo>
                  <a:pt x="2976988" y="3667226"/>
                </a:moveTo>
                <a:cubicBezTo>
                  <a:pt x="2981581" y="3663091"/>
                  <a:pt x="2985585" y="3657184"/>
                  <a:pt x="2992869" y="3659219"/>
                </a:cubicBezTo>
                <a:cubicBezTo>
                  <a:pt x="3001072" y="3661516"/>
                  <a:pt x="2999038" y="3669391"/>
                  <a:pt x="2999760" y="3675101"/>
                </a:cubicBezTo>
                <a:cubicBezTo>
                  <a:pt x="3004288" y="3711917"/>
                  <a:pt x="2996741" y="3748078"/>
                  <a:pt x="2992147" y="3784303"/>
                </a:cubicBezTo>
                <a:cubicBezTo>
                  <a:pt x="2987947" y="3817117"/>
                  <a:pt x="2981713" y="3849668"/>
                  <a:pt x="2975806" y="3882153"/>
                </a:cubicBezTo>
                <a:cubicBezTo>
                  <a:pt x="2974494" y="3889372"/>
                  <a:pt x="2974887" y="3900988"/>
                  <a:pt x="2963796" y="3899478"/>
                </a:cubicBezTo>
                <a:cubicBezTo>
                  <a:pt x="2955790" y="3898363"/>
                  <a:pt x="2956512" y="3888322"/>
                  <a:pt x="2956184" y="3881300"/>
                </a:cubicBezTo>
                <a:cubicBezTo>
                  <a:pt x="2953952" y="3839233"/>
                  <a:pt x="2951852" y="3797232"/>
                  <a:pt x="2949227" y="3746371"/>
                </a:cubicBezTo>
                <a:cubicBezTo>
                  <a:pt x="2943255" y="3720974"/>
                  <a:pt x="2950146" y="3691048"/>
                  <a:pt x="2976988" y="3667226"/>
                </a:cubicBezTo>
                <a:close/>
              </a:path>
            </a:pathLst>
          </a:custGeom>
          <a:solidFill>
            <a:schemeClr val="accent4">
              <a:alpha val="70000"/>
            </a:schemeClr>
          </a:solidFill>
          <a:ln w="39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08518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69B8281-ED98-4629-B30F-2DEF61D2E433}"/>
              </a:ext>
            </a:extLst>
          </p:cNvPr>
          <p:cNvSpPr txBox="1"/>
          <p:nvPr/>
        </p:nvSpPr>
        <p:spPr>
          <a:xfrm>
            <a:off x="5996039" y="2374226"/>
            <a:ext cx="5489509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 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2370A95-8BDA-42CB-9FBE-2CE31465A5EA}"/>
              </a:ext>
            </a:extLst>
          </p:cNvPr>
          <p:cNvSpPr txBox="1"/>
          <p:nvPr/>
        </p:nvSpPr>
        <p:spPr>
          <a:xfrm>
            <a:off x="5996039" y="619900"/>
            <a:ext cx="548950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accent1"/>
                </a:solidFill>
                <a:cs typeface="Arial" pitchFamily="34" charset="0"/>
              </a:rPr>
              <a:t>AWESOME </a:t>
            </a:r>
            <a:r>
              <a:rPr lang="en-GB" altLang="ko-KR" sz="5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</a:t>
            </a:r>
            <a:r>
              <a:rPr lang="en-US" altLang="ko-KR" sz="5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LIDE</a:t>
            </a:r>
            <a:endParaRPr lang="ko-KR" altLang="en-US" sz="5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CE2CF2E-728A-4435-82BD-5671A81443C4}"/>
              </a:ext>
            </a:extLst>
          </p:cNvPr>
          <p:cNvSpPr txBox="1"/>
          <p:nvPr/>
        </p:nvSpPr>
        <p:spPr>
          <a:xfrm>
            <a:off x="6081764" y="2782669"/>
            <a:ext cx="5386004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6" name="그룹 20">
            <a:extLst>
              <a:ext uri="{FF2B5EF4-FFF2-40B4-BE49-F238E27FC236}">
                <a16:creationId xmlns:a16="http://schemas.microsoft.com/office/drawing/2014/main" id="{14D6354E-0B21-4FE8-9E43-C4277CEF24B1}"/>
              </a:ext>
            </a:extLst>
          </p:cNvPr>
          <p:cNvGrpSpPr/>
          <p:nvPr/>
        </p:nvGrpSpPr>
        <p:grpSpPr>
          <a:xfrm>
            <a:off x="6465351" y="3760499"/>
            <a:ext cx="5020197" cy="646331"/>
            <a:chOff x="959011" y="3630156"/>
            <a:chExt cx="5020197" cy="64633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444CE3D-312A-4D5C-94BC-513CCA4B73A5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9B845D1-CBD3-4C6D-AE9B-788F325FF403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9" name="Chevron 26">
              <a:extLst>
                <a:ext uri="{FF2B5EF4-FFF2-40B4-BE49-F238E27FC236}">
                  <a16:creationId xmlns:a16="http://schemas.microsoft.com/office/drawing/2014/main" id="{D62EA09F-D1F1-44DD-85C4-CBD18E89EAC2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0" name="그룹 4">
            <a:extLst>
              <a:ext uri="{FF2B5EF4-FFF2-40B4-BE49-F238E27FC236}">
                <a16:creationId xmlns:a16="http://schemas.microsoft.com/office/drawing/2014/main" id="{038A1135-0DEF-4FC3-8E52-8B9FF9AE2E01}"/>
              </a:ext>
            </a:extLst>
          </p:cNvPr>
          <p:cNvGrpSpPr/>
          <p:nvPr/>
        </p:nvGrpSpPr>
        <p:grpSpPr>
          <a:xfrm>
            <a:off x="6465351" y="5825559"/>
            <a:ext cx="5020197" cy="646331"/>
            <a:chOff x="959011" y="4662686"/>
            <a:chExt cx="5020197" cy="64633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0BB5798-5B5E-4EFB-90E8-8549E0B65480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D2D343E-9953-4EDC-B0E0-C8E7AC9CC2F2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3" name="Chevron 27">
              <a:extLst>
                <a:ext uri="{FF2B5EF4-FFF2-40B4-BE49-F238E27FC236}">
                  <a16:creationId xmlns:a16="http://schemas.microsoft.com/office/drawing/2014/main" id="{DC2C2F22-19C8-4953-AF3F-41D2B6A1757C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4" name="그룹 3">
            <a:extLst>
              <a:ext uri="{FF2B5EF4-FFF2-40B4-BE49-F238E27FC236}">
                <a16:creationId xmlns:a16="http://schemas.microsoft.com/office/drawing/2014/main" id="{7835F05C-F49B-4A61-8056-008492A7CE8D}"/>
              </a:ext>
            </a:extLst>
          </p:cNvPr>
          <p:cNvGrpSpPr/>
          <p:nvPr/>
        </p:nvGrpSpPr>
        <p:grpSpPr>
          <a:xfrm>
            <a:off x="6465351" y="4751477"/>
            <a:ext cx="5020197" cy="646331"/>
            <a:chOff x="959011" y="5695216"/>
            <a:chExt cx="5020197" cy="64633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0206A05-D4F1-49BD-A27E-F4BD0D8B8E0C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TEXT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B5FC628-A5E8-411F-8C73-26C6D23ABA7F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7" name="Chevron 28">
              <a:extLst>
                <a:ext uri="{FF2B5EF4-FFF2-40B4-BE49-F238E27FC236}">
                  <a16:creationId xmlns:a16="http://schemas.microsoft.com/office/drawing/2014/main" id="{BDE5EC15-1D5F-42C2-93B3-B90BC380E8F0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8" name="그림 개체 틀 17">
            <a:extLst>
              <a:ext uri="{FF2B5EF4-FFF2-40B4-BE49-F238E27FC236}">
                <a16:creationId xmlns:a16="http://schemas.microsoft.com/office/drawing/2014/main" id="{BCB9694F-54FB-4ACC-B37D-B2368F79E139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5C9D88E-0491-41DF-BAD1-113566AF8EB5}"/>
              </a:ext>
            </a:extLst>
          </p:cNvPr>
          <p:cNvGrpSpPr/>
          <p:nvPr/>
        </p:nvGrpSpPr>
        <p:grpSpPr>
          <a:xfrm>
            <a:off x="1805059" y="3041721"/>
            <a:ext cx="3933092" cy="869319"/>
            <a:chOff x="1985513" y="4307149"/>
            <a:chExt cx="2380861" cy="86931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35DC81C-2429-4477-808A-F9A2324EC62C}"/>
                </a:ext>
              </a:extLst>
            </p:cNvPr>
            <p:cNvSpPr txBox="1"/>
            <p:nvPr/>
          </p:nvSpPr>
          <p:spPr>
            <a:xfrm>
              <a:off x="2004348" y="4714803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4D2A20F-335A-4373-A93E-9D734C3A7D06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6">
            <a:extLst>
              <a:ext uri="{FF2B5EF4-FFF2-40B4-BE49-F238E27FC236}">
                <a16:creationId xmlns:a16="http://schemas.microsoft.com/office/drawing/2014/main" id="{F81B8DB3-5667-4E23-B8B5-A731AB6FFD82}"/>
              </a:ext>
            </a:extLst>
          </p:cNvPr>
          <p:cNvGrpSpPr/>
          <p:nvPr/>
        </p:nvGrpSpPr>
        <p:grpSpPr>
          <a:xfrm>
            <a:off x="1539889" y="4099668"/>
            <a:ext cx="3933092" cy="869319"/>
            <a:chOff x="1985513" y="4307149"/>
            <a:chExt cx="2380861" cy="86931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6DC902E-9311-4D64-AC9A-2D65FF7FE4AD}"/>
                </a:ext>
              </a:extLst>
            </p:cNvPr>
            <p:cNvSpPr txBox="1"/>
            <p:nvPr/>
          </p:nvSpPr>
          <p:spPr>
            <a:xfrm>
              <a:off x="2004348" y="4714803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5298F2C-CFB7-4803-A6BA-A96AF820851F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9">
            <a:extLst>
              <a:ext uri="{FF2B5EF4-FFF2-40B4-BE49-F238E27FC236}">
                <a16:creationId xmlns:a16="http://schemas.microsoft.com/office/drawing/2014/main" id="{9E61DE5F-F98D-4BC6-9A81-F7173DB9B72F}"/>
              </a:ext>
            </a:extLst>
          </p:cNvPr>
          <p:cNvGrpSpPr/>
          <p:nvPr/>
        </p:nvGrpSpPr>
        <p:grpSpPr>
          <a:xfrm>
            <a:off x="1805059" y="5157615"/>
            <a:ext cx="3933092" cy="869319"/>
            <a:chOff x="1985513" y="4307149"/>
            <a:chExt cx="2380861" cy="869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0845BF5-29CB-4408-8A49-D1D5856A881E}"/>
                </a:ext>
              </a:extLst>
            </p:cNvPr>
            <p:cNvSpPr txBox="1"/>
            <p:nvPr/>
          </p:nvSpPr>
          <p:spPr>
            <a:xfrm>
              <a:off x="2004348" y="4714803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6AA27BB-F466-4A2F-96C5-7C133B450415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12" name="Trapezoid 13">
            <a:extLst>
              <a:ext uri="{FF2B5EF4-FFF2-40B4-BE49-F238E27FC236}">
                <a16:creationId xmlns:a16="http://schemas.microsoft.com/office/drawing/2014/main" id="{8418C977-87B1-48D3-B6A4-81EEFAF38927}"/>
              </a:ext>
            </a:extLst>
          </p:cNvPr>
          <p:cNvSpPr/>
          <p:nvPr/>
        </p:nvSpPr>
        <p:spPr>
          <a:xfrm>
            <a:off x="713823" y="2130778"/>
            <a:ext cx="540339" cy="456890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Rounded Rectangle 7">
            <a:extLst>
              <a:ext uri="{FF2B5EF4-FFF2-40B4-BE49-F238E27FC236}">
                <a16:creationId xmlns:a16="http://schemas.microsoft.com/office/drawing/2014/main" id="{F7F82BAD-CD04-4C60-83D4-A6C6C3897A7A}"/>
              </a:ext>
            </a:extLst>
          </p:cNvPr>
          <p:cNvSpPr/>
          <p:nvPr/>
        </p:nvSpPr>
        <p:spPr>
          <a:xfrm>
            <a:off x="6026053" y="5346435"/>
            <a:ext cx="284112" cy="491678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Rectangle 18">
            <a:extLst>
              <a:ext uri="{FF2B5EF4-FFF2-40B4-BE49-F238E27FC236}">
                <a16:creationId xmlns:a16="http://schemas.microsoft.com/office/drawing/2014/main" id="{CFD5291F-8EF4-4E52-BDD4-BDA102A8520C}"/>
              </a:ext>
            </a:extLst>
          </p:cNvPr>
          <p:cNvSpPr/>
          <p:nvPr/>
        </p:nvSpPr>
        <p:spPr>
          <a:xfrm>
            <a:off x="5910982" y="3272087"/>
            <a:ext cx="514255" cy="408586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" name="Rounded Rectangle 25">
            <a:extLst>
              <a:ext uri="{FF2B5EF4-FFF2-40B4-BE49-F238E27FC236}">
                <a16:creationId xmlns:a16="http://schemas.microsoft.com/office/drawing/2014/main" id="{9575B214-0FCF-4EE0-BBDB-B43B69008C7E}"/>
              </a:ext>
            </a:extLst>
          </p:cNvPr>
          <p:cNvSpPr/>
          <p:nvPr/>
        </p:nvSpPr>
        <p:spPr>
          <a:xfrm>
            <a:off x="827415" y="4314166"/>
            <a:ext cx="313154" cy="440323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6" name="Group 16">
            <a:extLst>
              <a:ext uri="{FF2B5EF4-FFF2-40B4-BE49-F238E27FC236}">
                <a16:creationId xmlns:a16="http://schemas.microsoft.com/office/drawing/2014/main" id="{775E9D2A-A1E6-42E3-8844-291A59CF2C1A}"/>
              </a:ext>
            </a:extLst>
          </p:cNvPr>
          <p:cNvGrpSpPr/>
          <p:nvPr/>
        </p:nvGrpSpPr>
        <p:grpSpPr>
          <a:xfrm>
            <a:off x="1539889" y="1983774"/>
            <a:ext cx="3933092" cy="869319"/>
            <a:chOff x="1985513" y="4307149"/>
            <a:chExt cx="2380861" cy="86931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983AE47-6A15-4254-8F4B-5052E30DBC27}"/>
                </a:ext>
              </a:extLst>
            </p:cNvPr>
            <p:cNvSpPr txBox="1"/>
            <p:nvPr/>
          </p:nvSpPr>
          <p:spPr>
            <a:xfrm>
              <a:off x="2004348" y="4714803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28E2EAE-926A-4B0D-BC13-B8A75EAA0FA7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97C2E765-7896-44D8-ABD3-B8F30788E984}"/>
              </a:ext>
            </a:extLst>
          </p:cNvPr>
          <p:cNvSpPr txBox="1"/>
          <p:nvPr/>
        </p:nvSpPr>
        <p:spPr>
          <a:xfrm>
            <a:off x="6877500" y="4430726"/>
            <a:ext cx="4635847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400" dirty="0">
                <a:solidFill>
                  <a:schemeClr val="accent3"/>
                </a:solidFill>
              </a:rPr>
              <a:t>We Create Quality </a:t>
            </a:r>
          </a:p>
          <a:p>
            <a:pPr algn="r"/>
            <a:r>
              <a:rPr lang="en-US" altLang="ko-KR" sz="2400" dirty="0">
                <a:solidFill>
                  <a:schemeClr val="accent3"/>
                </a:solidFill>
              </a:rPr>
              <a:t>Professional PPT Presentation</a:t>
            </a:r>
            <a:endParaRPr lang="ko-KR" altLang="en-US" sz="2400" dirty="0">
              <a:solidFill>
                <a:schemeClr val="accent3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208F771-B9EB-4901-A5C1-8F2C45208AFA}"/>
              </a:ext>
            </a:extLst>
          </p:cNvPr>
          <p:cNvSpPr txBox="1"/>
          <p:nvPr/>
        </p:nvSpPr>
        <p:spPr>
          <a:xfrm>
            <a:off x="6877502" y="5233983"/>
            <a:ext cx="46358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0B4AA518-1465-42F0-B000-E47FCC46A517}"/>
              </a:ext>
            </a:extLst>
          </p:cNvPr>
          <p:cNvSpPr/>
          <p:nvPr/>
        </p:nvSpPr>
        <p:spPr>
          <a:xfrm>
            <a:off x="8167165" y="907217"/>
            <a:ext cx="2760367" cy="3523509"/>
          </a:xfrm>
          <a:custGeom>
            <a:avLst/>
            <a:gdLst>
              <a:gd name="connsiteX0" fmla="*/ 715011 w 2593684"/>
              <a:gd name="connsiteY0" fmla="*/ 2762781 h 3310744"/>
              <a:gd name="connsiteX1" fmla="*/ 948867 w 2593684"/>
              <a:gd name="connsiteY1" fmla="*/ 2837538 h 3310744"/>
              <a:gd name="connsiteX2" fmla="*/ 715011 w 2593684"/>
              <a:gd name="connsiteY2" fmla="*/ 2762781 h 3310744"/>
              <a:gd name="connsiteX3" fmla="*/ 2300758 w 2593684"/>
              <a:gd name="connsiteY3" fmla="*/ 2754730 h 3310744"/>
              <a:gd name="connsiteX4" fmla="*/ 2108849 w 2593684"/>
              <a:gd name="connsiteY4" fmla="*/ 2933700 h 3310744"/>
              <a:gd name="connsiteX5" fmla="*/ 2300758 w 2593684"/>
              <a:gd name="connsiteY5" fmla="*/ 2754730 h 3310744"/>
              <a:gd name="connsiteX6" fmla="*/ 414226 w 2593684"/>
              <a:gd name="connsiteY6" fmla="*/ 2710131 h 3310744"/>
              <a:gd name="connsiteX7" fmla="*/ 395792 w 2593684"/>
              <a:gd name="connsiteY7" fmla="*/ 2733740 h 3310744"/>
              <a:gd name="connsiteX8" fmla="*/ 415600 w 2593684"/>
              <a:gd name="connsiteY8" fmla="*/ 2768691 h 3310744"/>
              <a:gd name="connsiteX9" fmla="*/ 448378 w 2593684"/>
              <a:gd name="connsiteY9" fmla="*/ 2783611 h 3310744"/>
              <a:gd name="connsiteX10" fmla="*/ 556169 w 2593684"/>
              <a:gd name="connsiteY10" fmla="*/ 2854183 h 3310744"/>
              <a:gd name="connsiteX11" fmla="*/ 566999 w 2593684"/>
              <a:gd name="connsiteY11" fmla="*/ 2868272 h 3310744"/>
              <a:gd name="connsiteX12" fmla="*/ 431989 w 2593684"/>
              <a:gd name="connsiteY12" fmla="*/ 2805175 h 3310744"/>
              <a:gd name="connsiteX13" fmla="*/ 378445 w 2593684"/>
              <a:gd name="connsiteY13" fmla="*/ 2749299 h 3310744"/>
              <a:gd name="connsiteX14" fmla="*/ 414226 w 2593684"/>
              <a:gd name="connsiteY14" fmla="*/ 2710131 h 3310744"/>
              <a:gd name="connsiteX15" fmla="*/ 1826006 w 2593684"/>
              <a:gd name="connsiteY15" fmla="*/ 2624496 h 3310744"/>
              <a:gd name="connsiteX16" fmla="*/ 1868540 w 2593684"/>
              <a:gd name="connsiteY16" fmla="*/ 2626461 h 3310744"/>
              <a:gd name="connsiteX17" fmla="*/ 1912276 w 2593684"/>
              <a:gd name="connsiteY17" fmla="*/ 2652210 h 3310744"/>
              <a:gd name="connsiteX18" fmla="*/ 1916014 w 2593684"/>
              <a:gd name="connsiteY18" fmla="*/ 2719971 h 3310744"/>
              <a:gd name="connsiteX19" fmla="*/ 1864866 w 2593684"/>
              <a:gd name="connsiteY19" fmla="*/ 2750257 h 3310744"/>
              <a:gd name="connsiteX20" fmla="*/ 1737747 w 2593684"/>
              <a:gd name="connsiteY20" fmla="*/ 2783834 h 3310744"/>
              <a:gd name="connsiteX21" fmla="*/ 1707716 w 2593684"/>
              <a:gd name="connsiteY21" fmla="*/ 2797635 h 3310744"/>
              <a:gd name="connsiteX22" fmla="*/ 1701071 w 2593684"/>
              <a:gd name="connsiteY22" fmla="*/ 2834183 h 3310744"/>
              <a:gd name="connsiteX23" fmla="*/ 1746980 w 2593684"/>
              <a:gd name="connsiteY23" fmla="*/ 2862361 h 3310744"/>
              <a:gd name="connsiteX24" fmla="*/ 1934352 w 2593684"/>
              <a:gd name="connsiteY24" fmla="*/ 2909036 h 3310744"/>
              <a:gd name="connsiteX25" fmla="*/ 2102843 w 2593684"/>
              <a:gd name="connsiteY25" fmla="*/ 2937437 h 3310744"/>
              <a:gd name="connsiteX26" fmla="*/ 2187887 w 2593684"/>
              <a:gd name="connsiteY26" fmla="*/ 2978618 h 3310744"/>
              <a:gd name="connsiteX27" fmla="*/ 2210090 w 2593684"/>
              <a:gd name="connsiteY27" fmla="*/ 3001875 h 3310744"/>
              <a:gd name="connsiteX28" fmla="*/ 2207822 w 2593684"/>
              <a:gd name="connsiteY28" fmla="*/ 3022865 h 3310744"/>
              <a:gd name="connsiteX29" fmla="*/ 2190794 w 2593684"/>
              <a:gd name="connsiteY29" fmla="*/ 3034494 h 3310744"/>
              <a:gd name="connsiteX30" fmla="*/ 2205203 w 2593684"/>
              <a:gd name="connsiteY30" fmla="*/ 3018808 h 3310744"/>
              <a:gd name="connsiteX31" fmla="*/ 2193478 w 2593684"/>
              <a:gd name="connsiteY31" fmla="*/ 2997754 h 3310744"/>
              <a:gd name="connsiteX32" fmla="*/ 2075080 w 2593684"/>
              <a:gd name="connsiteY32" fmla="*/ 2949002 h 3310744"/>
              <a:gd name="connsiteX33" fmla="*/ 1915087 w 2593684"/>
              <a:gd name="connsiteY33" fmla="*/ 2934147 h 3310744"/>
              <a:gd name="connsiteX34" fmla="*/ 1721901 w 2593684"/>
              <a:gd name="connsiteY34" fmla="*/ 2881817 h 3310744"/>
              <a:gd name="connsiteX35" fmla="*/ 1678292 w 2593684"/>
              <a:gd name="connsiteY35" fmla="*/ 2850317 h 3310744"/>
              <a:gd name="connsiteX36" fmla="*/ 1675800 w 2593684"/>
              <a:gd name="connsiteY36" fmla="*/ 2789265 h 3310744"/>
              <a:gd name="connsiteX37" fmla="*/ 1718259 w 2593684"/>
              <a:gd name="connsiteY37" fmla="*/ 2758979 h 3310744"/>
              <a:gd name="connsiteX38" fmla="*/ 1859850 w 2593684"/>
              <a:gd name="connsiteY38" fmla="*/ 2717958 h 3310744"/>
              <a:gd name="connsiteX39" fmla="*/ 1886335 w 2593684"/>
              <a:gd name="connsiteY39" fmla="*/ 2706457 h 3310744"/>
              <a:gd name="connsiteX40" fmla="*/ 1889561 w 2593684"/>
              <a:gd name="connsiteY40" fmla="*/ 2670867 h 3310744"/>
              <a:gd name="connsiteX41" fmla="*/ 1853460 w 2593684"/>
              <a:gd name="connsiteY41" fmla="*/ 2655980 h 3310744"/>
              <a:gd name="connsiteX42" fmla="*/ 1780173 w 2593684"/>
              <a:gd name="connsiteY42" fmla="*/ 2667896 h 3310744"/>
              <a:gd name="connsiteX43" fmla="*/ 1439325 w 2593684"/>
              <a:gd name="connsiteY43" fmla="*/ 2780703 h 3310744"/>
              <a:gd name="connsiteX44" fmla="*/ 1366772 w 2593684"/>
              <a:gd name="connsiteY44" fmla="*/ 2799009 h 3310744"/>
              <a:gd name="connsiteX45" fmla="*/ 1285913 w 2593684"/>
              <a:gd name="connsiteY45" fmla="*/ 2832043 h 3310744"/>
              <a:gd name="connsiteX46" fmla="*/ 910179 w 2593684"/>
              <a:gd name="connsiteY46" fmla="*/ 2932422 h 3310744"/>
              <a:gd name="connsiteX47" fmla="*/ 595528 w 2593684"/>
              <a:gd name="connsiteY47" fmla="*/ 2891433 h 3310744"/>
              <a:gd name="connsiteX48" fmla="*/ 551536 w 2593684"/>
              <a:gd name="connsiteY48" fmla="*/ 2875459 h 3310744"/>
              <a:gd name="connsiteX49" fmla="*/ 551919 w 2593684"/>
              <a:gd name="connsiteY49" fmla="*/ 2873830 h 3310744"/>
              <a:gd name="connsiteX50" fmla="*/ 635686 w 2593684"/>
              <a:gd name="connsiteY50" fmla="*/ 2881242 h 3310744"/>
              <a:gd name="connsiteX51" fmla="*/ 956151 w 2593684"/>
              <a:gd name="connsiteY51" fmla="*/ 2903062 h 3310744"/>
              <a:gd name="connsiteX52" fmla="*/ 1253423 w 2593684"/>
              <a:gd name="connsiteY52" fmla="*/ 2813928 h 3310744"/>
              <a:gd name="connsiteX53" fmla="*/ 1390318 w 2593684"/>
              <a:gd name="connsiteY53" fmla="*/ 2761630 h 3310744"/>
              <a:gd name="connsiteX54" fmla="*/ 1598328 w 2593684"/>
              <a:gd name="connsiteY54" fmla="*/ 2695946 h 3310744"/>
              <a:gd name="connsiteX55" fmla="*/ 1784550 w 2593684"/>
              <a:gd name="connsiteY55" fmla="*/ 2633840 h 3310744"/>
              <a:gd name="connsiteX56" fmla="*/ 1826006 w 2593684"/>
              <a:gd name="connsiteY56" fmla="*/ 2624496 h 3310744"/>
              <a:gd name="connsiteX57" fmla="*/ 1259621 w 2593684"/>
              <a:gd name="connsiteY57" fmla="*/ 2594801 h 3310744"/>
              <a:gd name="connsiteX58" fmla="*/ 1261506 w 2593684"/>
              <a:gd name="connsiteY58" fmla="*/ 2598539 h 3310744"/>
              <a:gd name="connsiteX59" fmla="*/ 1252976 w 2593684"/>
              <a:gd name="connsiteY59" fmla="*/ 2604130 h 3310744"/>
              <a:gd name="connsiteX60" fmla="*/ 1041068 w 2593684"/>
              <a:gd name="connsiteY60" fmla="*/ 2739970 h 3310744"/>
              <a:gd name="connsiteX61" fmla="*/ 998769 w 2593684"/>
              <a:gd name="connsiteY61" fmla="*/ 2854374 h 3310744"/>
              <a:gd name="connsiteX62" fmla="*/ 1004903 w 2593684"/>
              <a:gd name="connsiteY62" fmla="*/ 2877888 h 3310744"/>
              <a:gd name="connsiteX63" fmla="*/ 1000303 w 2593684"/>
              <a:gd name="connsiteY63" fmla="*/ 2879038 h 3310744"/>
              <a:gd name="connsiteX64" fmla="*/ 980751 w 2593684"/>
              <a:gd name="connsiteY64" fmla="*/ 2819680 h 3310744"/>
              <a:gd name="connsiteX65" fmla="*/ 1015190 w 2593684"/>
              <a:gd name="connsiteY65" fmla="*/ 2730195 h 3310744"/>
              <a:gd name="connsiteX66" fmla="*/ 1165663 w 2593684"/>
              <a:gd name="connsiteY66" fmla="*/ 2633298 h 3310744"/>
              <a:gd name="connsiteX67" fmla="*/ 1259621 w 2593684"/>
              <a:gd name="connsiteY67" fmla="*/ 2594801 h 3310744"/>
              <a:gd name="connsiteX68" fmla="*/ 2355132 w 2593684"/>
              <a:gd name="connsiteY68" fmla="*/ 2493815 h 3310744"/>
              <a:gd name="connsiteX69" fmla="*/ 2170795 w 2593684"/>
              <a:gd name="connsiteY69" fmla="*/ 2547519 h 3310744"/>
              <a:gd name="connsiteX70" fmla="*/ 1917324 w 2593684"/>
              <a:gd name="connsiteY70" fmla="*/ 2541065 h 3310744"/>
              <a:gd name="connsiteX71" fmla="*/ 1729632 w 2593684"/>
              <a:gd name="connsiteY71" fmla="*/ 2524325 h 3310744"/>
              <a:gd name="connsiteX72" fmla="*/ 1615771 w 2593684"/>
              <a:gd name="connsiteY72" fmla="*/ 2544931 h 3310744"/>
              <a:gd name="connsiteX73" fmla="*/ 1593120 w 2593684"/>
              <a:gd name="connsiteY73" fmla="*/ 2561863 h 3310744"/>
              <a:gd name="connsiteX74" fmla="*/ 1594143 w 2593684"/>
              <a:gd name="connsiteY74" fmla="*/ 2566911 h 3310744"/>
              <a:gd name="connsiteX75" fmla="*/ 1701838 w 2593684"/>
              <a:gd name="connsiteY75" fmla="*/ 2612564 h 3310744"/>
              <a:gd name="connsiteX76" fmla="*/ 1701103 w 2593684"/>
              <a:gd name="connsiteY76" fmla="*/ 2614896 h 3310744"/>
              <a:gd name="connsiteX77" fmla="*/ 1666312 w 2593684"/>
              <a:gd name="connsiteY77" fmla="*/ 2608027 h 3310744"/>
              <a:gd name="connsiteX78" fmla="*/ 1585772 w 2593684"/>
              <a:gd name="connsiteY78" fmla="*/ 2584354 h 3310744"/>
              <a:gd name="connsiteX79" fmla="*/ 1574367 w 2593684"/>
              <a:gd name="connsiteY79" fmla="*/ 2559435 h 3310744"/>
              <a:gd name="connsiteX80" fmla="*/ 1606410 w 2593684"/>
              <a:gd name="connsiteY80" fmla="*/ 2526529 h 3310744"/>
              <a:gd name="connsiteX81" fmla="*/ 1697078 w 2593684"/>
              <a:gd name="connsiteY81" fmla="*/ 2498032 h 3310744"/>
              <a:gd name="connsiteX82" fmla="*/ 1915694 w 2593684"/>
              <a:gd name="connsiteY82" fmla="*/ 2512345 h 3310744"/>
              <a:gd name="connsiteX83" fmla="*/ 2192232 w 2593684"/>
              <a:gd name="connsiteY83" fmla="*/ 2523366 h 3310744"/>
              <a:gd name="connsiteX84" fmla="*/ 2350372 w 2593684"/>
              <a:gd name="connsiteY84" fmla="*/ 2494965 h 3310744"/>
              <a:gd name="connsiteX85" fmla="*/ 2355132 w 2593684"/>
              <a:gd name="connsiteY85" fmla="*/ 2493815 h 3310744"/>
              <a:gd name="connsiteX86" fmla="*/ 2450049 w 2593684"/>
              <a:gd name="connsiteY86" fmla="*/ 2472314 h 3310744"/>
              <a:gd name="connsiteX87" fmla="*/ 2477939 w 2593684"/>
              <a:gd name="connsiteY87" fmla="*/ 2693998 h 3310744"/>
              <a:gd name="connsiteX88" fmla="*/ 2307307 w 2593684"/>
              <a:gd name="connsiteY88" fmla="*/ 2805398 h 3310744"/>
              <a:gd name="connsiteX89" fmla="*/ 2358679 w 2593684"/>
              <a:gd name="connsiteY89" fmla="*/ 2780927 h 3310744"/>
              <a:gd name="connsiteX90" fmla="*/ 2469441 w 2593684"/>
              <a:gd name="connsiteY90" fmla="*/ 2598059 h 3310744"/>
              <a:gd name="connsiteX91" fmla="*/ 2452125 w 2593684"/>
              <a:gd name="connsiteY91" fmla="*/ 2481962 h 3310744"/>
              <a:gd name="connsiteX92" fmla="*/ 2449569 w 2593684"/>
              <a:gd name="connsiteY92" fmla="*/ 2474678 h 3310744"/>
              <a:gd name="connsiteX93" fmla="*/ 2450049 w 2593684"/>
              <a:gd name="connsiteY93" fmla="*/ 2472314 h 3310744"/>
              <a:gd name="connsiteX94" fmla="*/ 996565 w 2593684"/>
              <a:gd name="connsiteY94" fmla="*/ 2451196 h 3310744"/>
              <a:gd name="connsiteX95" fmla="*/ 1196013 w 2593684"/>
              <a:gd name="connsiteY95" fmla="*/ 2488415 h 3310744"/>
              <a:gd name="connsiteX96" fmla="*/ 1295498 w 2593684"/>
              <a:gd name="connsiteY96" fmla="*/ 2534260 h 3310744"/>
              <a:gd name="connsiteX97" fmla="*/ 1294443 w 2593684"/>
              <a:gd name="connsiteY97" fmla="*/ 2535889 h 3310744"/>
              <a:gd name="connsiteX98" fmla="*/ 1171861 w 2593684"/>
              <a:gd name="connsiteY98" fmla="*/ 2505763 h 3310744"/>
              <a:gd name="connsiteX99" fmla="*/ 840118 w 2593684"/>
              <a:gd name="connsiteY99" fmla="*/ 2516114 h 3310744"/>
              <a:gd name="connsiteX100" fmla="*/ 610799 w 2593684"/>
              <a:gd name="connsiteY100" fmla="*/ 2595855 h 3310744"/>
              <a:gd name="connsiteX101" fmla="*/ 465374 w 2593684"/>
              <a:gd name="connsiteY101" fmla="*/ 2587165 h 3310744"/>
              <a:gd name="connsiteX102" fmla="*/ 411382 w 2593684"/>
              <a:gd name="connsiteY102" fmla="*/ 2566016 h 3310744"/>
              <a:gd name="connsiteX103" fmla="*/ 399977 w 2593684"/>
              <a:gd name="connsiteY103" fmla="*/ 2564035 h 3310744"/>
              <a:gd name="connsiteX104" fmla="*/ 368701 w 2593684"/>
              <a:gd name="connsiteY104" fmla="*/ 2586047 h 3310744"/>
              <a:gd name="connsiteX105" fmla="*/ 366688 w 2593684"/>
              <a:gd name="connsiteY105" fmla="*/ 2620902 h 3310744"/>
              <a:gd name="connsiteX106" fmla="*/ 393268 w 2593684"/>
              <a:gd name="connsiteY106" fmla="*/ 2652466 h 3310744"/>
              <a:gd name="connsiteX107" fmla="*/ 418826 w 2593684"/>
              <a:gd name="connsiteY107" fmla="*/ 2655692 h 3310744"/>
              <a:gd name="connsiteX108" fmla="*/ 499653 w 2593684"/>
              <a:gd name="connsiteY108" fmla="*/ 2682752 h 3310744"/>
              <a:gd name="connsiteX109" fmla="*/ 553389 w 2593684"/>
              <a:gd name="connsiteY109" fmla="*/ 2718629 h 3310744"/>
              <a:gd name="connsiteX110" fmla="*/ 643193 w 2593684"/>
              <a:gd name="connsiteY110" fmla="*/ 2718789 h 3310744"/>
              <a:gd name="connsiteX111" fmla="*/ 842642 w 2593684"/>
              <a:gd name="connsiteY111" fmla="*/ 2677289 h 3310744"/>
              <a:gd name="connsiteX112" fmla="*/ 954554 w 2593684"/>
              <a:gd name="connsiteY112" fmla="*/ 2687704 h 3310744"/>
              <a:gd name="connsiteX113" fmla="*/ 1023944 w 2593684"/>
              <a:gd name="connsiteY113" fmla="*/ 2691761 h 3310744"/>
              <a:gd name="connsiteX114" fmla="*/ 974042 w 2593684"/>
              <a:gd name="connsiteY114" fmla="*/ 2699620 h 3310744"/>
              <a:gd name="connsiteX115" fmla="*/ 851331 w 2593684"/>
              <a:gd name="connsiteY115" fmla="*/ 2695914 h 3310744"/>
              <a:gd name="connsiteX116" fmla="*/ 704980 w 2593684"/>
              <a:gd name="connsiteY116" fmla="*/ 2713006 h 3310744"/>
              <a:gd name="connsiteX117" fmla="*/ 655270 w 2593684"/>
              <a:gd name="connsiteY117" fmla="*/ 2740258 h 3310744"/>
              <a:gd name="connsiteX118" fmla="*/ 539907 w 2593684"/>
              <a:gd name="connsiteY118" fmla="*/ 2742813 h 3310744"/>
              <a:gd name="connsiteX119" fmla="*/ 484542 w 2593684"/>
              <a:gd name="connsiteY119" fmla="*/ 2707096 h 3310744"/>
              <a:gd name="connsiteX120" fmla="*/ 418954 w 2593684"/>
              <a:gd name="connsiteY120" fmla="*/ 2686650 h 3310744"/>
              <a:gd name="connsiteX121" fmla="*/ 380681 w 2593684"/>
              <a:gd name="connsiteY121" fmla="*/ 2681570 h 3310744"/>
              <a:gd name="connsiteX122" fmla="*/ 338574 w 2593684"/>
              <a:gd name="connsiteY122" fmla="*/ 2628345 h 3310744"/>
              <a:gd name="connsiteX123" fmla="*/ 341673 w 2593684"/>
              <a:gd name="connsiteY123" fmla="*/ 2567709 h 3310744"/>
              <a:gd name="connsiteX124" fmla="*/ 381639 w 2593684"/>
              <a:gd name="connsiteY124" fmla="*/ 2532184 h 3310744"/>
              <a:gd name="connsiteX125" fmla="*/ 450646 w 2593684"/>
              <a:gd name="connsiteY125" fmla="*/ 2545186 h 3310744"/>
              <a:gd name="connsiteX126" fmla="*/ 476491 w 2593684"/>
              <a:gd name="connsiteY126" fmla="*/ 2557007 h 3310744"/>
              <a:gd name="connsiteX127" fmla="*/ 600448 w 2593684"/>
              <a:gd name="connsiteY127" fmla="*/ 2566207 h 3310744"/>
              <a:gd name="connsiteX128" fmla="*/ 833633 w 2593684"/>
              <a:gd name="connsiteY128" fmla="*/ 2483400 h 3310744"/>
              <a:gd name="connsiteX129" fmla="*/ 996565 w 2593684"/>
              <a:gd name="connsiteY129" fmla="*/ 2451196 h 3310744"/>
              <a:gd name="connsiteX130" fmla="*/ 697153 w 2593684"/>
              <a:gd name="connsiteY130" fmla="*/ 2222580 h 3310744"/>
              <a:gd name="connsiteX131" fmla="*/ 640063 w 2593684"/>
              <a:gd name="connsiteY131" fmla="*/ 2517775 h 3310744"/>
              <a:gd name="connsiteX132" fmla="*/ 697153 w 2593684"/>
              <a:gd name="connsiteY132" fmla="*/ 2222580 h 3310744"/>
              <a:gd name="connsiteX133" fmla="*/ 1486959 w 2593684"/>
              <a:gd name="connsiteY133" fmla="*/ 2060638 h 3310744"/>
              <a:gd name="connsiteX134" fmla="*/ 1503253 w 2593684"/>
              <a:gd name="connsiteY134" fmla="*/ 2067954 h 3310744"/>
              <a:gd name="connsiteX135" fmla="*/ 1541590 w 2593684"/>
              <a:gd name="connsiteY135" fmla="*/ 2147982 h 3310744"/>
              <a:gd name="connsiteX136" fmla="*/ 1606219 w 2593684"/>
              <a:gd name="connsiteY136" fmla="*/ 2242451 h 3310744"/>
              <a:gd name="connsiteX137" fmla="*/ 1777682 w 2593684"/>
              <a:gd name="connsiteY137" fmla="*/ 2312224 h 3310744"/>
              <a:gd name="connsiteX138" fmla="*/ 1784966 w 2593684"/>
              <a:gd name="connsiteY138" fmla="*/ 2312927 h 3310744"/>
              <a:gd name="connsiteX139" fmla="*/ 1559352 w 2593684"/>
              <a:gd name="connsiteY139" fmla="*/ 2233825 h 3310744"/>
              <a:gd name="connsiteX140" fmla="*/ 1447664 w 2593684"/>
              <a:gd name="connsiteY140" fmla="*/ 2454614 h 3310744"/>
              <a:gd name="connsiteX141" fmla="*/ 1486832 w 2593684"/>
              <a:gd name="connsiteY141" fmla="*/ 2404073 h 3310744"/>
              <a:gd name="connsiteX142" fmla="*/ 1517885 w 2593684"/>
              <a:gd name="connsiteY142" fmla="*/ 2158269 h 3310744"/>
              <a:gd name="connsiteX143" fmla="*/ 1485426 w 2593684"/>
              <a:gd name="connsiteY143" fmla="*/ 2076931 h 3310744"/>
              <a:gd name="connsiteX144" fmla="*/ 1486959 w 2593684"/>
              <a:gd name="connsiteY144" fmla="*/ 2060638 h 3310744"/>
              <a:gd name="connsiteX145" fmla="*/ 727599 w 2593684"/>
              <a:gd name="connsiteY145" fmla="*/ 2049585 h 3310744"/>
              <a:gd name="connsiteX146" fmla="*/ 727184 w 2593684"/>
              <a:gd name="connsiteY146" fmla="*/ 2102841 h 3310744"/>
              <a:gd name="connsiteX147" fmla="*/ 708399 w 2593684"/>
              <a:gd name="connsiteY147" fmla="*/ 2149389 h 3310744"/>
              <a:gd name="connsiteX148" fmla="*/ 500261 w 2593684"/>
              <a:gd name="connsiteY148" fmla="*/ 2477330 h 3310744"/>
              <a:gd name="connsiteX149" fmla="*/ 492977 w 2593684"/>
              <a:gd name="connsiteY149" fmla="*/ 2486307 h 3310744"/>
              <a:gd name="connsiteX150" fmla="*/ 490293 w 2593684"/>
              <a:gd name="connsiteY150" fmla="*/ 2484614 h 3310744"/>
              <a:gd name="connsiteX151" fmla="*/ 537799 w 2593684"/>
              <a:gd name="connsiteY151" fmla="*/ 2382126 h 3310744"/>
              <a:gd name="connsiteX152" fmla="*/ 679933 w 2593684"/>
              <a:gd name="connsiteY152" fmla="*/ 2149708 h 3310744"/>
              <a:gd name="connsiteX153" fmla="*/ 695971 w 2593684"/>
              <a:gd name="connsiteY153" fmla="*/ 2119103 h 3310744"/>
              <a:gd name="connsiteX154" fmla="*/ 727599 w 2593684"/>
              <a:gd name="connsiteY154" fmla="*/ 2049585 h 3310744"/>
              <a:gd name="connsiteX155" fmla="*/ 2297403 w 2593684"/>
              <a:gd name="connsiteY155" fmla="*/ 1906918 h 3310744"/>
              <a:gd name="connsiteX156" fmla="*/ 2475925 w 2593684"/>
              <a:gd name="connsiteY156" fmla="*/ 1978661 h 3310744"/>
              <a:gd name="connsiteX157" fmla="*/ 2591320 w 2593684"/>
              <a:gd name="connsiteY157" fmla="*/ 2183381 h 3310744"/>
              <a:gd name="connsiteX158" fmla="*/ 2593684 w 2593684"/>
              <a:gd name="connsiteY158" fmla="*/ 2193316 h 3310744"/>
              <a:gd name="connsiteX159" fmla="*/ 2593684 w 2593684"/>
              <a:gd name="connsiteY159" fmla="*/ 2239864 h 3310744"/>
              <a:gd name="connsiteX160" fmla="*/ 2583461 w 2593684"/>
              <a:gd name="connsiteY160" fmla="*/ 2306666 h 3310744"/>
              <a:gd name="connsiteX161" fmla="*/ 2489599 w 2593684"/>
              <a:gd name="connsiteY161" fmla="*/ 2452634 h 3310744"/>
              <a:gd name="connsiteX162" fmla="*/ 2509279 w 2593684"/>
              <a:gd name="connsiteY162" fmla="*/ 2419121 h 3310744"/>
              <a:gd name="connsiteX163" fmla="*/ 2548830 w 2593684"/>
              <a:gd name="connsiteY163" fmla="*/ 2111339 h 3310744"/>
              <a:gd name="connsiteX164" fmla="*/ 2243763 w 2593684"/>
              <a:gd name="connsiteY164" fmla="*/ 1932273 h 3310744"/>
              <a:gd name="connsiteX165" fmla="*/ 2117538 w 2593684"/>
              <a:gd name="connsiteY165" fmla="*/ 1968406 h 3310744"/>
              <a:gd name="connsiteX166" fmla="*/ 2053643 w 2593684"/>
              <a:gd name="connsiteY166" fmla="*/ 2013835 h 3310744"/>
              <a:gd name="connsiteX167" fmla="*/ 1964063 w 2593684"/>
              <a:gd name="connsiteY167" fmla="*/ 2051246 h 3310744"/>
              <a:gd name="connsiteX168" fmla="*/ 1953744 w 2593684"/>
              <a:gd name="connsiteY168" fmla="*/ 2050383 h 3310744"/>
              <a:gd name="connsiteX169" fmla="*/ 1940358 w 2593684"/>
              <a:gd name="connsiteY169" fmla="*/ 2065335 h 3310744"/>
              <a:gd name="connsiteX170" fmla="*/ 1945565 w 2593684"/>
              <a:gd name="connsiteY170" fmla="*/ 2096899 h 3310744"/>
              <a:gd name="connsiteX171" fmla="*/ 1939271 w 2593684"/>
              <a:gd name="connsiteY171" fmla="*/ 2095972 h 3310744"/>
              <a:gd name="connsiteX172" fmla="*/ 1918122 w 2593684"/>
              <a:gd name="connsiteY172" fmla="*/ 2110860 h 3310744"/>
              <a:gd name="connsiteX173" fmla="*/ 1909752 w 2593684"/>
              <a:gd name="connsiteY173" fmla="*/ 2165618 h 3310744"/>
              <a:gd name="connsiteX174" fmla="*/ 1876846 w 2593684"/>
              <a:gd name="connsiteY174" fmla="*/ 2200249 h 3310744"/>
              <a:gd name="connsiteX175" fmla="*/ 1877549 w 2593684"/>
              <a:gd name="connsiteY175" fmla="*/ 2244720 h 3310744"/>
              <a:gd name="connsiteX176" fmla="*/ 1893650 w 2593684"/>
              <a:gd name="connsiteY176" fmla="*/ 2274335 h 3310744"/>
              <a:gd name="connsiteX177" fmla="*/ 1920582 w 2593684"/>
              <a:gd name="connsiteY177" fmla="*/ 2276795 h 3310744"/>
              <a:gd name="connsiteX178" fmla="*/ 1946172 w 2593684"/>
              <a:gd name="connsiteY178" fmla="*/ 2285006 h 3310744"/>
              <a:gd name="connsiteX179" fmla="*/ 1886558 w 2593684"/>
              <a:gd name="connsiteY179" fmla="*/ 2288200 h 3310744"/>
              <a:gd name="connsiteX180" fmla="*/ 1860808 w 2593684"/>
              <a:gd name="connsiteY180" fmla="*/ 2249544 h 3310744"/>
              <a:gd name="connsiteX181" fmla="*/ 1865217 w 2593684"/>
              <a:gd name="connsiteY181" fmla="*/ 2230727 h 3310744"/>
              <a:gd name="connsiteX182" fmla="*/ 1864930 w 2593684"/>
              <a:gd name="connsiteY182" fmla="*/ 2205776 h 3310744"/>
              <a:gd name="connsiteX183" fmla="*/ 1871638 w 2593684"/>
              <a:gd name="connsiteY183" fmla="*/ 2183285 h 3310744"/>
              <a:gd name="connsiteX184" fmla="*/ 1901989 w 2593684"/>
              <a:gd name="connsiteY184" fmla="*/ 2117026 h 3310744"/>
              <a:gd name="connsiteX185" fmla="*/ 1922403 w 2593684"/>
              <a:gd name="connsiteY185" fmla="*/ 2071820 h 3310744"/>
              <a:gd name="connsiteX186" fmla="*/ 1920774 w 2593684"/>
              <a:gd name="connsiteY186" fmla="*/ 2061053 h 3310744"/>
              <a:gd name="connsiteX187" fmla="*/ 1947514 w 2593684"/>
              <a:gd name="connsiteY187" fmla="*/ 2030192 h 3310744"/>
              <a:gd name="connsiteX188" fmla="*/ 1988438 w 2593684"/>
              <a:gd name="connsiteY188" fmla="*/ 2027637 h 3310744"/>
              <a:gd name="connsiteX189" fmla="*/ 2043867 w 2593684"/>
              <a:gd name="connsiteY189" fmla="*/ 1990514 h 3310744"/>
              <a:gd name="connsiteX190" fmla="*/ 2088402 w 2593684"/>
              <a:gd name="connsiteY190" fmla="*/ 1954668 h 3310744"/>
              <a:gd name="connsiteX191" fmla="*/ 2230537 w 2593684"/>
              <a:gd name="connsiteY191" fmla="*/ 1908919 h 3310744"/>
              <a:gd name="connsiteX192" fmla="*/ 2297403 w 2593684"/>
              <a:gd name="connsiteY192" fmla="*/ 1906918 h 3310744"/>
              <a:gd name="connsiteX193" fmla="*/ 1884194 w 2593684"/>
              <a:gd name="connsiteY193" fmla="*/ 1736339 h 3310744"/>
              <a:gd name="connsiteX194" fmla="*/ 1969877 w 2593684"/>
              <a:gd name="connsiteY194" fmla="*/ 1974252 h 3310744"/>
              <a:gd name="connsiteX195" fmla="*/ 1929432 w 2593684"/>
              <a:gd name="connsiteY195" fmla="*/ 1853618 h 3310744"/>
              <a:gd name="connsiteX196" fmla="*/ 1884194 w 2593684"/>
              <a:gd name="connsiteY196" fmla="*/ 1736339 h 3310744"/>
              <a:gd name="connsiteX197" fmla="*/ 948324 w 2593684"/>
              <a:gd name="connsiteY197" fmla="*/ 1456256 h 3310744"/>
              <a:gd name="connsiteX198" fmla="*/ 1095155 w 2593684"/>
              <a:gd name="connsiteY198" fmla="*/ 1465489 h 3310744"/>
              <a:gd name="connsiteX199" fmla="*/ 1215214 w 2593684"/>
              <a:gd name="connsiteY199" fmla="*/ 1482772 h 3310744"/>
              <a:gd name="connsiteX200" fmla="*/ 1306041 w 2593684"/>
              <a:gd name="connsiteY200" fmla="*/ 1526572 h 3310744"/>
              <a:gd name="connsiteX201" fmla="*/ 1338978 w 2593684"/>
              <a:gd name="connsiteY201" fmla="*/ 1596697 h 3310744"/>
              <a:gd name="connsiteX202" fmla="*/ 1337669 w 2593684"/>
              <a:gd name="connsiteY202" fmla="*/ 1605099 h 3310744"/>
              <a:gd name="connsiteX203" fmla="*/ 1222210 w 2593684"/>
              <a:gd name="connsiteY203" fmla="*/ 1513123 h 3310744"/>
              <a:gd name="connsiteX204" fmla="*/ 1066913 w 2593684"/>
              <a:gd name="connsiteY204" fmla="*/ 1486830 h 3310744"/>
              <a:gd name="connsiteX205" fmla="*/ 947302 w 2593684"/>
              <a:gd name="connsiteY205" fmla="*/ 1462166 h 3310744"/>
              <a:gd name="connsiteX206" fmla="*/ 948324 w 2593684"/>
              <a:gd name="connsiteY206" fmla="*/ 1456256 h 3310744"/>
              <a:gd name="connsiteX207" fmla="*/ 1591459 w 2593684"/>
              <a:gd name="connsiteY207" fmla="*/ 1391817 h 3310744"/>
              <a:gd name="connsiteX208" fmla="*/ 1550343 w 2593684"/>
              <a:gd name="connsiteY208" fmla="*/ 1426608 h 3310744"/>
              <a:gd name="connsiteX209" fmla="*/ 1504562 w 2593684"/>
              <a:gd name="connsiteY209" fmla="*/ 1471941 h 3310744"/>
              <a:gd name="connsiteX210" fmla="*/ 1471943 w 2593684"/>
              <a:gd name="connsiteY210" fmla="*/ 1556410 h 3310744"/>
              <a:gd name="connsiteX211" fmla="*/ 1465266 w 2593684"/>
              <a:gd name="connsiteY211" fmla="*/ 1494976 h 3310744"/>
              <a:gd name="connsiteX212" fmla="*/ 1521238 w 2593684"/>
              <a:gd name="connsiteY212" fmla="*/ 1420059 h 3310744"/>
              <a:gd name="connsiteX213" fmla="*/ 1591459 w 2593684"/>
              <a:gd name="connsiteY213" fmla="*/ 1391817 h 3310744"/>
              <a:gd name="connsiteX214" fmla="*/ 1999557 w 2593684"/>
              <a:gd name="connsiteY214" fmla="*/ 1257798 h 3310744"/>
              <a:gd name="connsiteX215" fmla="*/ 2039491 w 2593684"/>
              <a:gd name="connsiteY215" fmla="*/ 1294825 h 3310744"/>
              <a:gd name="connsiteX216" fmla="*/ 2101278 w 2593684"/>
              <a:gd name="connsiteY216" fmla="*/ 1397217 h 3310744"/>
              <a:gd name="connsiteX217" fmla="*/ 2232997 w 2593684"/>
              <a:gd name="connsiteY217" fmla="*/ 1832150 h 3310744"/>
              <a:gd name="connsiteX218" fmla="*/ 2236671 w 2593684"/>
              <a:gd name="connsiteY218" fmla="*/ 1857612 h 3310744"/>
              <a:gd name="connsiteX219" fmla="*/ 2234627 w 2593684"/>
              <a:gd name="connsiteY219" fmla="*/ 1858411 h 3310744"/>
              <a:gd name="connsiteX220" fmla="*/ 2186769 w 2593684"/>
              <a:gd name="connsiteY220" fmla="*/ 1729631 h 3310744"/>
              <a:gd name="connsiteX221" fmla="*/ 2059491 w 2593684"/>
              <a:gd name="connsiteY221" fmla="*/ 1366707 h 3310744"/>
              <a:gd name="connsiteX222" fmla="*/ 1997193 w 2593684"/>
              <a:gd name="connsiteY222" fmla="*/ 1260290 h 3310744"/>
              <a:gd name="connsiteX223" fmla="*/ 1999557 w 2593684"/>
              <a:gd name="connsiteY223" fmla="*/ 1257798 h 3310744"/>
              <a:gd name="connsiteX224" fmla="*/ 969378 w 2593684"/>
              <a:gd name="connsiteY224" fmla="*/ 1096782 h 3310744"/>
              <a:gd name="connsiteX225" fmla="*/ 972572 w 2593684"/>
              <a:gd name="connsiteY225" fmla="*/ 1099593 h 3310744"/>
              <a:gd name="connsiteX226" fmla="*/ 950401 w 2593684"/>
              <a:gd name="connsiteY226" fmla="*/ 1136397 h 3310744"/>
              <a:gd name="connsiteX227" fmla="*/ 800471 w 2593684"/>
              <a:gd name="connsiteY227" fmla="*/ 1223518 h 3310744"/>
              <a:gd name="connsiteX228" fmla="*/ 678208 w 2593684"/>
              <a:gd name="connsiteY228" fmla="*/ 1272142 h 3310744"/>
              <a:gd name="connsiteX229" fmla="*/ 461732 w 2593684"/>
              <a:gd name="connsiteY229" fmla="*/ 1437023 h 3310744"/>
              <a:gd name="connsiteX230" fmla="*/ 295861 w 2593684"/>
              <a:gd name="connsiteY230" fmla="*/ 1758894 h 3310744"/>
              <a:gd name="connsiteX231" fmla="*/ 228323 w 2593684"/>
              <a:gd name="connsiteY231" fmla="*/ 2059903 h 3310744"/>
              <a:gd name="connsiteX232" fmla="*/ 155132 w 2593684"/>
              <a:gd name="connsiteY232" fmla="*/ 2462729 h 3310744"/>
              <a:gd name="connsiteX233" fmla="*/ 82323 w 2593684"/>
              <a:gd name="connsiteY233" fmla="*/ 2738660 h 3310744"/>
              <a:gd name="connsiteX234" fmla="*/ 32901 w 2593684"/>
              <a:gd name="connsiteY234" fmla="*/ 3105162 h 3310744"/>
              <a:gd name="connsiteX235" fmla="*/ 40983 w 2593684"/>
              <a:gd name="connsiteY235" fmla="*/ 3166213 h 3310744"/>
              <a:gd name="connsiteX236" fmla="*/ 160531 w 2593684"/>
              <a:gd name="connsiteY236" fmla="*/ 3276177 h 3310744"/>
              <a:gd name="connsiteX237" fmla="*/ 303176 w 2593684"/>
              <a:gd name="connsiteY237" fmla="*/ 3268350 h 3310744"/>
              <a:gd name="connsiteX238" fmla="*/ 520228 w 2593684"/>
              <a:gd name="connsiteY238" fmla="*/ 3246146 h 3310744"/>
              <a:gd name="connsiteX239" fmla="*/ 831460 w 2593684"/>
              <a:gd name="connsiteY239" fmla="*/ 3197075 h 3310744"/>
              <a:gd name="connsiteX240" fmla="*/ 1129786 w 2593684"/>
              <a:gd name="connsiteY240" fmla="*/ 3135001 h 3310744"/>
              <a:gd name="connsiteX241" fmla="*/ 1334378 w 2593684"/>
              <a:gd name="connsiteY241" fmla="*/ 3120049 h 3310744"/>
              <a:gd name="connsiteX242" fmla="*/ 1469324 w 2593684"/>
              <a:gd name="connsiteY242" fmla="*/ 3164712 h 3310744"/>
              <a:gd name="connsiteX243" fmla="*/ 1609925 w 2593684"/>
              <a:gd name="connsiteY243" fmla="*/ 3232824 h 3310744"/>
              <a:gd name="connsiteX244" fmla="*/ 1731613 w 2593684"/>
              <a:gd name="connsiteY244" fmla="*/ 3257839 h 3310744"/>
              <a:gd name="connsiteX245" fmla="*/ 1781547 w 2593684"/>
              <a:gd name="connsiteY245" fmla="*/ 3235539 h 3310744"/>
              <a:gd name="connsiteX246" fmla="*/ 1810907 w 2593684"/>
              <a:gd name="connsiteY246" fmla="*/ 3212441 h 3310744"/>
              <a:gd name="connsiteX247" fmla="*/ 1839180 w 2593684"/>
              <a:gd name="connsiteY247" fmla="*/ 3203656 h 3310744"/>
              <a:gd name="connsiteX248" fmla="*/ 1877773 w 2593684"/>
              <a:gd name="connsiteY248" fmla="*/ 3165159 h 3310744"/>
              <a:gd name="connsiteX249" fmla="*/ 1910615 w 2593684"/>
              <a:gd name="connsiteY249" fmla="*/ 3123308 h 3310744"/>
              <a:gd name="connsiteX250" fmla="*/ 1938186 w 2593684"/>
              <a:gd name="connsiteY250" fmla="*/ 3109187 h 3310744"/>
              <a:gd name="connsiteX251" fmla="*/ 1979973 w 2593684"/>
              <a:gd name="connsiteY251" fmla="*/ 3031682 h 3310744"/>
              <a:gd name="connsiteX252" fmla="*/ 1978216 w 2593684"/>
              <a:gd name="connsiteY252" fmla="*/ 3021587 h 3310744"/>
              <a:gd name="connsiteX253" fmla="*/ 1966299 w 2593684"/>
              <a:gd name="connsiteY253" fmla="*/ 3108452 h 3310744"/>
              <a:gd name="connsiteX254" fmla="*/ 1923362 w 2593684"/>
              <a:gd name="connsiteY254" fmla="*/ 3129953 h 3310744"/>
              <a:gd name="connsiteX255" fmla="*/ 1893587 w 2593684"/>
              <a:gd name="connsiteY255" fmla="*/ 3169760 h 3310744"/>
              <a:gd name="connsiteX256" fmla="*/ 1847806 w 2593684"/>
              <a:gd name="connsiteY256" fmla="*/ 3219214 h 3310744"/>
              <a:gd name="connsiteX257" fmla="*/ 1822057 w 2593684"/>
              <a:gd name="connsiteY257" fmla="*/ 3227489 h 3310744"/>
              <a:gd name="connsiteX258" fmla="*/ 1797074 w 2593684"/>
              <a:gd name="connsiteY258" fmla="*/ 3244229 h 3310744"/>
              <a:gd name="connsiteX259" fmla="*/ 1737843 w 2593684"/>
              <a:gd name="connsiteY259" fmla="*/ 3278253 h 3310744"/>
              <a:gd name="connsiteX260" fmla="*/ 1537884 w 2593684"/>
              <a:gd name="connsiteY260" fmla="*/ 3233143 h 3310744"/>
              <a:gd name="connsiteX261" fmla="*/ 1464532 w 2593684"/>
              <a:gd name="connsiteY261" fmla="*/ 3189215 h 3310744"/>
              <a:gd name="connsiteX262" fmla="*/ 1300226 w 2593684"/>
              <a:gd name="connsiteY262" fmla="*/ 3149089 h 3310744"/>
              <a:gd name="connsiteX263" fmla="*/ 1043144 w 2593684"/>
              <a:gd name="connsiteY263" fmla="*/ 3180174 h 3310744"/>
              <a:gd name="connsiteX264" fmla="*/ 715715 w 2593684"/>
              <a:gd name="connsiteY264" fmla="*/ 3254548 h 3310744"/>
              <a:gd name="connsiteX265" fmla="*/ 516841 w 2593684"/>
              <a:gd name="connsiteY265" fmla="*/ 3276113 h 3310744"/>
              <a:gd name="connsiteX266" fmla="*/ 275702 w 2593684"/>
              <a:gd name="connsiteY266" fmla="*/ 3303907 h 3310744"/>
              <a:gd name="connsiteX267" fmla="*/ 227365 w 2593684"/>
              <a:gd name="connsiteY267" fmla="*/ 3310744 h 3310744"/>
              <a:gd name="connsiteX268" fmla="*/ 175642 w 2593684"/>
              <a:gd name="connsiteY268" fmla="*/ 3310744 h 3310744"/>
              <a:gd name="connsiteX269" fmla="*/ 121491 w 2593684"/>
              <a:gd name="connsiteY269" fmla="*/ 3299307 h 3310744"/>
              <a:gd name="connsiteX270" fmla="*/ 2519 w 2593684"/>
              <a:gd name="connsiteY270" fmla="*/ 3145128 h 3310744"/>
              <a:gd name="connsiteX271" fmla="*/ 11592 w 2593684"/>
              <a:gd name="connsiteY271" fmla="*/ 2933731 h 3310744"/>
              <a:gd name="connsiteX272" fmla="*/ 96955 w 2593684"/>
              <a:gd name="connsiteY272" fmla="*/ 2568028 h 3310744"/>
              <a:gd name="connsiteX273" fmla="*/ 175866 w 2593684"/>
              <a:gd name="connsiteY273" fmla="*/ 2203411 h 3310744"/>
              <a:gd name="connsiteX274" fmla="*/ 253370 w 2593684"/>
              <a:gd name="connsiteY274" fmla="*/ 1813396 h 3310744"/>
              <a:gd name="connsiteX275" fmla="*/ 384834 w 2593684"/>
              <a:gd name="connsiteY275" fmla="*/ 1498777 h 3310744"/>
              <a:gd name="connsiteX276" fmla="*/ 569970 w 2593684"/>
              <a:gd name="connsiteY276" fmla="*/ 1300799 h 3310744"/>
              <a:gd name="connsiteX277" fmla="*/ 722839 w 2593684"/>
              <a:gd name="connsiteY277" fmla="*/ 1226521 h 3310744"/>
              <a:gd name="connsiteX278" fmla="*/ 863536 w 2593684"/>
              <a:gd name="connsiteY278" fmla="*/ 1171922 h 3310744"/>
              <a:gd name="connsiteX279" fmla="*/ 967014 w 2593684"/>
              <a:gd name="connsiteY279" fmla="*/ 1101063 h 3310744"/>
              <a:gd name="connsiteX280" fmla="*/ 969378 w 2593684"/>
              <a:gd name="connsiteY280" fmla="*/ 1096782 h 3310744"/>
              <a:gd name="connsiteX281" fmla="*/ 1586807 w 2593684"/>
              <a:gd name="connsiteY281" fmla="*/ 2161 h 3310744"/>
              <a:gd name="connsiteX282" fmla="*/ 1690114 w 2593684"/>
              <a:gd name="connsiteY282" fmla="*/ 2165 h 3310744"/>
              <a:gd name="connsiteX283" fmla="*/ 1991538 w 2593684"/>
              <a:gd name="connsiteY283" fmla="*/ 96218 h 3310744"/>
              <a:gd name="connsiteX284" fmla="*/ 2196386 w 2593684"/>
              <a:gd name="connsiteY284" fmla="*/ 371478 h 3310744"/>
              <a:gd name="connsiteX285" fmla="*/ 2199325 w 2593684"/>
              <a:gd name="connsiteY285" fmla="*/ 669868 h 3310744"/>
              <a:gd name="connsiteX286" fmla="*/ 2192456 w 2593684"/>
              <a:gd name="connsiteY286" fmla="*/ 704052 h 3310744"/>
              <a:gd name="connsiteX287" fmla="*/ 2136165 w 2593684"/>
              <a:gd name="connsiteY287" fmla="*/ 823951 h 3310744"/>
              <a:gd name="connsiteX288" fmla="*/ 2089872 w 2593684"/>
              <a:gd name="connsiteY288" fmla="*/ 906854 h 3310744"/>
              <a:gd name="connsiteX289" fmla="*/ 2020259 w 2593684"/>
              <a:gd name="connsiteY289" fmla="*/ 1004901 h 3310744"/>
              <a:gd name="connsiteX290" fmla="*/ 1998343 w 2593684"/>
              <a:gd name="connsiteY290" fmla="*/ 1049085 h 3310744"/>
              <a:gd name="connsiteX291" fmla="*/ 2000196 w 2593684"/>
              <a:gd name="connsiteY291" fmla="*/ 1184734 h 3310744"/>
              <a:gd name="connsiteX292" fmla="*/ 1998694 w 2593684"/>
              <a:gd name="connsiteY292" fmla="*/ 1205308 h 3310744"/>
              <a:gd name="connsiteX293" fmla="*/ 1955821 w 2593684"/>
              <a:gd name="connsiteY293" fmla="*/ 1234476 h 3310744"/>
              <a:gd name="connsiteX294" fmla="*/ 1861672 w 2593684"/>
              <a:gd name="connsiteY294" fmla="*/ 1271024 h 3310744"/>
              <a:gd name="connsiteX295" fmla="*/ 1854388 w 2593684"/>
              <a:gd name="connsiteY295" fmla="*/ 1278052 h 3310744"/>
              <a:gd name="connsiteX296" fmla="*/ 1830683 w 2593684"/>
              <a:gd name="connsiteY296" fmla="*/ 1305974 h 3310744"/>
              <a:gd name="connsiteX297" fmla="*/ 1709122 w 2593684"/>
              <a:gd name="connsiteY297" fmla="*/ 1371786 h 3310744"/>
              <a:gd name="connsiteX298" fmla="*/ 1611938 w 2593684"/>
              <a:gd name="connsiteY298" fmla="*/ 1342490 h 3310744"/>
              <a:gd name="connsiteX299" fmla="*/ 1513699 w 2593684"/>
              <a:gd name="connsiteY299" fmla="*/ 1300096 h 3310744"/>
              <a:gd name="connsiteX300" fmla="*/ 1349042 w 2593684"/>
              <a:gd name="connsiteY300" fmla="*/ 1352011 h 3310744"/>
              <a:gd name="connsiteX301" fmla="*/ 1341343 w 2593684"/>
              <a:gd name="connsiteY301" fmla="*/ 1361627 h 3310744"/>
              <a:gd name="connsiteX302" fmla="*/ 1441754 w 2593684"/>
              <a:gd name="connsiteY302" fmla="*/ 1272238 h 3310744"/>
              <a:gd name="connsiteX303" fmla="*/ 1539193 w 2593684"/>
              <a:gd name="connsiteY303" fmla="*/ 1283867 h 3310744"/>
              <a:gd name="connsiteX304" fmla="*/ 1641298 w 2593684"/>
              <a:gd name="connsiteY304" fmla="*/ 1327507 h 3310744"/>
              <a:gd name="connsiteX305" fmla="*/ 1736022 w 2593684"/>
              <a:gd name="connsiteY305" fmla="*/ 1339296 h 3310744"/>
              <a:gd name="connsiteX306" fmla="*/ 1803272 w 2593684"/>
              <a:gd name="connsiteY306" fmla="*/ 1298435 h 3310744"/>
              <a:gd name="connsiteX307" fmla="*/ 1834644 w 2593684"/>
              <a:gd name="connsiteY307" fmla="*/ 1263388 h 3310744"/>
              <a:gd name="connsiteX308" fmla="*/ 1846433 w 2593684"/>
              <a:gd name="connsiteY308" fmla="*/ 1251760 h 3310744"/>
              <a:gd name="connsiteX309" fmla="*/ 1910551 w 2593684"/>
              <a:gd name="connsiteY309" fmla="*/ 1204509 h 3310744"/>
              <a:gd name="connsiteX310" fmla="*/ 1943649 w 2593684"/>
              <a:gd name="connsiteY310" fmla="*/ 1202624 h 3310744"/>
              <a:gd name="connsiteX311" fmla="*/ 1975756 w 2593684"/>
              <a:gd name="connsiteY311" fmla="*/ 1188312 h 3310744"/>
              <a:gd name="connsiteX312" fmla="*/ 1971890 w 2593684"/>
              <a:gd name="connsiteY312" fmla="*/ 1051385 h 3310744"/>
              <a:gd name="connsiteX313" fmla="*/ 2003103 w 2593684"/>
              <a:gd name="connsiteY313" fmla="*/ 987011 h 3310744"/>
              <a:gd name="connsiteX314" fmla="*/ 2058756 w 2593684"/>
              <a:gd name="connsiteY314" fmla="*/ 909889 h 3310744"/>
              <a:gd name="connsiteX315" fmla="*/ 2122172 w 2593684"/>
              <a:gd name="connsiteY315" fmla="*/ 796955 h 3310744"/>
              <a:gd name="connsiteX316" fmla="*/ 2164374 w 2593684"/>
              <a:gd name="connsiteY316" fmla="*/ 694340 h 3310744"/>
              <a:gd name="connsiteX317" fmla="*/ 2184597 w 2593684"/>
              <a:gd name="connsiteY317" fmla="*/ 507287 h 3310744"/>
              <a:gd name="connsiteX318" fmla="*/ 1869531 w 2593684"/>
              <a:gd name="connsiteY318" fmla="*/ 71523 h 3310744"/>
              <a:gd name="connsiteX319" fmla="*/ 1542740 w 2593684"/>
              <a:gd name="connsiteY319" fmla="*/ 39671 h 3310744"/>
              <a:gd name="connsiteX320" fmla="*/ 1410509 w 2593684"/>
              <a:gd name="connsiteY320" fmla="*/ 94781 h 3310744"/>
              <a:gd name="connsiteX321" fmla="*/ 1220453 w 2593684"/>
              <a:gd name="connsiteY321" fmla="*/ 257521 h 3310744"/>
              <a:gd name="connsiteX322" fmla="*/ 1158060 w 2593684"/>
              <a:gd name="connsiteY322" fmla="*/ 399847 h 3310744"/>
              <a:gd name="connsiteX323" fmla="*/ 1098701 w 2593684"/>
              <a:gd name="connsiteY323" fmla="*/ 648559 h 3310744"/>
              <a:gd name="connsiteX324" fmla="*/ 1027554 w 2593684"/>
              <a:gd name="connsiteY324" fmla="*/ 890305 h 3310744"/>
              <a:gd name="connsiteX325" fmla="*/ 782709 w 2593684"/>
              <a:gd name="connsiteY325" fmla="*/ 1142307 h 3310744"/>
              <a:gd name="connsiteX326" fmla="*/ 772709 w 2593684"/>
              <a:gd name="connsiteY326" fmla="*/ 1147131 h 3310744"/>
              <a:gd name="connsiteX327" fmla="*/ 842003 w 2593684"/>
              <a:gd name="connsiteY327" fmla="*/ 1092853 h 3310744"/>
              <a:gd name="connsiteX328" fmla="*/ 1036436 w 2593684"/>
              <a:gd name="connsiteY328" fmla="*/ 780534 h 3310744"/>
              <a:gd name="connsiteX329" fmla="*/ 1099213 w 2593684"/>
              <a:gd name="connsiteY329" fmla="*/ 508788 h 3310744"/>
              <a:gd name="connsiteX330" fmla="*/ 1134610 w 2593684"/>
              <a:gd name="connsiteY330" fmla="*/ 367229 h 3310744"/>
              <a:gd name="connsiteX331" fmla="*/ 1255851 w 2593684"/>
              <a:gd name="connsiteY331" fmla="*/ 169442 h 3310744"/>
              <a:gd name="connsiteX332" fmla="*/ 1486161 w 2593684"/>
              <a:gd name="connsiteY332" fmla="*/ 24368 h 3310744"/>
              <a:gd name="connsiteX333" fmla="*/ 1586807 w 2593684"/>
              <a:gd name="connsiteY333" fmla="*/ 2161 h 3310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2593684" h="3310744">
                <a:moveTo>
                  <a:pt x="715011" y="2762781"/>
                </a:moveTo>
                <a:cubicBezTo>
                  <a:pt x="788203" y="2799521"/>
                  <a:pt x="865068" y="2824887"/>
                  <a:pt x="948867" y="2837538"/>
                </a:cubicBezTo>
                <a:cubicBezTo>
                  <a:pt x="872129" y="2862681"/>
                  <a:pt x="760600" y="2826772"/>
                  <a:pt x="715011" y="2762781"/>
                </a:cubicBezTo>
                <a:close/>
                <a:moveTo>
                  <a:pt x="2300758" y="2754730"/>
                </a:moveTo>
                <a:cubicBezTo>
                  <a:pt x="2290183" y="2831660"/>
                  <a:pt x="2184756" y="2927502"/>
                  <a:pt x="2108849" y="2933700"/>
                </a:cubicBezTo>
                <a:cubicBezTo>
                  <a:pt x="2179932" y="2882808"/>
                  <a:pt x="2244786" y="2825558"/>
                  <a:pt x="2300758" y="2754730"/>
                </a:cubicBezTo>
                <a:close/>
                <a:moveTo>
                  <a:pt x="414226" y="2710131"/>
                </a:moveTo>
                <a:cubicBezTo>
                  <a:pt x="408411" y="2717160"/>
                  <a:pt x="397773" y="2724508"/>
                  <a:pt x="395792" y="2733740"/>
                </a:cubicBezTo>
                <a:cubicBezTo>
                  <a:pt x="392565" y="2748788"/>
                  <a:pt x="402980" y="2760928"/>
                  <a:pt x="415600" y="2768691"/>
                </a:cubicBezTo>
                <a:cubicBezTo>
                  <a:pt x="425759" y="2774921"/>
                  <a:pt x="437068" y="2779713"/>
                  <a:pt x="448378" y="2783611"/>
                </a:cubicBezTo>
                <a:cubicBezTo>
                  <a:pt x="490293" y="2798147"/>
                  <a:pt x="527448" y="2819647"/>
                  <a:pt x="556169" y="2854183"/>
                </a:cubicBezTo>
                <a:cubicBezTo>
                  <a:pt x="560002" y="2858719"/>
                  <a:pt x="563421" y="2863575"/>
                  <a:pt x="566999" y="2868272"/>
                </a:cubicBezTo>
                <a:cubicBezTo>
                  <a:pt x="523838" y="2841979"/>
                  <a:pt x="478920" y="2821660"/>
                  <a:pt x="431989" y="2805175"/>
                </a:cubicBezTo>
                <a:cubicBezTo>
                  <a:pt x="405281" y="2795783"/>
                  <a:pt x="383684" y="2779841"/>
                  <a:pt x="378445" y="2749299"/>
                </a:cubicBezTo>
                <a:cubicBezTo>
                  <a:pt x="374004" y="2723326"/>
                  <a:pt x="393332" y="2704732"/>
                  <a:pt x="414226" y="2710131"/>
                </a:cubicBezTo>
                <a:close/>
                <a:moveTo>
                  <a:pt x="1826006" y="2624496"/>
                </a:moveTo>
                <a:cubicBezTo>
                  <a:pt x="1840003" y="2623002"/>
                  <a:pt x="1854180" y="2623394"/>
                  <a:pt x="1868540" y="2626461"/>
                </a:cubicBezTo>
                <a:cubicBezTo>
                  <a:pt x="1885919" y="2630166"/>
                  <a:pt x="1900775" y="2638537"/>
                  <a:pt x="1912276" y="2652210"/>
                </a:cubicBezTo>
                <a:cubicBezTo>
                  <a:pt x="1928633" y="2671634"/>
                  <a:pt x="1935310" y="2703646"/>
                  <a:pt x="1916014" y="2719971"/>
                </a:cubicBezTo>
                <a:cubicBezTo>
                  <a:pt x="1903331" y="2730673"/>
                  <a:pt x="1880776" y="2745081"/>
                  <a:pt x="1864866" y="2750257"/>
                </a:cubicBezTo>
                <a:cubicBezTo>
                  <a:pt x="1820714" y="2764602"/>
                  <a:pt x="1782090" y="2769969"/>
                  <a:pt x="1737747" y="2783834"/>
                </a:cubicBezTo>
                <a:cubicBezTo>
                  <a:pt x="1726948" y="2787220"/>
                  <a:pt x="1716374" y="2790319"/>
                  <a:pt x="1707716" y="2797635"/>
                </a:cubicBezTo>
                <a:cubicBezTo>
                  <a:pt x="1693116" y="2809999"/>
                  <a:pt x="1686247" y="2822362"/>
                  <a:pt x="1701071" y="2834183"/>
                </a:cubicBezTo>
                <a:cubicBezTo>
                  <a:pt x="1715032" y="2845333"/>
                  <a:pt x="1730623" y="2855332"/>
                  <a:pt x="1746980" y="2862361"/>
                </a:cubicBezTo>
                <a:cubicBezTo>
                  <a:pt x="1806785" y="2888078"/>
                  <a:pt x="1870073" y="2900666"/>
                  <a:pt x="1934352" y="2909036"/>
                </a:cubicBezTo>
                <a:cubicBezTo>
                  <a:pt x="1991122" y="2916416"/>
                  <a:pt x="2044123" y="2921112"/>
                  <a:pt x="2102843" y="2937437"/>
                </a:cubicBezTo>
                <a:cubicBezTo>
                  <a:pt x="2139966" y="2946670"/>
                  <a:pt x="2155141" y="2959545"/>
                  <a:pt x="2187887" y="2978618"/>
                </a:cubicBezTo>
                <a:cubicBezTo>
                  <a:pt x="2197471" y="2985007"/>
                  <a:pt x="2206960" y="2996189"/>
                  <a:pt x="2210090" y="3001875"/>
                </a:cubicBezTo>
                <a:cubicBezTo>
                  <a:pt x="2213477" y="3008010"/>
                  <a:pt x="2209963" y="3017019"/>
                  <a:pt x="2207822" y="3022865"/>
                </a:cubicBezTo>
                <a:cubicBezTo>
                  <a:pt x="2205778" y="3028456"/>
                  <a:pt x="2197024" y="3031619"/>
                  <a:pt x="2190794" y="3034494"/>
                </a:cubicBezTo>
                <a:cubicBezTo>
                  <a:pt x="2195938" y="3029255"/>
                  <a:pt x="2205298" y="3023951"/>
                  <a:pt x="2205203" y="3018808"/>
                </a:cubicBezTo>
                <a:cubicBezTo>
                  <a:pt x="2205075" y="3011588"/>
                  <a:pt x="2199548" y="3002291"/>
                  <a:pt x="2193478" y="2997754"/>
                </a:cubicBezTo>
                <a:cubicBezTo>
                  <a:pt x="2158336" y="2971430"/>
                  <a:pt x="2117794" y="2956159"/>
                  <a:pt x="2075080" y="2949002"/>
                </a:cubicBezTo>
                <a:cubicBezTo>
                  <a:pt x="2022048" y="2940089"/>
                  <a:pt x="1968471" y="2941016"/>
                  <a:pt x="1915087" y="2934147"/>
                </a:cubicBezTo>
                <a:cubicBezTo>
                  <a:pt x="1848668" y="2925617"/>
                  <a:pt x="1783048" y="2910538"/>
                  <a:pt x="1721901" y="2881817"/>
                </a:cubicBezTo>
                <a:cubicBezTo>
                  <a:pt x="1708483" y="2875523"/>
                  <a:pt x="1689282" y="2860284"/>
                  <a:pt x="1678292" y="2850317"/>
                </a:cubicBezTo>
                <a:cubicBezTo>
                  <a:pt x="1658038" y="2831915"/>
                  <a:pt x="1656760" y="2808817"/>
                  <a:pt x="1675800" y="2789265"/>
                </a:cubicBezTo>
                <a:cubicBezTo>
                  <a:pt x="1685704" y="2779106"/>
                  <a:pt x="1704969" y="2763483"/>
                  <a:pt x="1718259" y="2758979"/>
                </a:cubicBezTo>
                <a:cubicBezTo>
                  <a:pt x="1765062" y="2743101"/>
                  <a:pt x="1812727" y="2732973"/>
                  <a:pt x="1859850" y="2717958"/>
                </a:cubicBezTo>
                <a:cubicBezTo>
                  <a:pt x="1870297" y="2714636"/>
                  <a:pt x="1877741" y="2713070"/>
                  <a:pt x="1886335" y="2706457"/>
                </a:cubicBezTo>
                <a:cubicBezTo>
                  <a:pt x="1900519" y="2695563"/>
                  <a:pt x="1904097" y="2681282"/>
                  <a:pt x="1889561" y="2670867"/>
                </a:cubicBezTo>
                <a:cubicBezTo>
                  <a:pt x="1879210" y="2663424"/>
                  <a:pt x="1866048" y="2657929"/>
                  <a:pt x="1853460" y="2655980"/>
                </a:cubicBezTo>
                <a:cubicBezTo>
                  <a:pt x="1828222" y="2652082"/>
                  <a:pt x="1803974" y="2660005"/>
                  <a:pt x="1780173" y="2667896"/>
                </a:cubicBezTo>
                <a:cubicBezTo>
                  <a:pt x="1666568" y="2705562"/>
                  <a:pt x="1553090" y="2743612"/>
                  <a:pt x="1439325" y="2780703"/>
                </a:cubicBezTo>
                <a:cubicBezTo>
                  <a:pt x="1415652" y="2788402"/>
                  <a:pt x="1390382" y="2791150"/>
                  <a:pt x="1366772" y="2799009"/>
                </a:cubicBezTo>
                <a:cubicBezTo>
                  <a:pt x="1339138" y="2808210"/>
                  <a:pt x="1310321" y="2816900"/>
                  <a:pt x="1285913" y="2832043"/>
                </a:cubicBezTo>
                <a:cubicBezTo>
                  <a:pt x="1170391" y="2903669"/>
                  <a:pt x="1043687" y="2933668"/>
                  <a:pt x="910179" y="2932422"/>
                </a:cubicBezTo>
                <a:cubicBezTo>
                  <a:pt x="803570" y="2931431"/>
                  <a:pt x="699389" y="2912870"/>
                  <a:pt x="595528" y="2891433"/>
                </a:cubicBezTo>
                <a:cubicBezTo>
                  <a:pt x="580832" y="2888398"/>
                  <a:pt x="566200" y="2878654"/>
                  <a:pt x="551536" y="2875459"/>
                </a:cubicBezTo>
                <a:cubicBezTo>
                  <a:pt x="551728" y="2874948"/>
                  <a:pt x="551824" y="2874373"/>
                  <a:pt x="551919" y="2873830"/>
                </a:cubicBezTo>
                <a:cubicBezTo>
                  <a:pt x="579841" y="2878430"/>
                  <a:pt x="607732" y="2876833"/>
                  <a:pt x="635686" y="2881242"/>
                </a:cubicBezTo>
                <a:cubicBezTo>
                  <a:pt x="741847" y="2898014"/>
                  <a:pt x="848520" y="2909388"/>
                  <a:pt x="956151" y="2903062"/>
                </a:cubicBezTo>
                <a:cubicBezTo>
                  <a:pt x="1061514" y="2896864"/>
                  <a:pt x="1162308" y="2869964"/>
                  <a:pt x="1253423" y="2813928"/>
                </a:cubicBezTo>
                <a:cubicBezTo>
                  <a:pt x="1296041" y="2787731"/>
                  <a:pt x="1341981" y="2774633"/>
                  <a:pt x="1390318" y="2761630"/>
                </a:cubicBezTo>
                <a:cubicBezTo>
                  <a:pt x="1460474" y="2742781"/>
                  <a:pt x="1529193" y="2718533"/>
                  <a:pt x="1598328" y="2695946"/>
                </a:cubicBezTo>
                <a:cubicBezTo>
                  <a:pt x="1660530" y="2675628"/>
                  <a:pt x="1722380" y="2654223"/>
                  <a:pt x="1784550" y="2633840"/>
                </a:cubicBezTo>
                <a:cubicBezTo>
                  <a:pt x="1798192" y="2629368"/>
                  <a:pt x="1812009" y="2625989"/>
                  <a:pt x="1826006" y="2624496"/>
                </a:cubicBezTo>
                <a:close/>
                <a:moveTo>
                  <a:pt x="1259621" y="2594801"/>
                </a:moveTo>
                <a:cubicBezTo>
                  <a:pt x="1260260" y="2596047"/>
                  <a:pt x="1260867" y="2597293"/>
                  <a:pt x="1261506" y="2598539"/>
                </a:cubicBezTo>
                <a:cubicBezTo>
                  <a:pt x="1258662" y="2600392"/>
                  <a:pt x="1255851" y="2602277"/>
                  <a:pt x="1252976" y="2604130"/>
                </a:cubicBezTo>
                <a:cubicBezTo>
                  <a:pt x="1182340" y="2649431"/>
                  <a:pt x="1111768" y="2694797"/>
                  <a:pt x="1041068" y="2739970"/>
                </a:cubicBezTo>
                <a:cubicBezTo>
                  <a:pt x="998003" y="2767477"/>
                  <a:pt x="987172" y="2806741"/>
                  <a:pt x="998769" y="2854374"/>
                </a:cubicBezTo>
                <a:cubicBezTo>
                  <a:pt x="1000686" y="2862234"/>
                  <a:pt x="1002859" y="2870061"/>
                  <a:pt x="1004903" y="2877888"/>
                </a:cubicBezTo>
                <a:cubicBezTo>
                  <a:pt x="1003402" y="2878239"/>
                  <a:pt x="1001868" y="2878623"/>
                  <a:pt x="1000303" y="2879038"/>
                </a:cubicBezTo>
                <a:cubicBezTo>
                  <a:pt x="993626" y="2859294"/>
                  <a:pt x="984617" y="2839966"/>
                  <a:pt x="980751" y="2819680"/>
                </a:cubicBezTo>
                <a:cubicBezTo>
                  <a:pt x="973914" y="2783643"/>
                  <a:pt x="987492" y="2753740"/>
                  <a:pt x="1015190" y="2730195"/>
                </a:cubicBezTo>
                <a:cubicBezTo>
                  <a:pt x="1061035" y="2691219"/>
                  <a:pt x="1111033" y="2658440"/>
                  <a:pt x="1165663" y="2633298"/>
                </a:cubicBezTo>
                <a:cubicBezTo>
                  <a:pt x="1196365" y="2619177"/>
                  <a:pt x="1228248" y="2607548"/>
                  <a:pt x="1259621" y="2594801"/>
                </a:cubicBezTo>
                <a:close/>
                <a:moveTo>
                  <a:pt x="2355132" y="2493815"/>
                </a:moveTo>
                <a:cubicBezTo>
                  <a:pt x="2295997" y="2520427"/>
                  <a:pt x="2234434" y="2537487"/>
                  <a:pt x="2170795" y="2547519"/>
                </a:cubicBezTo>
                <a:cubicBezTo>
                  <a:pt x="2085847" y="2560937"/>
                  <a:pt x="2001601" y="2553205"/>
                  <a:pt x="1917324" y="2541065"/>
                </a:cubicBezTo>
                <a:cubicBezTo>
                  <a:pt x="1855090" y="2532120"/>
                  <a:pt x="1792824" y="2522536"/>
                  <a:pt x="1729632" y="2524325"/>
                </a:cubicBezTo>
                <a:cubicBezTo>
                  <a:pt x="1690688" y="2525443"/>
                  <a:pt x="1652287" y="2530746"/>
                  <a:pt x="1615771" y="2544931"/>
                </a:cubicBezTo>
                <a:cubicBezTo>
                  <a:pt x="1605452" y="2548924"/>
                  <a:pt x="1602768" y="2556145"/>
                  <a:pt x="1593120" y="2561863"/>
                </a:cubicBezTo>
                <a:cubicBezTo>
                  <a:pt x="1593472" y="2563556"/>
                  <a:pt x="1593823" y="2565218"/>
                  <a:pt x="1594143" y="2566911"/>
                </a:cubicBezTo>
                <a:cubicBezTo>
                  <a:pt x="1632160" y="2582118"/>
                  <a:pt x="1663820" y="2597325"/>
                  <a:pt x="1701838" y="2612564"/>
                </a:cubicBezTo>
                <a:cubicBezTo>
                  <a:pt x="1701582" y="2613331"/>
                  <a:pt x="1701358" y="2614129"/>
                  <a:pt x="1701103" y="2614896"/>
                </a:cubicBezTo>
                <a:cubicBezTo>
                  <a:pt x="1689506" y="2611541"/>
                  <a:pt x="1677909" y="2611414"/>
                  <a:pt x="1666312" y="2608027"/>
                </a:cubicBezTo>
                <a:cubicBezTo>
                  <a:pt x="1639444" y="2600168"/>
                  <a:pt x="1612608" y="2592341"/>
                  <a:pt x="1585772" y="2584354"/>
                </a:cubicBezTo>
                <a:cubicBezTo>
                  <a:pt x="1572610" y="2580457"/>
                  <a:pt x="1570054" y="2572406"/>
                  <a:pt x="1574367" y="2559435"/>
                </a:cubicBezTo>
                <a:cubicBezTo>
                  <a:pt x="1579607" y="2543781"/>
                  <a:pt x="1591874" y="2530970"/>
                  <a:pt x="1606410" y="2526529"/>
                </a:cubicBezTo>
                <a:cubicBezTo>
                  <a:pt x="1641585" y="2508926"/>
                  <a:pt x="1664171" y="2502728"/>
                  <a:pt x="1697078" y="2498032"/>
                </a:cubicBezTo>
                <a:cubicBezTo>
                  <a:pt x="1768193" y="2487905"/>
                  <a:pt x="1845346" y="2501610"/>
                  <a:pt x="1915694" y="2512345"/>
                </a:cubicBezTo>
                <a:cubicBezTo>
                  <a:pt x="2007543" y="2526370"/>
                  <a:pt x="2099616" y="2537551"/>
                  <a:pt x="2192232" y="2523366"/>
                </a:cubicBezTo>
                <a:cubicBezTo>
                  <a:pt x="2245297" y="2515220"/>
                  <a:pt x="2297691" y="2505668"/>
                  <a:pt x="2350372" y="2494965"/>
                </a:cubicBezTo>
                <a:cubicBezTo>
                  <a:pt x="2352001" y="2494678"/>
                  <a:pt x="2353567" y="2494230"/>
                  <a:pt x="2355132" y="2493815"/>
                </a:cubicBezTo>
                <a:close/>
                <a:moveTo>
                  <a:pt x="2450049" y="2472314"/>
                </a:moveTo>
                <a:cubicBezTo>
                  <a:pt x="2497043" y="2522951"/>
                  <a:pt x="2509918" y="2625247"/>
                  <a:pt x="2477939" y="2693998"/>
                </a:cubicBezTo>
                <a:cubicBezTo>
                  <a:pt x="2445065" y="2764729"/>
                  <a:pt x="2378358" y="2808561"/>
                  <a:pt x="2307307" y="2805398"/>
                </a:cubicBezTo>
                <a:cubicBezTo>
                  <a:pt x="2325038" y="2798147"/>
                  <a:pt x="2342577" y="2789329"/>
                  <a:pt x="2358679" y="2780927"/>
                </a:cubicBezTo>
                <a:cubicBezTo>
                  <a:pt x="2433628" y="2741791"/>
                  <a:pt x="2465799" y="2680963"/>
                  <a:pt x="2469441" y="2598059"/>
                </a:cubicBezTo>
                <a:cubicBezTo>
                  <a:pt x="2471198" y="2557965"/>
                  <a:pt x="2466501" y="2519341"/>
                  <a:pt x="2452125" y="2481962"/>
                </a:cubicBezTo>
                <a:cubicBezTo>
                  <a:pt x="2451199" y="2479566"/>
                  <a:pt x="2450304" y="2477138"/>
                  <a:pt x="2449569" y="2474678"/>
                </a:cubicBezTo>
                <a:cubicBezTo>
                  <a:pt x="2449378" y="2474007"/>
                  <a:pt x="2449857" y="2473113"/>
                  <a:pt x="2450049" y="2472314"/>
                </a:cubicBezTo>
                <a:close/>
                <a:moveTo>
                  <a:pt x="996565" y="2451196"/>
                </a:moveTo>
                <a:cubicBezTo>
                  <a:pt x="1065667" y="2449407"/>
                  <a:pt x="1131735" y="2464614"/>
                  <a:pt x="1196013" y="2488415"/>
                </a:cubicBezTo>
                <a:cubicBezTo>
                  <a:pt x="1229462" y="2500811"/>
                  <a:pt x="1262368" y="2521066"/>
                  <a:pt x="1295498" y="2534260"/>
                </a:cubicBezTo>
                <a:cubicBezTo>
                  <a:pt x="1295178" y="2534835"/>
                  <a:pt x="1294795" y="2535346"/>
                  <a:pt x="1294443" y="2535889"/>
                </a:cubicBezTo>
                <a:cubicBezTo>
                  <a:pt x="1253582" y="2522631"/>
                  <a:pt x="1212945" y="2518286"/>
                  <a:pt x="1171861" y="2505763"/>
                </a:cubicBezTo>
                <a:cubicBezTo>
                  <a:pt x="1059789" y="2471579"/>
                  <a:pt x="949666" y="2474582"/>
                  <a:pt x="840118" y="2516114"/>
                </a:cubicBezTo>
                <a:cubicBezTo>
                  <a:pt x="764466" y="2544771"/>
                  <a:pt x="687409" y="2569818"/>
                  <a:pt x="610799" y="2595855"/>
                </a:cubicBezTo>
                <a:cubicBezTo>
                  <a:pt x="561376" y="2612659"/>
                  <a:pt x="512848" y="2611286"/>
                  <a:pt x="465374" y="2587165"/>
                </a:cubicBezTo>
                <a:cubicBezTo>
                  <a:pt x="448218" y="2578443"/>
                  <a:pt x="429497" y="2572789"/>
                  <a:pt x="411382" y="2566016"/>
                </a:cubicBezTo>
                <a:cubicBezTo>
                  <a:pt x="407836" y="2564674"/>
                  <a:pt x="403811" y="2564323"/>
                  <a:pt x="399977" y="2564035"/>
                </a:cubicBezTo>
                <a:cubicBezTo>
                  <a:pt x="373173" y="2562150"/>
                  <a:pt x="371256" y="2559882"/>
                  <a:pt x="368701" y="2586047"/>
                </a:cubicBezTo>
                <a:cubicBezTo>
                  <a:pt x="367582" y="2597612"/>
                  <a:pt x="366848" y="2609273"/>
                  <a:pt x="366688" y="2620902"/>
                </a:cubicBezTo>
                <a:cubicBezTo>
                  <a:pt x="366336" y="2644926"/>
                  <a:pt x="370074" y="2647386"/>
                  <a:pt x="393268" y="2652466"/>
                </a:cubicBezTo>
                <a:cubicBezTo>
                  <a:pt x="401638" y="2654287"/>
                  <a:pt x="410296" y="2655501"/>
                  <a:pt x="418826" y="2655692"/>
                </a:cubicBezTo>
                <a:cubicBezTo>
                  <a:pt x="448665" y="2656331"/>
                  <a:pt x="475309" y="2665820"/>
                  <a:pt x="499653" y="2682752"/>
                </a:cubicBezTo>
                <a:cubicBezTo>
                  <a:pt x="517320" y="2695052"/>
                  <a:pt x="535179" y="2707128"/>
                  <a:pt x="553389" y="2718629"/>
                </a:cubicBezTo>
                <a:cubicBezTo>
                  <a:pt x="583132" y="2737382"/>
                  <a:pt x="613642" y="2738948"/>
                  <a:pt x="643193" y="2718789"/>
                </a:cubicBezTo>
                <a:cubicBezTo>
                  <a:pt x="704085" y="2677321"/>
                  <a:pt x="772070" y="2671091"/>
                  <a:pt x="842642" y="2677289"/>
                </a:cubicBezTo>
                <a:cubicBezTo>
                  <a:pt x="879956" y="2680580"/>
                  <a:pt x="917175" y="2685691"/>
                  <a:pt x="954554" y="2687704"/>
                </a:cubicBezTo>
                <a:cubicBezTo>
                  <a:pt x="977396" y="2688918"/>
                  <a:pt x="1000494" y="2692208"/>
                  <a:pt x="1023944" y="2691761"/>
                </a:cubicBezTo>
                <a:cubicBezTo>
                  <a:pt x="1007299" y="2694541"/>
                  <a:pt x="990686" y="2699620"/>
                  <a:pt x="974042" y="2699620"/>
                </a:cubicBezTo>
                <a:cubicBezTo>
                  <a:pt x="933149" y="2699620"/>
                  <a:pt x="892224" y="2697384"/>
                  <a:pt x="851331" y="2695914"/>
                </a:cubicBezTo>
                <a:cubicBezTo>
                  <a:pt x="801653" y="2694093"/>
                  <a:pt x="751911" y="2693263"/>
                  <a:pt x="704980" y="2713006"/>
                </a:cubicBezTo>
                <a:cubicBezTo>
                  <a:pt x="687632" y="2720290"/>
                  <a:pt x="670956" y="2729811"/>
                  <a:pt x="655270" y="2740258"/>
                </a:cubicBezTo>
                <a:cubicBezTo>
                  <a:pt x="617028" y="2765720"/>
                  <a:pt x="578723" y="2766167"/>
                  <a:pt x="539907" y="2742813"/>
                </a:cubicBezTo>
                <a:cubicBezTo>
                  <a:pt x="521090" y="2731504"/>
                  <a:pt x="502880" y="2719204"/>
                  <a:pt x="484542" y="2707096"/>
                </a:cubicBezTo>
                <a:cubicBezTo>
                  <a:pt x="464607" y="2693934"/>
                  <a:pt x="443074" y="2686937"/>
                  <a:pt x="418954" y="2686650"/>
                </a:cubicBezTo>
                <a:cubicBezTo>
                  <a:pt x="406143" y="2686490"/>
                  <a:pt x="393076" y="2684765"/>
                  <a:pt x="380681" y="2681570"/>
                </a:cubicBezTo>
                <a:cubicBezTo>
                  <a:pt x="353462" y="2674542"/>
                  <a:pt x="338957" y="2656395"/>
                  <a:pt x="338574" y="2628345"/>
                </a:cubicBezTo>
                <a:cubicBezTo>
                  <a:pt x="338318" y="2608155"/>
                  <a:pt x="339564" y="2587836"/>
                  <a:pt x="341673" y="2567709"/>
                </a:cubicBezTo>
                <a:cubicBezTo>
                  <a:pt x="343813" y="2547295"/>
                  <a:pt x="359276" y="2534643"/>
                  <a:pt x="381639" y="2532184"/>
                </a:cubicBezTo>
                <a:cubicBezTo>
                  <a:pt x="406015" y="2529500"/>
                  <a:pt x="428666" y="2535506"/>
                  <a:pt x="450646" y="2545186"/>
                </a:cubicBezTo>
                <a:cubicBezTo>
                  <a:pt x="459304" y="2548988"/>
                  <a:pt x="468153" y="2552534"/>
                  <a:pt x="476491" y="2557007"/>
                </a:cubicBezTo>
                <a:cubicBezTo>
                  <a:pt x="516490" y="2578539"/>
                  <a:pt x="558021" y="2579977"/>
                  <a:pt x="600448" y="2566207"/>
                </a:cubicBezTo>
                <a:cubicBezTo>
                  <a:pt x="678240" y="2540937"/>
                  <a:pt x="755808" y="2508574"/>
                  <a:pt x="833633" y="2483400"/>
                </a:cubicBezTo>
                <a:cubicBezTo>
                  <a:pt x="886633" y="2466276"/>
                  <a:pt x="940433" y="2452666"/>
                  <a:pt x="996565" y="2451196"/>
                </a:cubicBezTo>
                <a:close/>
                <a:moveTo>
                  <a:pt x="697153" y="2222580"/>
                </a:moveTo>
                <a:cubicBezTo>
                  <a:pt x="715140" y="2326889"/>
                  <a:pt x="692776" y="2425926"/>
                  <a:pt x="640063" y="2517775"/>
                </a:cubicBezTo>
                <a:cubicBezTo>
                  <a:pt x="647091" y="2417172"/>
                  <a:pt x="666420" y="2318902"/>
                  <a:pt x="697153" y="2222580"/>
                </a:cubicBezTo>
                <a:close/>
                <a:moveTo>
                  <a:pt x="1486959" y="2060638"/>
                </a:moveTo>
                <a:cubicBezTo>
                  <a:pt x="1491336" y="2059232"/>
                  <a:pt x="1500952" y="2063609"/>
                  <a:pt x="1503253" y="2067954"/>
                </a:cubicBezTo>
                <a:cubicBezTo>
                  <a:pt x="1517118" y="2094119"/>
                  <a:pt x="1533187" y="2119964"/>
                  <a:pt x="1541590" y="2147982"/>
                </a:cubicBezTo>
                <a:cubicBezTo>
                  <a:pt x="1553346" y="2187214"/>
                  <a:pt x="1577562" y="2216158"/>
                  <a:pt x="1606219" y="2242451"/>
                </a:cubicBezTo>
                <a:cubicBezTo>
                  <a:pt x="1654556" y="2286826"/>
                  <a:pt x="1713563" y="2306123"/>
                  <a:pt x="1777682" y="2312224"/>
                </a:cubicBezTo>
                <a:cubicBezTo>
                  <a:pt x="1780110" y="2312480"/>
                  <a:pt x="1782538" y="2312704"/>
                  <a:pt x="1784966" y="2312927"/>
                </a:cubicBezTo>
                <a:cubicBezTo>
                  <a:pt x="1695321" y="2331201"/>
                  <a:pt x="1621171" y="2303758"/>
                  <a:pt x="1559352" y="2233825"/>
                </a:cubicBezTo>
                <a:cubicBezTo>
                  <a:pt x="1559512" y="2327208"/>
                  <a:pt x="1525360" y="2400623"/>
                  <a:pt x="1447664" y="2454614"/>
                </a:cubicBezTo>
                <a:cubicBezTo>
                  <a:pt x="1461913" y="2436341"/>
                  <a:pt x="1475682" y="2421038"/>
                  <a:pt x="1486832" y="2404073"/>
                </a:cubicBezTo>
                <a:cubicBezTo>
                  <a:pt x="1537277" y="2327399"/>
                  <a:pt x="1546158" y="2244815"/>
                  <a:pt x="1517885" y="2158269"/>
                </a:cubicBezTo>
                <a:cubicBezTo>
                  <a:pt x="1508843" y="2130571"/>
                  <a:pt x="1496352" y="2104023"/>
                  <a:pt x="1485426" y="2076931"/>
                </a:cubicBezTo>
                <a:cubicBezTo>
                  <a:pt x="1483062" y="2071053"/>
                  <a:pt x="1478589" y="2063321"/>
                  <a:pt x="1486959" y="2060638"/>
                </a:cubicBezTo>
                <a:close/>
                <a:moveTo>
                  <a:pt x="727599" y="2049585"/>
                </a:moveTo>
                <a:cubicBezTo>
                  <a:pt x="734148" y="2067380"/>
                  <a:pt x="732647" y="2085430"/>
                  <a:pt x="727184" y="2102841"/>
                </a:cubicBezTo>
                <a:cubicBezTo>
                  <a:pt x="722200" y="2118783"/>
                  <a:pt x="716290" y="2134757"/>
                  <a:pt x="708399" y="2149389"/>
                </a:cubicBezTo>
                <a:cubicBezTo>
                  <a:pt x="646804" y="2263633"/>
                  <a:pt x="578117" y="2373405"/>
                  <a:pt x="500261" y="2477330"/>
                </a:cubicBezTo>
                <a:cubicBezTo>
                  <a:pt x="497960" y="2480397"/>
                  <a:pt x="495405" y="2483304"/>
                  <a:pt x="492977" y="2486307"/>
                </a:cubicBezTo>
                <a:cubicBezTo>
                  <a:pt x="492146" y="2485764"/>
                  <a:pt x="491219" y="2485189"/>
                  <a:pt x="490293" y="2484614"/>
                </a:cubicBezTo>
                <a:cubicBezTo>
                  <a:pt x="508152" y="2450398"/>
                  <a:pt x="518087" y="2415256"/>
                  <a:pt x="537799" y="2382126"/>
                </a:cubicBezTo>
                <a:cubicBezTo>
                  <a:pt x="584314" y="2304143"/>
                  <a:pt x="632427" y="2227117"/>
                  <a:pt x="679933" y="2149708"/>
                </a:cubicBezTo>
                <a:cubicBezTo>
                  <a:pt x="686227" y="2139421"/>
                  <a:pt x="689965" y="2129518"/>
                  <a:pt x="695971" y="2119103"/>
                </a:cubicBezTo>
                <a:cubicBezTo>
                  <a:pt x="708335" y="2097634"/>
                  <a:pt x="727152" y="2075047"/>
                  <a:pt x="727599" y="2049585"/>
                </a:cubicBezTo>
                <a:close/>
                <a:moveTo>
                  <a:pt x="2297403" y="1906918"/>
                </a:moveTo>
                <a:cubicBezTo>
                  <a:pt x="2362418" y="1911632"/>
                  <a:pt x="2421894" y="1936251"/>
                  <a:pt x="2475925" y="1978661"/>
                </a:cubicBezTo>
                <a:cubicBezTo>
                  <a:pt x="2542312" y="2030767"/>
                  <a:pt x="2582023" y="2098688"/>
                  <a:pt x="2591320" y="2183381"/>
                </a:cubicBezTo>
                <a:cubicBezTo>
                  <a:pt x="2591703" y="2186735"/>
                  <a:pt x="2592885" y="2190026"/>
                  <a:pt x="2593684" y="2193316"/>
                </a:cubicBezTo>
                <a:cubicBezTo>
                  <a:pt x="2593684" y="2208811"/>
                  <a:pt x="2593684" y="2224337"/>
                  <a:pt x="2593684" y="2239864"/>
                </a:cubicBezTo>
                <a:cubicBezTo>
                  <a:pt x="2589307" y="2262163"/>
                  <a:pt x="2589467" y="2284814"/>
                  <a:pt x="2583461" y="2306666"/>
                </a:cubicBezTo>
                <a:cubicBezTo>
                  <a:pt x="2567743" y="2364044"/>
                  <a:pt x="2534357" y="2412955"/>
                  <a:pt x="2489599" y="2452634"/>
                </a:cubicBezTo>
                <a:cubicBezTo>
                  <a:pt x="2498321" y="2441484"/>
                  <a:pt x="2501452" y="2430846"/>
                  <a:pt x="2509279" y="2419121"/>
                </a:cubicBezTo>
                <a:cubicBezTo>
                  <a:pt x="2573525" y="2322736"/>
                  <a:pt x="2595505" y="2219769"/>
                  <a:pt x="2548830" y="2111339"/>
                </a:cubicBezTo>
                <a:cubicBezTo>
                  <a:pt x="2498289" y="1994028"/>
                  <a:pt x="2370147" y="1919526"/>
                  <a:pt x="2243763" y="1932273"/>
                </a:cubicBezTo>
                <a:cubicBezTo>
                  <a:pt x="2199580" y="1936714"/>
                  <a:pt x="2158623" y="1952624"/>
                  <a:pt x="2117538" y="1968406"/>
                </a:cubicBezTo>
                <a:cubicBezTo>
                  <a:pt x="2092076" y="1978182"/>
                  <a:pt x="2071087" y="1991664"/>
                  <a:pt x="2053643" y="2013835"/>
                </a:cubicBezTo>
                <a:cubicBezTo>
                  <a:pt x="2031696" y="2041725"/>
                  <a:pt x="1999588" y="2052332"/>
                  <a:pt x="1964063" y="2051246"/>
                </a:cubicBezTo>
                <a:cubicBezTo>
                  <a:pt x="1960612" y="2051150"/>
                  <a:pt x="1957194" y="2050607"/>
                  <a:pt x="1953744" y="2050383"/>
                </a:cubicBezTo>
                <a:cubicBezTo>
                  <a:pt x="1939239" y="2049425"/>
                  <a:pt x="1937642" y="2051405"/>
                  <a:pt x="1940358" y="2065335"/>
                </a:cubicBezTo>
                <a:cubicBezTo>
                  <a:pt x="1942306" y="2075398"/>
                  <a:pt x="1943712" y="2085557"/>
                  <a:pt x="1945565" y="2096899"/>
                </a:cubicBezTo>
                <a:cubicBezTo>
                  <a:pt x="1942243" y="2096451"/>
                  <a:pt x="1940581" y="2096579"/>
                  <a:pt x="1939271" y="2095972"/>
                </a:cubicBezTo>
                <a:cubicBezTo>
                  <a:pt x="1920870" y="2087474"/>
                  <a:pt x="1916940" y="2089870"/>
                  <a:pt x="1918122" y="2110860"/>
                </a:cubicBezTo>
                <a:cubicBezTo>
                  <a:pt x="1919208" y="2130316"/>
                  <a:pt x="1919943" y="2149260"/>
                  <a:pt x="1909752" y="2165618"/>
                </a:cubicBezTo>
                <a:cubicBezTo>
                  <a:pt x="1902308" y="2177566"/>
                  <a:pt x="1888123" y="2187342"/>
                  <a:pt x="1876846" y="2200249"/>
                </a:cubicBezTo>
                <a:cubicBezTo>
                  <a:pt x="1883523" y="2213347"/>
                  <a:pt x="1883044" y="2228778"/>
                  <a:pt x="1877549" y="2244720"/>
                </a:cubicBezTo>
                <a:cubicBezTo>
                  <a:pt x="1870393" y="2265549"/>
                  <a:pt x="1872022" y="2269671"/>
                  <a:pt x="1893650" y="2274335"/>
                </a:cubicBezTo>
                <a:cubicBezTo>
                  <a:pt x="1902404" y="2276220"/>
                  <a:pt x="1911573" y="2276731"/>
                  <a:pt x="1920582" y="2276795"/>
                </a:cubicBezTo>
                <a:cubicBezTo>
                  <a:pt x="1929080" y="2276859"/>
                  <a:pt x="1937610" y="2285069"/>
                  <a:pt x="1946172" y="2285006"/>
                </a:cubicBezTo>
                <a:cubicBezTo>
                  <a:pt x="1926556" y="2290756"/>
                  <a:pt x="1906749" y="2293312"/>
                  <a:pt x="1886558" y="2288200"/>
                </a:cubicBezTo>
                <a:cubicBezTo>
                  <a:pt x="1867453" y="2283344"/>
                  <a:pt x="1857869" y="2269096"/>
                  <a:pt x="1860808" y="2249544"/>
                </a:cubicBezTo>
                <a:cubicBezTo>
                  <a:pt x="1861767" y="2243186"/>
                  <a:pt x="1864642" y="2237084"/>
                  <a:pt x="1865217" y="2230727"/>
                </a:cubicBezTo>
                <a:cubicBezTo>
                  <a:pt x="1865952" y="2222452"/>
                  <a:pt x="1866271" y="2213890"/>
                  <a:pt x="1864930" y="2205776"/>
                </a:cubicBezTo>
                <a:cubicBezTo>
                  <a:pt x="1863396" y="2196703"/>
                  <a:pt x="1862022" y="2188620"/>
                  <a:pt x="1871638" y="2183285"/>
                </a:cubicBezTo>
                <a:cubicBezTo>
                  <a:pt x="1897995" y="2168653"/>
                  <a:pt x="1903810" y="2143862"/>
                  <a:pt x="1901989" y="2117026"/>
                </a:cubicBezTo>
                <a:cubicBezTo>
                  <a:pt x="1900647" y="2097442"/>
                  <a:pt x="1901605" y="2080701"/>
                  <a:pt x="1922403" y="2071820"/>
                </a:cubicBezTo>
                <a:cubicBezTo>
                  <a:pt x="1921796" y="2067794"/>
                  <a:pt x="1921221" y="2064440"/>
                  <a:pt x="1920774" y="2061053"/>
                </a:cubicBezTo>
                <a:cubicBezTo>
                  <a:pt x="1918250" y="2041630"/>
                  <a:pt x="1927738" y="2030895"/>
                  <a:pt x="1947514" y="2030192"/>
                </a:cubicBezTo>
                <a:cubicBezTo>
                  <a:pt x="1961187" y="2029713"/>
                  <a:pt x="1975212" y="2030480"/>
                  <a:pt x="1988438" y="2027637"/>
                </a:cubicBezTo>
                <a:cubicBezTo>
                  <a:pt x="2011377" y="2022716"/>
                  <a:pt x="2030801" y="2010928"/>
                  <a:pt x="2043867" y="1990514"/>
                </a:cubicBezTo>
                <a:cubicBezTo>
                  <a:pt x="2054698" y="1973581"/>
                  <a:pt x="2069905" y="1962464"/>
                  <a:pt x="2088402" y="1954668"/>
                </a:cubicBezTo>
                <a:cubicBezTo>
                  <a:pt x="2134471" y="1935276"/>
                  <a:pt x="2180379" y="1915341"/>
                  <a:pt x="2230537" y="1908919"/>
                </a:cubicBezTo>
                <a:cubicBezTo>
                  <a:pt x="2253444" y="1905988"/>
                  <a:pt x="2275731" y="1905347"/>
                  <a:pt x="2297403" y="1906918"/>
                </a:cubicBezTo>
                <a:close/>
                <a:moveTo>
                  <a:pt x="1884194" y="1736339"/>
                </a:moveTo>
                <a:cubicBezTo>
                  <a:pt x="1954734" y="1792503"/>
                  <a:pt x="1987288" y="1909494"/>
                  <a:pt x="1969877" y="1974252"/>
                </a:cubicBezTo>
                <a:cubicBezTo>
                  <a:pt x="1957737" y="1934414"/>
                  <a:pt x="1943712" y="1893393"/>
                  <a:pt x="1929432" y="1853618"/>
                </a:cubicBezTo>
                <a:cubicBezTo>
                  <a:pt x="1915215" y="1814195"/>
                  <a:pt x="1900711" y="1775986"/>
                  <a:pt x="1884194" y="1736339"/>
                </a:cubicBezTo>
                <a:close/>
                <a:moveTo>
                  <a:pt x="948324" y="1456256"/>
                </a:moveTo>
                <a:cubicBezTo>
                  <a:pt x="997268" y="1459195"/>
                  <a:pt x="1046339" y="1460856"/>
                  <a:pt x="1095155" y="1465489"/>
                </a:cubicBezTo>
                <a:cubicBezTo>
                  <a:pt x="1135377" y="1469291"/>
                  <a:pt x="1175503" y="1475233"/>
                  <a:pt x="1215214" y="1482772"/>
                </a:cubicBezTo>
                <a:cubicBezTo>
                  <a:pt x="1248918" y="1489162"/>
                  <a:pt x="1280419" y="1502580"/>
                  <a:pt x="1306041" y="1526572"/>
                </a:cubicBezTo>
                <a:cubicBezTo>
                  <a:pt x="1326231" y="1545453"/>
                  <a:pt x="1340192" y="1567625"/>
                  <a:pt x="1338978" y="1596697"/>
                </a:cubicBezTo>
                <a:cubicBezTo>
                  <a:pt x="1338883" y="1598646"/>
                  <a:pt x="1338403" y="1600563"/>
                  <a:pt x="1337669" y="1605099"/>
                </a:cubicBezTo>
                <a:cubicBezTo>
                  <a:pt x="1321152" y="1544016"/>
                  <a:pt x="1274093" y="1524049"/>
                  <a:pt x="1222210" y="1513123"/>
                </a:cubicBezTo>
                <a:cubicBezTo>
                  <a:pt x="1170871" y="1502324"/>
                  <a:pt x="1118573" y="1496190"/>
                  <a:pt x="1066913" y="1486830"/>
                </a:cubicBezTo>
                <a:cubicBezTo>
                  <a:pt x="1026883" y="1479578"/>
                  <a:pt x="987173" y="1470473"/>
                  <a:pt x="947302" y="1462166"/>
                </a:cubicBezTo>
                <a:cubicBezTo>
                  <a:pt x="947653" y="1460218"/>
                  <a:pt x="948005" y="1458237"/>
                  <a:pt x="948324" y="1456256"/>
                </a:cubicBezTo>
                <a:close/>
                <a:moveTo>
                  <a:pt x="1591459" y="1391817"/>
                </a:moveTo>
                <a:cubicBezTo>
                  <a:pt x="1577722" y="1403382"/>
                  <a:pt x="1563537" y="1414436"/>
                  <a:pt x="1550343" y="1426608"/>
                </a:cubicBezTo>
                <a:cubicBezTo>
                  <a:pt x="1534529" y="1441144"/>
                  <a:pt x="1518267" y="1455520"/>
                  <a:pt x="1504562" y="1471941"/>
                </a:cubicBezTo>
                <a:cubicBezTo>
                  <a:pt x="1484467" y="1495966"/>
                  <a:pt x="1473157" y="1524207"/>
                  <a:pt x="1471943" y="1556410"/>
                </a:cubicBezTo>
                <a:cubicBezTo>
                  <a:pt x="1459612" y="1537050"/>
                  <a:pt x="1459612" y="1516221"/>
                  <a:pt x="1465266" y="1494976"/>
                </a:cubicBezTo>
                <a:cubicBezTo>
                  <a:pt x="1473860" y="1462581"/>
                  <a:pt x="1494147" y="1438684"/>
                  <a:pt x="1521238" y="1420059"/>
                </a:cubicBezTo>
                <a:cubicBezTo>
                  <a:pt x="1542292" y="1405586"/>
                  <a:pt x="1565422" y="1395842"/>
                  <a:pt x="1591459" y="1391817"/>
                </a:cubicBezTo>
                <a:close/>
                <a:moveTo>
                  <a:pt x="1999557" y="1257798"/>
                </a:moveTo>
                <a:cubicBezTo>
                  <a:pt x="2012943" y="1270066"/>
                  <a:pt x="2027256" y="1281503"/>
                  <a:pt x="2039491" y="1294825"/>
                </a:cubicBezTo>
                <a:cubicBezTo>
                  <a:pt x="2066934" y="1324664"/>
                  <a:pt x="2085112" y="1360477"/>
                  <a:pt x="2101278" y="1397217"/>
                </a:cubicBezTo>
                <a:cubicBezTo>
                  <a:pt x="2162713" y="1536859"/>
                  <a:pt x="2208238" y="1681390"/>
                  <a:pt x="2232997" y="1832150"/>
                </a:cubicBezTo>
                <a:cubicBezTo>
                  <a:pt x="2234371" y="1840616"/>
                  <a:pt x="2235457" y="1849114"/>
                  <a:pt x="2236671" y="1857612"/>
                </a:cubicBezTo>
                <a:cubicBezTo>
                  <a:pt x="2236001" y="1857868"/>
                  <a:pt x="2235298" y="1858124"/>
                  <a:pt x="2234627" y="1858411"/>
                </a:cubicBezTo>
                <a:cubicBezTo>
                  <a:pt x="2220857" y="1815474"/>
                  <a:pt x="2201497" y="1772249"/>
                  <a:pt x="2186769" y="1729631"/>
                </a:cubicBezTo>
                <a:cubicBezTo>
                  <a:pt x="2144854" y="1608486"/>
                  <a:pt x="2102747" y="1487373"/>
                  <a:pt x="2059491" y="1366707"/>
                </a:cubicBezTo>
                <a:cubicBezTo>
                  <a:pt x="2045018" y="1326325"/>
                  <a:pt x="2028853" y="1290129"/>
                  <a:pt x="1997193" y="1260290"/>
                </a:cubicBezTo>
                <a:cubicBezTo>
                  <a:pt x="1997992" y="1259459"/>
                  <a:pt x="1998758" y="1258629"/>
                  <a:pt x="1999557" y="1257798"/>
                </a:cubicBezTo>
                <a:close/>
                <a:moveTo>
                  <a:pt x="969378" y="1096782"/>
                </a:moveTo>
                <a:cubicBezTo>
                  <a:pt x="970432" y="1097709"/>
                  <a:pt x="971518" y="1098667"/>
                  <a:pt x="972572" y="1099593"/>
                </a:cubicBezTo>
                <a:cubicBezTo>
                  <a:pt x="963084" y="1110839"/>
                  <a:pt x="960592" y="1125854"/>
                  <a:pt x="950401" y="1136397"/>
                </a:cubicBezTo>
                <a:cubicBezTo>
                  <a:pt x="910243" y="1177961"/>
                  <a:pt x="853504" y="1203135"/>
                  <a:pt x="800471" y="1223518"/>
                </a:cubicBezTo>
                <a:cubicBezTo>
                  <a:pt x="759898" y="1239140"/>
                  <a:pt x="718877" y="1256775"/>
                  <a:pt x="678208" y="1272142"/>
                </a:cubicBezTo>
                <a:cubicBezTo>
                  <a:pt x="586679" y="1306709"/>
                  <a:pt x="522688" y="1362777"/>
                  <a:pt x="461732" y="1437023"/>
                </a:cubicBezTo>
                <a:cubicBezTo>
                  <a:pt x="383461" y="1532354"/>
                  <a:pt x="332440" y="1641902"/>
                  <a:pt x="295861" y="1758894"/>
                </a:cubicBezTo>
                <a:cubicBezTo>
                  <a:pt x="265063" y="1857388"/>
                  <a:pt x="246086" y="1958470"/>
                  <a:pt x="228323" y="2059903"/>
                </a:cubicBezTo>
                <a:cubicBezTo>
                  <a:pt x="204778" y="2194338"/>
                  <a:pt x="183150" y="2329221"/>
                  <a:pt x="155132" y="2462729"/>
                </a:cubicBezTo>
                <a:cubicBezTo>
                  <a:pt x="135644" y="2555697"/>
                  <a:pt x="106028" y="2646523"/>
                  <a:pt x="82323" y="2738660"/>
                </a:cubicBezTo>
                <a:cubicBezTo>
                  <a:pt x="51462" y="2858815"/>
                  <a:pt x="31335" y="2980598"/>
                  <a:pt x="32901" y="3105162"/>
                </a:cubicBezTo>
                <a:cubicBezTo>
                  <a:pt x="33156" y="3124490"/>
                  <a:pt x="37533" y="3147236"/>
                  <a:pt x="40983" y="3166213"/>
                </a:cubicBezTo>
                <a:cubicBezTo>
                  <a:pt x="53411" y="3234805"/>
                  <a:pt x="90055" y="3267104"/>
                  <a:pt x="160531" y="3276177"/>
                </a:cubicBezTo>
                <a:cubicBezTo>
                  <a:pt x="208644" y="3282375"/>
                  <a:pt x="256054" y="3276975"/>
                  <a:pt x="303176" y="3268350"/>
                </a:cubicBezTo>
                <a:cubicBezTo>
                  <a:pt x="374994" y="3255219"/>
                  <a:pt x="447451" y="3248127"/>
                  <a:pt x="520228" y="3246146"/>
                </a:cubicBezTo>
                <a:cubicBezTo>
                  <a:pt x="625942" y="3243271"/>
                  <a:pt x="728813" y="3220492"/>
                  <a:pt x="831460" y="3197075"/>
                </a:cubicBezTo>
                <a:cubicBezTo>
                  <a:pt x="930466" y="3174488"/>
                  <a:pt x="1029950" y="3153722"/>
                  <a:pt x="1129786" y="3135001"/>
                </a:cubicBezTo>
                <a:cubicBezTo>
                  <a:pt x="1197131" y="3122349"/>
                  <a:pt x="1265627" y="3117334"/>
                  <a:pt x="1334378" y="3120049"/>
                </a:cubicBezTo>
                <a:cubicBezTo>
                  <a:pt x="1380446" y="3121870"/>
                  <a:pt x="1429933" y="3140400"/>
                  <a:pt x="1469324" y="3164712"/>
                </a:cubicBezTo>
                <a:cubicBezTo>
                  <a:pt x="1515936" y="3193465"/>
                  <a:pt x="1555966" y="3220013"/>
                  <a:pt x="1609925" y="3232824"/>
                </a:cubicBezTo>
                <a:cubicBezTo>
                  <a:pt x="1649987" y="3242312"/>
                  <a:pt x="1690784" y="3252408"/>
                  <a:pt x="1731613" y="3257839"/>
                </a:cubicBezTo>
                <a:cubicBezTo>
                  <a:pt x="1753050" y="3260682"/>
                  <a:pt x="1768161" y="3254676"/>
                  <a:pt x="1781547" y="3235539"/>
                </a:cubicBezTo>
                <a:cubicBezTo>
                  <a:pt x="1787553" y="3226946"/>
                  <a:pt x="1801259" y="3217521"/>
                  <a:pt x="1810907" y="3212441"/>
                </a:cubicBezTo>
                <a:cubicBezTo>
                  <a:pt x="1819501" y="3207905"/>
                  <a:pt x="1829564" y="3205956"/>
                  <a:pt x="1839180" y="3203656"/>
                </a:cubicBezTo>
                <a:cubicBezTo>
                  <a:pt x="1861767" y="3198257"/>
                  <a:pt x="1873748" y="3189343"/>
                  <a:pt x="1877773" y="3165159"/>
                </a:cubicBezTo>
                <a:cubicBezTo>
                  <a:pt x="1880744" y="3147332"/>
                  <a:pt x="1895216" y="3131870"/>
                  <a:pt x="1910615" y="3123308"/>
                </a:cubicBezTo>
                <a:cubicBezTo>
                  <a:pt x="1919656" y="3118292"/>
                  <a:pt x="1928857" y="3113628"/>
                  <a:pt x="1938186" y="3109187"/>
                </a:cubicBezTo>
                <a:cubicBezTo>
                  <a:pt x="1984542" y="3087111"/>
                  <a:pt x="1982625" y="3074524"/>
                  <a:pt x="1979973" y="3031682"/>
                </a:cubicBezTo>
                <a:cubicBezTo>
                  <a:pt x="1979781" y="3028743"/>
                  <a:pt x="1978983" y="3025836"/>
                  <a:pt x="1978216" y="3021587"/>
                </a:cubicBezTo>
                <a:cubicBezTo>
                  <a:pt x="1995020" y="3053151"/>
                  <a:pt x="1995116" y="3090881"/>
                  <a:pt x="1966299" y="3108452"/>
                </a:cubicBezTo>
                <a:cubicBezTo>
                  <a:pt x="1953457" y="3116279"/>
                  <a:pt x="1936620" y="3122829"/>
                  <a:pt x="1923362" y="3129953"/>
                </a:cubicBezTo>
                <a:cubicBezTo>
                  <a:pt x="1907261" y="3138579"/>
                  <a:pt x="1896622" y="3151198"/>
                  <a:pt x="1893587" y="3169760"/>
                </a:cubicBezTo>
                <a:cubicBezTo>
                  <a:pt x="1889849" y="3192602"/>
                  <a:pt x="1869754" y="3212889"/>
                  <a:pt x="1847806" y="3219214"/>
                </a:cubicBezTo>
                <a:cubicBezTo>
                  <a:pt x="1839116" y="3221706"/>
                  <a:pt x="1829724" y="3223112"/>
                  <a:pt x="1822057" y="3227489"/>
                </a:cubicBezTo>
                <a:cubicBezTo>
                  <a:pt x="1810779" y="3233910"/>
                  <a:pt x="1804837" y="3234357"/>
                  <a:pt x="1797074" y="3244229"/>
                </a:cubicBezTo>
                <a:cubicBezTo>
                  <a:pt x="1783113" y="3262024"/>
                  <a:pt x="1759759" y="3278189"/>
                  <a:pt x="1737843" y="3278253"/>
                </a:cubicBezTo>
                <a:cubicBezTo>
                  <a:pt x="1667814" y="3278509"/>
                  <a:pt x="1601203" y="3262216"/>
                  <a:pt x="1537884" y="3233143"/>
                </a:cubicBezTo>
                <a:cubicBezTo>
                  <a:pt x="1512517" y="3221483"/>
                  <a:pt x="1488141" y="3204167"/>
                  <a:pt x="1464532" y="3189215"/>
                </a:cubicBezTo>
                <a:cubicBezTo>
                  <a:pt x="1414055" y="3157332"/>
                  <a:pt x="1358786" y="3147077"/>
                  <a:pt x="1300226" y="3149089"/>
                </a:cubicBezTo>
                <a:cubicBezTo>
                  <a:pt x="1213393" y="3152093"/>
                  <a:pt x="1127805" y="3161453"/>
                  <a:pt x="1043144" y="3180174"/>
                </a:cubicBezTo>
                <a:cubicBezTo>
                  <a:pt x="933852" y="3204359"/>
                  <a:pt x="824879" y="3229885"/>
                  <a:pt x="715715" y="3254548"/>
                </a:cubicBezTo>
                <a:cubicBezTo>
                  <a:pt x="650286" y="3269340"/>
                  <a:pt x="583516" y="3273270"/>
                  <a:pt x="516841" y="3276113"/>
                </a:cubicBezTo>
                <a:cubicBezTo>
                  <a:pt x="435727" y="3279563"/>
                  <a:pt x="355570" y="3290042"/>
                  <a:pt x="275702" y="3303907"/>
                </a:cubicBezTo>
                <a:cubicBezTo>
                  <a:pt x="259664" y="3306687"/>
                  <a:pt x="243467" y="3308507"/>
                  <a:pt x="227365" y="3310744"/>
                </a:cubicBezTo>
                <a:cubicBezTo>
                  <a:pt x="210113" y="3310744"/>
                  <a:pt x="192862" y="3310744"/>
                  <a:pt x="175642" y="3310744"/>
                </a:cubicBezTo>
                <a:cubicBezTo>
                  <a:pt x="157560" y="3307006"/>
                  <a:pt x="139062" y="3304706"/>
                  <a:pt x="121491" y="3299307"/>
                </a:cubicBezTo>
                <a:cubicBezTo>
                  <a:pt x="50472" y="3277518"/>
                  <a:pt x="9355" y="3223847"/>
                  <a:pt x="2519" y="3145128"/>
                </a:cubicBezTo>
                <a:cubicBezTo>
                  <a:pt x="-3647" y="3074300"/>
                  <a:pt x="2327" y="3003888"/>
                  <a:pt x="11592" y="2933731"/>
                </a:cubicBezTo>
                <a:cubicBezTo>
                  <a:pt x="28045" y="2809072"/>
                  <a:pt x="61494" y="2688247"/>
                  <a:pt x="96955" y="2568028"/>
                </a:cubicBezTo>
                <a:cubicBezTo>
                  <a:pt x="132257" y="2448353"/>
                  <a:pt x="155771" y="2326314"/>
                  <a:pt x="175866" y="2203411"/>
                </a:cubicBezTo>
                <a:cubicBezTo>
                  <a:pt x="197271" y="2072523"/>
                  <a:pt x="217142" y="1941346"/>
                  <a:pt x="253370" y="1813396"/>
                </a:cubicBezTo>
                <a:cubicBezTo>
                  <a:pt x="284871" y="1702155"/>
                  <a:pt x="320300" y="1595483"/>
                  <a:pt x="384834" y="1498777"/>
                </a:cubicBezTo>
                <a:cubicBezTo>
                  <a:pt x="433554" y="1425713"/>
                  <a:pt x="498152" y="1352043"/>
                  <a:pt x="569970" y="1300799"/>
                </a:cubicBezTo>
                <a:cubicBezTo>
                  <a:pt x="616550" y="1267541"/>
                  <a:pt x="669678" y="1245657"/>
                  <a:pt x="722839" y="1226521"/>
                </a:cubicBezTo>
                <a:cubicBezTo>
                  <a:pt x="770153" y="1209461"/>
                  <a:pt x="817531" y="1192209"/>
                  <a:pt x="863536" y="1171922"/>
                </a:cubicBezTo>
                <a:cubicBezTo>
                  <a:pt x="905035" y="1153649"/>
                  <a:pt x="939667" y="1137803"/>
                  <a:pt x="967014" y="1101063"/>
                </a:cubicBezTo>
                <a:cubicBezTo>
                  <a:pt x="967972" y="1099785"/>
                  <a:pt x="968611" y="1098220"/>
                  <a:pt x="969378" y="1096782"/>
                </a:cubicBezTo>
                <a:close/>
                <a:moveTo>
                  <a:pt x="1586807" y="2161"/>
                </a:moveTo>
                <a:cubicBezTo>
                  <a:pt x="1620891" y="-990"/>
                  <a:pt x="1655419" y="-439"/>
                  <a:pt x="1690114" y="2165"/>
                </a:cubicBezTo>
                <a:cubicBezTo>
                  <a:pt x="1797872" y="10280"/>
                  <a:pt x="1899913" y="37307"/>
                  <a:pt x="1991538" y="96218"/>
                </a:cubicBezTo>
                <a:cubicBezTo>
                  <a:pt x="2094058" y="162126"/>
                  <a:pt x="2166291" y="252058"/>
                  <a:pt x="2196386" y="371478"/>
                </a:cubicBezTo>
                <a:cubicBezTo>
                  <a:pt x="2221273" y="470260"/>
                  <a:pt x="2222487" y="570160"/>
                  <a:pt x="2199325" y="669868"/>
                </a:cubicBezTo>
                <a:cubicBezTo>
                  <a:pt x="2196705" y="681177"/>
                  <a:pt x="2194341" y="692582"/>
                  <a:pt x="2192456" y="704052"/>
                </a:cubicBezTo>
                <a:cubicBezTo>
                  <a:pt x="2185012" y="749353"/>
                  <a:pt x="2167313" y="789671"/>
                  <a:pt x="2136165" y="823951"/>
                </a:cubicBezTo>
                <a:cubicBezTo>
                  <a:pt x="2114408" y="847911"/>
                  <a:pt x="2099776" y="876153"/>
                  <a:pt x="2089872" y="906854"/>
                </a:cubicBezTo>
                <a:cubicBezTo>
                  <a:pt x="2076966" y="946916"/>
                  <a:pt x="2056456" y="981292"/>
                  <a:pt x="2020259" y="1004901"/>
                </a:cubicBezTo>
                <a:cubicBezTo>
                  <a:pt x="2004637" y="1015092"/>
                  <a:pt x="1997960" y="1030236"/>
                  <a:pt x="1998343" y="1049085"/>
                </a:cubicBezTo>
                <a:cubicBezTo>
                  <a:pt x="1999269" y="1094290"/>
                  <a:pt x="1999749" y="1139528"/>
                  <a:pt x="2000196" y="1184734"/>
                </a:cubicBezTo>
                <a:cubicBezTo>
                  <a:pt x="2000260" y="1191602"/>
                  <a:pt x="1999749" y="1198535"/>
                  <a:pt x="1998694" y="1205308"/>
                </a:cubicBezTo>
                <a:cubicBezTo>
                  <a:pt x="1995212" y="1227703"/>
                  <a:pt x="1977194" y="1241728"/>
                  <a:pt x="1955821" y="1234476"/>
                </a:cubicBezTo>
                <a:cubicBezTo>
                  <a:pt x="1913139" y="1220004"/>
                  <a:pt x="1886495" y="1241952"/>
                  <a:pt x="1861672" y="1271024"/>
                </a:cubicBezTo>
                <a:cubicBezTo>
                  <a:pt x="1859467" y="1273612"/>
                  <a:pt x="1857167" y="1277477"/>
                  <a:pt x="1854388" y="1278052"/>
                </a:cubicBezTo>
                <a:cubicBezTo>
                  <a:pt x="1838893" y="1281247"/>
                  <a:pt x="1836050" y="1294346"/>
                  <a:pt x="1830683" y="1305974"/>
                </a:cubicBezTo>
                <a:cubicBezTo>
                  <a:pt x="1810076" y="1350669"/>
                  <a:pt x="1761165" y="1376738"/>
                  <a:pt x="1709122" y="1371786"/>
                </a:cubicBezTo>
                <a:cubicBezTo>
                  <a:pt x="1674683" y="1368496"/>
                  <a:pt x="1643055" y="1356803"/>
                  <a:pt x="1611938" y="1342490"/>
                </a:cubicBezTo>
                <a:cubicBezTo>
                  <a:pt x="1579511" y="1327571"/>
                  <a:pt x="1547500" y="1310958"/>
                  <a:pt x="1513699" y="1300096"/>
                </a:cubicBezTo>
                <a:cubicBezTo>
                  <a:pt x="1448814" y="1279266"/>
                  <a:pt x="1391756" y="1298786"/>
                  <a:pt x="1349042" y="1352011"/>
                </a:cubicBezTo>
                <a:cubicBezTo>
                  <a:pt x="1346486" y="1355301"/>
                  <a:pt x="1343898" y="1358464"/>
                  <a:pt x="1341343" y="1361627"/>
                </a:cubicBezTo>
                <a:cubicBezTo>
                  <a:pt x="1364664" y="1323322"/>
                  <a:pt x="1397410" y="1281726"/>
                  <a:pt x="1441754" y="1272238"/>
                </a:cubicBezTo>
                <a:cubicBezTo>
                  <a:pt x="1475522" y="1265018"/>
                  <a:pt x="1508013" y="1271599"/>
                  <a:pt x="1539193" y="1283867"/>
                </a:cubicBezTo>
                <a:cubicBezTo>
                  <a:pt x="1573633" y="1297412"/>
                  <a:pt x="1607050" y="1313482"/>
                  <a:pt x="1641298" y="1327507"/>
                </a:cubicBezTo>
                <a:cubicBezTo>
                  <a:pt x="1671552" y="1339935"/>
                  <a:pt x="1703084" y="1343033"/>
                  <a:pt x="1736022" y="1339296"/>
                </a:cubicBezTo>
                <a:cubicBezTo>
                  <a:pt x="1776276" y="1334727"/>
                  <a:pt x="1786914" y="1334152"/>
                  <a:pt x="1803272" y="1298435"/>
                </a:cubicBezTo>
                <a:cubicBezTo>
                  <a:pt x="1808894" y="1286135"/>
                  <a:pt x="1819117" y="1266839"/>
                  <a:pt x="1834644" y="1263388"/>
                </a:cubicBezTo>
                <a:cubicBezTo>
                  <a:pt x="1836752" y="1262909"/>
                  <a:pt x="1845187" y="1253868"/>
                  <a:pt x="1846433" y="1251760"/>
                </a:cubicBezTo>
                <a:cubicBezTo>
                  <a:pt x="1861767" y="1225882"/>
                  <a:pt x="1884450" y="1214445"/>
                  <a:pt x="1910551" y="1204509"/>
                </a:cubicBezTo>
                <a:cubicBezTo>
                  <a:pt x="1919177" y="1201219"/>
                  <a:pt x="1934160" y="1199973"/>
                  <a:pt x="1943649" y="1202624"/>
                </a:cubicBezTo>
                <a:cubicBezTo>
                  <a:pt x="1970804" y="1210196"/>
                  <a:pt x="1976427" y="1216937"/>
                  <a:pt x="1975756" y="1188312"/>
                </a:cubicBezTo>
                <a:cubicBezTo>
                  <a:pt x="1974670" y="1142659"/>
                  <a:pt x="1973520" y="1097038"/>
                  <a:pt x="1971890" y="1051385"/>
                </a:cubicBezTo>
                <a:cubicBezTo>
                  <a:pt x="1970900" y="1024165"/>
                  <a:pt x="1980740" y="1002345"/>
                  <a:pt x="2003103" y="987011"/>
                </a:cubicBezTo>
                <a:cubicBezTo>
                  <a:pt x="2031057" y="967874"/>
                  <a:pt x="2048852" y="941485"/>
                  <a:pt x="2058756" y="909889"/>
                </a:cubicBezTo>
                <a:cubicBezTo>
                  <a:pt x="2071982" y="867655"/>
                  <a:pt x="2092940" y="830053"/>
                  <a:pt x="2122172" y="796955"/>
                </a:cubicBezTo>
                <a:cubicBezTo>
                  <a:pt x="2148081" y="767627"/>
                  <a:pt x="2156643" y="731367"/>
                  <a:pt x="2164374" y="694340"/>
                </a:cubicBezTo>
                <a:cubicBezTo>
                  <a:pt x="2177249" y="632585"/>
                  <a:pt x="2186130" y="570767"/>
                  <a:pt x="2184597" y="507287"/>
                </a:cubicBezTo>
                <a:cubicBezTo>
                  <a:pt x="2178718" y="260301"/>
                  <a:pt x="2035498" y="132191"/>
                  <a:pt x="1869531" y="71523"/>
                </a:cubicBezTo>
                <a:cubicBezTo>
                  <a:pt x="1763752" y="32866"/>
                  <a:pt x="1654460" y="20343"/>
                  <a:pt x="1542740" y="39671"/>
                </a:cubicBezTo>
                <a:cubicBezTo>
                  <a:pt x="1472870" y="58904"/>
                  <a:pt x="1387698" y="105164"/>
                  <a:pt x="1410509" y="94781"/>
                </a:cubicBezTo>
                <a:cubicBezTo>
                  <a:pt x="1334027" y="138229"/>
                  <a:pt x="1273231" y="186278"/>
                  <a:pt x="1220453" y="257521"/>
                </a:cubicBezTo>
                <a:cubicBezTo>
                  <a:pt x="1188793" y="300299"/>
                  <a:pt x="1170935" y="349243"/>
                  <a:pt x="1158060" y="399847"/>
                </a:cubicBezTo>
                <a:cubicBezTo>
                  <a:pt x="1137070" y="482464"/>
                  <a:pt x="1118253" y="565623"/>
                  <a:pt x="1098701" y="648559"/>
                </a:cubicBezTo>
                <a:cubicBezTo>
                  <a:pt x="1079213" y="731207"/>
                  <a:pt x="1065316" y="813600"/>
                  <a:pt x="1027554" y="890305"/>
                </a:cubicBezTo>
                <a:cubicBezTo>
                  <a:pt x="975863" y="995317"/>
                  <a:pt x="900435" y="1096846"/>
                  <a:pt x="782709" y="1142307"/>
                </a:cubicBezTo>
                <a:cubicBezTo>
                  <a:pt x="779610" y="1144320"/>
                  <a:pt x="776287" y="1146013"/>
                  <a:pt x="772709" y="1147131"/>
                </a:cubicBezTo>
                <a:cubicBezTo>
                  <a:pt x="795839" y="1129081"/>
                  <a:pt x="819800" y="1111989"/>
                  <a:pt x="842003" y="1092853"/>
                </a:cubicBezTo>
                <a:cubicBezTo>
                  <a:pt x="939251" y="1009086"/>
                  <a:pt x="1003849" y="904011"/>
                  <a:pt x="1036436" y="780534"/>
                </a:cubicBezTo>
                <a:cubicBezTo>
                  <a:pt x="1060141" y="690697"/>
                  <a:pt x="1078063" y="599328"/>
                  <a:pt x="1099213" y="508788"/>
                </a:cubicBezTo>
                <a:cubicBezTo>
                  <a:pt x="1110266" y="461442"/>
                  <a:pt x="1122534" y="414352"/>
                  <a:pt x="1134610" y="367229"/>
                </a:cubicBezTo>
                <a:cubicBezTo>
                  <a:pt x="1154641" y="288830"/>
                  <a:pt x="1197387" y="224328"/>
                  <a:pt x="1255851" y="169442"/>
                </a:cubicBezTo>
                <a:cubicBezTo>
                  <a:pt x="1323260" y="106186"/>
                  <a:pt x="1399391" y="56540"/>
                  <a:pt x="1486161" y="24368"/>
                </a:cubicBezTo>
                <a:cubicBezTo>
                  <a:pt x="1519083" y="12164"/>
                  <a:pt x="1552723" y="5312"/>
                  <a:pt x="1586807" y="2161"/>
                </a:cubicBezTo>
                <a:close/>
              </a:path>
            </a:pathLst>
          </a:custGeom>
          <a:solidFill>
            <a:schemeClr val="accent1"/>
          </a:solidFill>
          <a:ln w="319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3" name="Parallelogram 33">
            <a:extLst>
              <a:ext uri="{FF2B5EF4-FFF2-40B4-BE49-F238E27FC236}">
                <a16:creationId xmlns:a16="http://schemas.microsoft.com/office/drawing/2014/main" id="{825C7F2C-98FF-4AF2-A2DF-523487007369}"/>
              </a:ext>
            </a:extLst>
          </p:cNvPr>
          <p:cNvSpPr/>
          <p:nvPr/>
        </p:nvSpPr>
        <p:spPr>
          <a:xfrm flipH="1">
            <a:off x="1191383" y="4990710"/>
            <a:ext cx="848090" cy="152697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Parallelogram 34">
            <a:extLst>
              <a:ext uri="{FF2B5EF4-FFF2-40B4-BE49-F238E27FC236}">
                <a16:creationId xmlns:a16="http://schemas.microsoft.com/office/drawing/2014/main" id="{E05AF4C7-59EA-444D-B87B-93FA0B282494}"/>
              </a:ext>
            </a:extLst>
          </p:cNvPr>
          <p:cNvSpPr/>
          <p:nvPr/>
        </p:nvSpPr>
        <p:spPr>
          <a:xfrm>
            <a:off x="1191383" y="2191080"/>
            <a:ext cx="848090" cy="180641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15" name="Table 35">
            <a:extLst>
              <a:ext uri="{FF2B5EF4-FFF2-40B4-BE49-F238E27FC236}">
                <a16:creationId xmlns:a16="http://schemas.microsoft.com/office/drawing/2014/main" id="{E478C36B-C001-4636-A620-D84BB861D3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9229297"/>
              </p:ext>
            </p:extLst>
          </p:nvPr>
        </p:nvGraphicFramePr>
        <p:xfrm>
          <a:off x="920964" y="2366806"/>
          <a:ext cx="10350071" cy="2620300"/>
        </p:xfrm>
        <a:graphic>
          <a:graphicData uri="http://schemas.openxmlformats.org/drawingml/2006/table">
            <a:tbl>
              <a:tblPr firstRow="1" bandRow="1">
                <a:tableStyleId>{0505E3EF-67EA-436B-97B2-0124C06EBD24}</a:tableStyleId>
              </a:tblPr>
              <a:tblGrid>
                <a:gridCol w="1419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5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478218871"/>
                    </a:ext>
                  </a:extLst>
                </a:gridCol>
              </a:tblGrid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6" name="Rectangle 20">
            <a:extLst>
              <a:ext uri="{FF2B5EF4-FFF2-40B4-BE49-F238E27FC236}">
                <a16:creationId xmlns:a16="http://schemas.microsoft.com/office/drawing/2014/main" id="{4B755D40-B04E-451B-88E7-F866614C29AA}"/>
              </a:ext>
            </a:extLst>
          </p:cNvPr>
          <p:cNvSpPr/>
          <p:nvPr/>
        </p:nvSpPr>
        <p:spPr>
          <a:xfrm>
            <a:off x="7849364" y="1814528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7" name="Rectangle 20">
            <a:extLst>
              <a:ext uri="{FF2B5EF4-FFF2-40B4-BE49-F238E27FC236}">
                <a16:creationId xmlns:a16="http://schemas.microsoft.com/office/drawing/2014/main" id="{F3C9D1B4-6491-4C4E-8A7F-C5F64A8F3280}"/>
              </a:ext>
            </a:extLst>
          </p:cNvPr>
          <p:cNvSpPr/>
          <p:nvPr/>
        </p:nvSpPr>
        <p:spPr>
          <a:xfrm>
            <a:off x="9586579" y="1814528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" name="Rectangle 20">
            <a:extLst>
              <a:ext uri="{FF2B5EF4-FFF2-40B4-BE49-F238E27FC236}">
                <a16:creationId xmlns:a16="http://schemas.microsoft.com/office/drawing/2014/main" id="{C7B5D130-0BFF-4EE9-84C6-E267DE16CA74}"/>
              </a:ext>
            </a:extLst>
          </p:cNvPr>
          <p:cNvSpPr/>
          <p:nvPr/>
        </p:nvSpPr>
        <p:spPr>
          <a:xfrm>
            <a:off x="6112148" y="1814528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E0A6EEE-3D9C-4C0D-A501-16697D21749B}"/>
              </a:ext>
            </a:extLst>
          </p:cNvPr>
          <p:cNvSpPr txBox="1"/>
          <p:nvPr/>
        </p:nvSpPr>
        <p:spPr>
          <a:xfrm>
            <a:off x="6273871" y="1860380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4E7A94D-89D4-40E5-AA66-BD1AC9A2038A}"/>
              </a:ext>
            </a:extLst>
          </p:cNvPr>
          <p:cNvSpPr txBox="1"/>
          <p:nvPr/>
        </p:nvSpPr>
        <p:spPr>
          <a:xfrm>
            <a:off x="8011087" y="1860380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2F19B55-1A81-48D4-B45D-0E6BE02C915E}"/>
              </a:ext>
            </a:extLst>
          </p:cNvPr>
          <p:cNvSpPr txBox="1"/>
          <p:nvPr/>
        </p:nvSpPr>
        <p:spPr>
          <a:xfrm>
            <a:off x="9748303" y="1860380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Rectangle 42">
            <a:extLst>
              <a:ext uri="{FF2B5EF4-FFF2-40B4-BE49-F238E27FC236}">
                <a16:creationId xmlns:a16="http://schemas.microsoft.com/office/drawing/2014/main" id="{4F6986CB-32CE-44A2-9BAB-A3AFD258B19F}"/>
              </a:ext>
            </a:extLst>
          </p:cNvPr>
          <p:cNvSpPr/>
          <p:nvPr/>
        </p:nvSpPr>
        <p:spPr>
          <a:xfrm>
            <a:off x="1247385" y="2191078"/>
            <a:ext cx="792088" cy="2952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Rectangle 20">
            <a:extLst>
              <a:ext uri="{FF2B5EF4-FFF2-40B4-BE49-F238E27FC236}">
                <a16:creationId xmlns:a16="http://schemas.microsoft.com/office/drawing/2014/main" id="{95D26838-CC37-4726-BA28-5D9EE0BB063F}"/>
              </a:ext>
            </a:extLst>
          </p:cNvPr>
          <p:cNvSpPr/>
          <p:nvPr/>
        </p:nvSpPr>
        <p:spPr>
          <a:xfrm>
            <a:off x="4374932" y="1814528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02CF545-0C7A-4A27-8F9B-1E71FA5AB260}"/>
              </a:ext>
            </a:extLst>
          </p:cNvPr>
          <p:cNvSpPr txBox="1"/>
          <p:nvPr/>
        </p:nvSpPr>
        <p:spPr>
          <a:xfrm>
            <a:off x="4536655" y="1852520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Parallelogram 15">
            <a:extLst>
              <a:ext uri="{FF2B5EF4-FFF2-40B4-BE49-F238E27FC236}">
                <a16:creationId xmlns:a16="http://schemas.microsoft.com/office/drawing/2014/main" id="{EDFB8F3D-510D-497E-B415-0FDA3A48CD4E}"/>
              </a:ext>
            </a:extLst>
          </p:cNvPr>
          <p:cNvSpPr/>
          <p:nvPr/>
        </p:nvSpPr>
        <p:spPr>
          <a:xfrm flipH="1">
            <a:off x="1504697" y="4017744"/>
            <a:ext cx="316373" cy="31637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30">
            <a:extLst>
              <a:ext uri="{FF2B5EF4-FFF2-40B4-BE49-F238E27FC236}">
                <a16:creationId xmlns:a16="http://schemas.microsoft.com/office/drawing/2014/main" id="{54724A04-D107-411E-AEB5-13BE794E1D6A}"/>
              </a:ext>
            </a:extLst>
          </p:cNvPr>
          <p:cNvSpPr/>
          <p:nvPr/>
        </p:nvSpPr>
        <p:spPr>
          <a:xfrm>
            <a:off x="1522591" y="4574720"/>
            <a:ext cx="280582" cy="27976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10">
            <a:extLst>
              <a:ext uri="{FF2B5EF4-FFF2-40B4-BE49-F238E27FC236}">
                <a16:creationId xmlns:a16="http://schemas.microsoft.com/office/drawing/2014/main" id="{9B9B7909-E942-4845-B973-9B309C79A114}"/>
              </a:ext>
            </a:extLst>
          </p:cNvPr>
          <p:cNvSpPr/>
          <p:nvPr/>
        </p:nvSpPr>
        <p:spPr>
          <a:xfrm>
            <a:off x="1550477" y="3003809"/>
            <a:ext cx="224813" cy="29751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6">
            <a:extLst>
              <a:ext uri="{FF2B5EF4-FFF2-40B4-BE49-F238E27FC236}">
                <a16:creationId xmlns:a16="http://schemas.microsoft.com/office/drawing/2014/main" id="{33B4E79D-04E1-41A7-BF3B-047D33C655FE}"/>
              </a:ext>
            </a:extLst>
          </p:cNvPr>
          <p:cNvSpPr/>
          <p:nvPr/>
        </p:nvSpPr>
        <p:spPr>
          <a:xfrm>
            <a:off x="1509860" y="2452052"/>
            <a:ext cx="306047" cy="31115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2083BE19-2680-436A-B6D0-8DA376289813}"/>
              </a:ext>
            </a:extLst>
          </p:cNvPr>
          <p:cNvSpPr/>
          <p:nvPr/>
        </p:nvSpPr>
        <p:spPr>
          <a:xfrm rot="2700000">
            <a:off x="1545276" y="3448685"/>
            <a:ext cx="235215" cy="4216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22DBFF9-C8DD-481A-B3C5-55223D1DC83D}"/>
              </a:ext>
            </a:extLst>
          </p:cNvPr>
          <p:cNvSpPr txBox="1"/>
          <p:nvPr/>
        </p:nvSpPr>
        <p:spPr>
          <a:xfrm>
            <a:off x="1257312" y="5439206"/>
            <a:ext cx="96773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text can be replaced with your own text. This text can be replaced with your own text. You can simply impress your audience and add a unique zing and appeal to your Reports and Presentations with our Templates. Get a modern PowerPoint  Presentation that is beautifully designed. Easy to change colors, photos and Text. </a:t>
            </a:r>
          </a:p>
        </p:txBody>
      </p:sp>
      <p:sp>
        <p:nvSpPr>
          <p:cNvPr id="50" name="자유형 8">
            <a:extLst>
              <a:ext uri="{FF2B5EF4-FFF2-40B4-BE49-F238E27FC236}">
                <a16:creationId xmlns:a16="http://schemas.microsoft.com/office/drawing/2014/main" id="{ACEB8A1C-12E2-4BE3-A447-B65594569EF8}"/>
              </a:ext>
            </a:extLst>
          </p:cNvPr>
          <p:cNvSpPr/>
          <p:nvPr/>
        </p:nvSpPr>
        <p:spPr>
          <a:xfrm flipV="1">
            <a:off x="891846" y="5313370"/>
            <a:ext cx="10404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381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자유형 9">
            <a:extLst>
              <a:ext uri="{FF2B5EF4-FFF2-40B4-BE49-F238E27FC236}">
                <a16:creationId xmlns:a16="http://schemas.microsoft.com/office/drawing/2014/main" id="{7C89229B-2DDF-4902-88B4-7D18735B9153}"/>
              </a:ext>
            </a:extLst>
          </p:cNvPr>
          <p:cNvSpPr/>
          <p:nvPr/>
        </p:nvSpPr>
        <p:spPr>
          <a:xfrm>
            <a:off x="891846" y="6165655"/>
            <a:ext cx="10404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381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708463F-D90E-4BB9-A671-EF6F5905D8AF}"/>
              </a:ext>
            </a:extLst>
          </p:cNvPr>
          <p:cNvSpPr txBox="1"/>
          <p:nvPr/>
        </p:nvSpPr>
        <p:spPr>
          <a:xfrm>
            <a:off x="7089753" y="4964721"/>
            <a:ext cx="4595052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4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4400" b="1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356FC4-F5B2-46EF-A005-DCAA83B33749}"/>
              </a:ext>
            </a:extLst>
          </p:cNvPr>
          <p:cNvSpPr txBox="1"/>
          <p:nvPr/>
        </p:nvSpPr>
        <p:spPr>
          <a:xfrm>
            <a:off x="7099402" y="4010614"/>
            <a:ext cx="4585403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DOLOR SIT AMET, 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69EC774-7F73-4C14-AB8A-3D7FCA428C19}"/>
              </a:ext>
            </a:extLst>
          </p:cNvPr>
          <p:cNvSpPr txBox="1"/>
          <p:nvPr/>
        </p:nvSpPr>
        <p:spPr>
          <a:xfrm>
            <a:off x="7983245" y="754942"/>
            <a:ext cx="370156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4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2400" dirty="0">
                <a:solidFill>
                  <a:schemeClr val="accent4"/>
                </a:solidFill>
                <a:cs typeface="Arial" pitchFamily="34" charset="0"/>
              </a:rPr>
              <a:t>CU USU AGAM INTEGRE IMPEDIT.</a:t>
            </a:r>
            <a:endParaRPr lang="ko-KR" altLang="en-US" sz="2400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" name="Group 6">
            <a:extLst>
              <a:ext uri="{FF2B5EF4-FFF2-40B4-BE49-F238E27FC236}">
                <a16:creationId xmlns:a16="http://schemas.microsoft.com/office/drawing/2014/main" id="{26D165B7-E195-4948-987C-B2DCE4816C38}"/>
              </a:ext>
            </a:extLst>
          </p:cNvPr>
          <p:cNvGrpSpPr/>
          <p:nvPr/>
        </p:nvGrpSpPr>
        <p:grpSpPr>
          <a:xfrm>
            <a:off x="952073" y="1673215"/>
            <a:ext cx="3657769" cy="3014696"/>
            <a:chOff x="952073" y="1673215"/>
            <a:chExt cx="3657769" cy="3014696"/>
          </a:xfrm>
        </p:grpSpPr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9F7F3B04-6DE0-4BAC-B5AC-A3BA214C0B99}"/>
                </a:ext>
              </a:extLst>
            </p:cNvPr>
            <p:cNvGrpSpPr/>
            <p:nvPr/>
          </p:nvGrpSpPr>
          <p:grpSpPr>
            <a:xfrm>
              <a:off x="952073" y="1673215"/>
              <a:ext cx="3655631" cy="646331"/>
              <a:chOff x="7020272" y="1700460"/>
              <a:chExt cx="3655631" cy="646331"/>
            </a:xfrm>
          </p:grpSpPr>
          <p:sp>
            <p:nvSpPr>
              <p:cNvPr id="17" name="Rectangle 17">
                <a:extLst>
                  <a:ext uri="{FF2B5EF4-FFF2-40B4-BE49-F238E27FC236}">
                    <a16:creationId xmlns:a16="http://schemas.microsoft.com/office/drawing/2014/main" id="{55C9C5EC-2E18-4CDE-B480-389D414E20C2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65DD5C60-C789-4A74-B4DE-871FC73401B2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337179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Calibri" pitchFamily="34" charset="0"/>
                  </a:rPr>
                  <a:t>Option A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8" name="Group 8">
              <a:extLst>
                <a:ext uri="{FF2B5EF4-FFF2-40B4-BE49-F238E27FC236}">
                  <a16:creationId xmlns:a16="http://schemas.microsoft.com/office/drawing/2014/main" id="{09E2D621-2B19-434D-AB7C-55DCA64A952D}"/>
                </a:ext>
              </a:extLst>
            </p:cNvPr>
            <p:cNvGrpSpPr/>
            <p:nvPr/>
          </p:nvGrpSpPr>
          <p:grpSpPr>
            <a:xfrm>
              <a:off x="954211" y="2462670"/>
              <a:ext cx="3655631" cy="646331"/>
              <a:chOff x="7020272" y="1700460"/>
              <a:chExt cx="3655631" cy="646331"/>
            </a:xfrm>
          </p:grpSpPr>
          <p:sp>
            <p:nvSpPr>
              <p:cNvPr id="15" name="Rectangle 15">
                <a:extLst>
                  <a:ext uri="{FF2B5EF4-FFF2-40B4-BE49-F238E27FC236}">
                    <a16:creationId xmlns:a16="http://schemas.microsoft.com/office/drawing/2014/main" id="{214C9867-4A4F-42F1-8614-2C7A34380562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2AB8C741-7F44-4022-BBC9-974F4F9CBDE0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337179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Calibri" pitchFamily="34" charset="0"/>
                  </a:rPr>
                  <a:t>Option B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9" name="Group 9">
              <a:extLst>
                <a:ext uri="{FF2B5EF4-FFF2-40B4-BE49-F238E27FC236}">
                  <a16:creationId xmlns:a16="http://schemas.microsoft.com/office/drawing/2014/main" id="{27279817-DAD6-4A0B-84A5-5E37564F5EB2}"/>
                </a:ext>
              </a:extLst>
            </p:cNvPr>
            <p:cNvGrpSpPr/>
            <p:nvPr/>
          </p:nvGrpSpPr>
          <p:grpSpPr>
            <a:xfrm>
              <a:off x="954211" y="3252125"/>
              <a:ext cx="3655631" cy="646331"/>
              <a:chOff x="7020272" y="1700460"/>
              <a:chExt cx="3655631" cy="646331"/>
            </a:xfrm>
          </p:grpSpPr>
          <p:sp>
            <p:nvSpPr>
              <p:cNvPr id="13" name="Rectangle 13">
                <a:extLst>
                  <a:ext uri="{FF2B5EF4-FFF2-40B4-BE49-F238E27FC236}">
                    <a16:creationId xmlns:a16="http://schemas.microsoft.com/office/drawing/2014/main" id="{A1172F69-1D40-4E1C-BB04-7762ECFA63D3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1AFFBDF-1BD2-473D-B337-669933DECBE7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337179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Calibri" pitchFamily="34" charset="0"/>
                  </a:rPr>
                  <a:t>Option C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10" name="Group 10">
              <a:extLst>
                <a:ext uri="{FF2B5EF4-FFF2-40B4-BE49-F238E27FC236}">
                  <a16:creationId xmlns:a16="http://schemas.microsoft.com/office/drawing/2014/main" id="{636409BF-EB02-48A6-9842-57D54ED1DD36}"/>
                </a:ext>
              </a:extLst>
            </p:cNvPr>
            <p:cNvGrpSpPr/>
            <p:nvPr/>
          </p:nvGrpSpPr>
          <p:grpSpPr>
            <a:xfrm>
              <a:off x="954211" y="4041580"/>
              <a:ext cx="3655631" cy="646331"/>
              <a:chOff x="7020272" y="1700460"/>
              <a:chExt cx="3655631" cy="646331"/>
            </a:xfrm>
          </p:grpSpPr>
          <p:sp>
            <p:nvSpPr>
              <p:cNvPr id="11" name="Rectangle 11">
                <a:extLst>
                  <a:ext uri="{FF2B5EF4-FFF2-40B4-BE49-F238E27FC236}">
                    <a16:creationId xmlns:a16="http://schemas.microsoft.com/office/drawing/2014/main" id="{469332EB-C903-4127-99E2-881CF8FCE825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EB151753-1129-47F2-8116-97177A8A9D5B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337179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Calibri" pitchFamily="34" charset="0"/>
                  </a:rPr>
                  <a:t>Option D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Calibri" pitchFamily="34" charset="0"/>
                </a:endParaRPr>
              </a:p>
            </p:txBody>
          </p:sp>
        </p:grpSp>
      </p:grpSp>
      <p:grpSp>
        <p:nvGrpSpPr>
          <p:cNvPr id="19" name="Group 19">
            <a:extLst>
              <a:ext uri="{FF2B5EF4-FFF2-40B4-BE49-F238E27FC236}">
                <a16:creationId xmlns:a16="http://schemas.microsoft.com/office/drawing/2014/main" id="{696E64AC-0DEC-43C0-A73A-C5D334462BB9}"/>
              </a:ext>
            </a:extLst>
          </p:cNvPr>
          <p:cNvGrpSpPr/>
          <p:nvPr/>
        </p:nvGrpSpPr>
        <p:grpSpPr>
          <a:xfrm flipH="1">
            <a:off x="7580020" y="3238547"/>
            <a:ext cx="3657769" cy="3014696"/>
            <a:chOff x="952073" y="1673215"/>
            <a:chExt cx="3657769" cy="3014696"/>
          </a:xfrm>
        </p:grpSpPr>
        <p:grpSp>
          <p:nvGrpSpPr>
            <p:cNvPr id="20" name="Group 20">
              <a:extLst>
                <a:ext uri="{FF2B5EF4-FFF2-40B4-BE49-F238E27FC236}">
                  <a16:creationId xmlns:a16="http://schemas.microsoft.com/office/drawing/2014/main" id="{0440535A-8F3B-4385-85CB-F170661D4C2C}"/>
                </a:ext>
              </a:extLst>
            </p:cNvPr>
            <p:cNvGrpSpPr/>
            <p:nvPr/>
          </p:nvGrpSpPr>
          <p:grpSpPr>
            <a:xfrm>
              <a:off x="952073" y="1673215"/>
              <a:ext cx="3655631" cy="646331"/>
              <a:chOff x="7020272" y="1700460"/>
              <a:chExt cx="3655631" cy="646331"/>
            </a:xfrm>
          </p:grpSpPr>
          <p:sp>
            <p:nvSpPr>
              <p:cNvPr id="30" name="Rectangle 30">
                <a:extLst>
                  <a:ext uri="{FF2B5EF4-FFF2-40B4-BE49-F238E27FC236}">
                    <a16:creationId xmlns:a16="http://schemas.microsoft.com/office/drawing/2014/main" id="{AD3D43B3-095A-44A9-9178-CC34B00B6EA4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8DCF657D-B575-46A7-8179-6583C4DE62C2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337179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Calibri" pitchFamily="34" charset="0"/>
                  </a:rPr>
                  <a:t>Option A</a:t>
                </a:r>
              </a:p>
              <a:p>
                <a:pPr algn="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1" name="Group 21">
              <a:extLst>
                <a:ext uri="{FF2B5EF4-FFF2-40B4-BE49-F238E27FC236}">
                  <a16:creationId xmlns:a16="http://schemas.microsoft.com/office/drawing/2014/main" id="{D2833C60-B968-47CD-B973-0B1C39421B67}"/>
                </a:ext>
              </a:extLst>
            </p:cNvPr>
            <p:cNvGrpSpPr/>
            <p:nvPr/>
          </p:nvGrpSpPr>
          <p:grpSpPr>
            <a:xfrm>
              <a:off x="954211" y="2462670"/>
              <a:ext cx="3655631" cy="646331"/>
              <a:chOff x="7020272" y="1700460"/>
              <a:chExt cx="3655631" cy="646331"/>
            </a:xfrm>
          </p:grpSpPr>
          <p:sp>
            <p:nvSpPr>
              <p:cNvPr id="28" name="Rectangle 28">
                <a:extLst>
                  <a:ext uri="{FF2B5EF4-FFF2-40B4-BE49-F238E27FC236}">
                    <a16:creationId xmlns:a16="http://schemas.microsoft.com/office/drawing/2014/main" id="{35FFAFF1-230E-471B-8D1D-90E508BB2C3C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3103C164-2A07-4F35-9A46-BE04DE4AB92A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337179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Calibri" pitchFamily="34" charset="0"/>
                  </a:rPr>
                  <a:t>Option B</a:t>
                </a:r>
              </a:p>
              <a:p>
                <a:pPr algn="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2" name="Group 22">
              <a:extLst>
                <a:ext uri="{FF2B5EF4-FFF2-40B4-BE49-F238E27FC236}">
                  <a16:creationId xmlns:a16="http://schemas.microsoft.com/office/drawing/2014/main" id="{7F7146BE-68FD-483F-966B-40E57C208AE5}"/>
                </a:ext>
              </a:extLst>
            </p:cNvPr>
            <p:cNvGrpSpPr/>
            <p:nvPr/>
          </p:nvGrpSpPr>
          <p:grpSpPr>
            <a:xfrm>
              <a:off x="954211" y="3252125"/>
              <a:ext cx="3655631" cy="646331"/>
              <a:chOff x="7020272" y="1700460"/>
              <a:chExt cx="3655631" cy="646331"/>
            </a:xfrm>
          </p:grpSpPr>
          <p:sp>
            <p:nvSpPr>
              <p:cNvPr id="26" name="Rectangle 26">
                <a:extLst>
                  <a:ext uri="{FF2B5EF4-FFF2-40B4-BE49-F238E27FC236}">
                    <a16:creationId xmlns:a16="http://schemas.microsoft.com/office/drawing/2014/main" id="{03C7DC5F-B137-4015-A5F1-381A63D7A225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C76F47A6-F0CE-4760-9032-F90C2F646E70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337179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Calibri" pitchFamily="34" charset="0"/>
                  </a:rPr>
                  <a:t>Option C</a:t>
                </a:r>
              </a:p>
              <a:p>
                <a:pPr algn="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3" name="Group 23">
              <a:extLst>
                <a:ext uri="{FF2B5EF4-FFF2-40B4-BE49-F238E27FC236}">
                  <a16:creationId xmlns:a16="http://schemas.microsoft.com/office/drawing/2014/main" id="{EA24CFDB-B0A0-4E7C-A0C0-4A52EEFE68E9}"/>
                </a:ext>
              </a:extLst>
            </p:cNvPr>
            <p:cNvGrpSpPr/>
            <p:nvPr/>
          </p:nvGrpSpPr>
          <p:grpSpPr>
            <a:xfrm>
              <a:off x="954211" y="4041580"/>
              <a:ext cx="3655631" cy="646331"/>
              <a:chOff x="7020272" y="1700460"/>
              <a:chExt cx="3655631" cy="646331"/>
            </a:xfrm>
          </p:grpSpPr>
          <p:sp>
            <p:nvSpPr>
              <p:cNvPr id="24" name="Rectangle 24">
                <a:extLst>
                  <a:ext uri="{FF2B5EF4-FFF2-40B4-BE49-F238E27FC236}">
                    <a16:creationId xmlns:a16="http://schemas.microsoft.com/office/drawing/2014/main" id="{3928D06A-EFE9-44B1-B54C-C92486A6B62B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CAD389C-331E-48D3-B11D-7CE209410256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337179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Calibri" pitchFamily="34" charset="0"/>
                  </a:rPr>
                  <a:t>Option D</a:t>
                </a:r>
              </a:p>
              <a:p>
                <a:pPr algn="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Calibri" pitchFamily="34" charset="0"/>
                </a:endParaRPr>
              </a:p>
            </p:txBody>
          </p:sp>
        </p:grpSp>
      </p:grpSp>
      <p:sp>
        <p:nvSpPr>
          <p:cNvPr id="32" name="Freeform: Shape 9">
            <a:extLst>
              <a:ext uri="{FF2B5EF4-FFF2-40B4-BE49-F238E27FC236}">
                <a16:creationId xmlns:a16="http://schemas.microsoft.com/office/drawing/2014/main" id="{69D055F5-F908-431C-AB5A-8012BD2E0F5E}"/>
              </a:ext>
            </a:extLst>
          </p:cNvPr>
          <p:cNvSpPr/>
          <p:nvPr/>
        </p:nvSpPr>
        <p:spPr>
          <a:xfrm>
            <a:off x="5992741" y="1520133"/>
            <a:ext cx="1544896" cy="4838480"/>
          </a:xfrm>
          <a:custGeom>
            <a:avLst/>
            <a:gdLst>
              <a:gd name="connsiteX0" fmla="*/ 1033938 w 1034239"/>
              <a:gd name="connsiteY0" fmla="*/ 2169497 h 3239145"/>
              <a:gd name="connsiteX1" fmla="*/ 1009442 w 1034239"/>
              <a:gd name="connsiteY1" fmla="*/ 2098018 h 3239145"/>
              <a:gd name="connsiteX2" fmla="*/ 1012655 w 1034239"/>
              <a:gd name="connsiteY2" fmla="*/ 2060672 h 3239145"/>
              <a:gd name="connsiteX3" fmla="*/ 1019080 w 1034239"/>
              <a:gd name="connsiteY3" fmla="*/ 2042601 h 3239145"/>
              <a:gd name="connsiteX4" fmla="*/ 988560 w 1034239"/>
              <a:gd name="connsiteY4" fmla="*/ 1976342 h 3239145"/>
              <a:gd name="connsiteX5" fmla="*/ 943585 w 1034239"/>
              <a:gd name="connsiteY5" fmla="*/ 1883579 h 3239145"/>
              <a:gd name="connsiteX6" fmla="*/ 917884 w 1034239"/>
              <a:gd name="connsiteY6" fmla="*/ 1827761 h 3239145"/>
              <a:gd name="connsiteX7" fmla="*/ 890577 w 1034239"/>
              <a:gd name="connsiteY7" fmla="*/ 1778368 h 3239145"/>
              <a:gd name="connsiteX8" fmla="*/ 829539 w 1034239"/>
              <a:gd name="connsiteY8" fmla="*/ 1693636 h 3239145"/>
              <a:gd name="connsiteX9" fmla="*/ 773319 w 1034239"/>
              <a:gd name="connsiteY9" fmla="*/ 1596055 h 3239145"/>
              <a:gd name="connsiteX10" fmla="*/ 759264 w 1034239"/>
              <a:gd name="connsiteY10" fmla="*/ 1550276 h 3239145"/>
              <a:gd name="connsiteX11" fmla="*/ 742398 w 1034239"/>
              <a:gd name="connsiteY11" fmla="*/ 1494457 h 3239145"/>
              <a:gd name="connsiteX12" fmla="*/ 737177 w 1034239"/>
              <a:gd name="connsiteY12" fmla="*/ 1358727 h 3239145"/>
              <a:gd name="connsiteX13" fmla="*/ 751634 w 1034239"/>
              <a:gd name="connsiteY13" fmla="*/ 1251909 h 3239145"/>
              <a:gd name="connsiteX14" fmla="*/ 766492 w 1034239"/>
              <a:gd name="connsiteY14" fmla="*/ 1117383 h 3239145"/>
              <a:gd name="connsiteX15" fmla="*/ 800224 w 1034239"/>
              <a:gd name="connsiteY15" fmla="*/ 1043494 h 3239145"/>
              <a:gd name="connsiteX16" fmla="*/ 821106 w 1034239"/>
              <a:gd name="connsiteY16" fmla="*/ 943101 h 3239145"/>
              <a:gd name="connsiteX17" fmla="*/ 749225 w 1034239"/>
              <a:gd name="connsiteY17" fmla="*/ 819016 h 3239145"/>
              <a:gd name="connsiteX18" fmla="*/ 740792 w 1034239"/>
              <a:gd name="connsiteY18" fmla="*/ 808174 h 3239145"/>
              <a:gd name="connsiteX19" fmla="*/ 694209 w 1034239"/>
              <a:gd name="connsiteY19" fmla="*/ 745529 h 3239145"/>
              <a:gd name="connsiteX20" fmla="*/ 687784 w 1034239"/>
              <a:gd name="connsiteY20" fmla="*/ 727056 h 3239145"/>
              <a:gd name="connsiteX21" fmla="*/ 696217 w 1034239"/>
              <a:gd name="connsiteY21" fmla="*/ 591727 h 3239145"/>
              <a:gd name="connsiteX22" fmla="*/ 674131 w 1034239"/>
              <a:gd name="connsiteY22" fmla="*/ 499366 h 3239145"/>
              <a:gd name="connsiteX23" fmla="*/ 669714 w 1034239"/>
              <a:gd name="connsiteY23" fmla="*/ 409414 h 3239145"/>
              <a:gd name="connsiteX24" fmla="*/ 666903 w 1034239"/>
              <a:gd name="connsiteY24" fmla="*/ 394556 h 3239145"/>
              <a:gd name="connsiteX25" fmla="*/ 668910 w 1034239"/>
              <a:gd name="connsiteY25" fmla="*/ 351588 h 3239145"/>
              <a:gd name="connsiteX26" fmla="*/ 665698 w 1034239"/>
              <a:gd name="connsiteY26" fmla="*/ 318258 h 3239145"/>
              <a:gd name="connsiteX27" fmla="*/ 654856 w 1034239"/>
              <a:gd name="connsiteY27" fmla="*/ 285329 h 3239145"/>
              <a:gd name="connsiteX28" fmla="*/ 646423 w 1034239"/>
              <a:gd name="connsiteY28" fmla="*/ 253605 h 3239145"/>
              <a:gd name="connsiteX29" fmla="*/ 633974 w 1034239"/>
              <a:gd name="connsiteY29" fmla="*/ 205416 h 3239145"/>
              <a:gd name="connsiteX30" fmla="*/ 621525 w 1034239"/>
              <a:gd name="connsiteY30" fmla="*/ 179314 h 3239145"/>
              <a:gd name="connsiteX31" fmla="*/ 595021 w 1034239"/>
              <a:gd name="connsiteY31" fmla="*/ 139559 h 3239145"/>
              <a:gd name="connsiteX32" fmla="*/ 594620 w 1034239"/>
              <a:gd name="connsiteY32" fmla="*/ 116669 h 3239145"/>
              <a:gd name="connsiteX33" fmla="*/ 563297 w 1034239"/>
              <a:gd name="connsiteY33" fmla="*/ 52017 h 3239145"/>
              <a:gd name="connsiteX34" fmla="*/ 544825 w 1034239"/>
              <a:gd name="connsiteY34" fmla="*/ 33544 h 3239145"/>
              <a:gd name="connsiteX35" fmla="*/ 479369 w 1034239"/>
              <a:gd name="connsiteY35" fmla="*/ 4631 h 3239145"/>
              <a:gd name="connsiteX36" fmla="*/ 455677 w 1034239"/>
              <a:gd name="connsiteY36" fmla="*/ 616 h 3239145"/>
              <a:gd name="connsiteX37" fmla="*/ 405882 w 1034239"/>
              <a:gd name="connsiteY37" fmla="*/ 1017 h 3239145"/>
              <a:gd name="connsiteX38" fmla="*/ 330387 w 1034239"/>
              <a:gd name="connsiteY38" fmla="*/ 19088 h 3239145"/>
              <a:gd name="connsiteX39" fmla="*/ 287820 w 1034239"/>
              <a:gd name="connsiteY39" fmla="*/ 50410 h 3239145"/>
              <a:gd name="connsiteX40" fmla="*/ 293041 w 1034239"/>
              <a:gd name="connsiteY40" fmla="*/ 78922 h 3239145"/>
              <a:gd name="connsiteX41" fmla="*/ 276175 w 1034239"/>
              <a:gd name="connsiteY41" fmla="*/ 96591 h 3239145"/>
              <a:gd name="connsiteX42" fmla="*/ 260513 w 1034239"/>
              <a:gd name="connsiteY42" fmla="*/ 125905 h 3239145"/>
              <a:gd name="connsiteX43" fmla="*/ 247262 w 1034239"/>
              <a:gd name="connsiteY43" fmla="*/ 176905 h 3239145"/>
              <a:gd name="connsiteX44" fmla="*/ 236018 w 1034239"/>
              <a:gd name="connsiteY44" fmla="*/ 203810 h 3239145"/>
              <a:gd name="connsiteX45" fmla="*/ 223569 w 1034239"/>
              <a:gd name="connsiteY45" fmla="*/ 271274 h 3239145"/>
              <a:gd name="connsiteX46" fmla="*/ 213931 w 1034239"/>
              <a:gd name="connsiteY46" fmla="*/ 309022 h 3239145"/>
              <a:gd name="connsiteX47" fmla="*/ 219152 w 1034239"/>
              <a:gd name="connsiteY47" fmla="*/ 369257 h 3239145"/>
              <a:gd name="connsiteX48" fmla="*/ 208711 w 1034239"/>
              <a:gd name="connsiteY48" fmla="*/ 454792 h 3239145"/>
              <a:gd name="connsiteX49" fmla="*/ 192648 w 1034239"/>
              <a:gd name="connsiteY49" fmla="*/ 535507 h 3239145"/>
              <a:gd name="connsiteX50" fmla="*/ 188632 w 1034239"/>
              <a:gd name="connsiteY50" fmla="*/ 548759 h 3239145"/>
              <a:gd name="connsiteX51" fmla="*/ 189435 w 1034239"/>
              <a:gd name="connsiteY51" fmla="*/ 606184 h 3239145"/>
              <a:gd name="connsiteX52" fmla="*/ 186223 w 1034239"/>
              <a:gd name="connsiteY52" fmla="*/ 635900 h 3239145"/>
              <a:gd name="connsiteX53" fmla="*/ 142853 w 1034239"/>
              <a:gd name="connsiteY53" fmla="*/ 673246 h 3239145"/>
              <a:gd name="connsiteX54" fmla="*/ 16359 w 1034239"/>
              <a:gd name="connsiteY54" fmla="*/ 808575 h 3239145"/>
              <a:gd name="connsiteX55" fmla="*/ 1500 w 1034239"/>
              <a:gd name="connsiteY55" fmla="*/ 864393 h 3239145"/>
              <a:gd name="connsiteX56" fmla="*/ 27602 w 1034239"/>
              <a:gd name="connsiteY56" fmla="*/ 965188 h 3239145"/>
              <a:gd name="connsiteX57" fmla="*/ 102295 w 1034239"/>
              <a:gd name="connsiteY57" fmla="*/ 1158745 h 3239145"/>
              <a:gd name="connsiteX58" fmla="*/ 182609 w 1034239"/>
              <a:gd name="connsiteY58" fmla="*/ 1305719 h 3239145"/>
              <a:gd name="connsiteX59" fmla="*/ 246458 w 1034239"/>
              <a:gd name="connsiteY59" fmla="*/ 1373585 h 3239145"/>
              <a:gd name="connsiteX60" fmla="*/ 252080 w 1034239"/>
              <a:gd name="connsiteY60" fmla="*/ 1391655 h 3239145"/>
              <a:gd name="connsiteX61" fmla="*/ 227585 w 1034239"/>
              <a:gd name="connsiteY61" fmla="*/ 1545055 h 3239145"/>
              <a:gd name="connsiteX62" fmla="*/ 238829 w 1034239"/>
              <a:gd name="connsiteY62" fmla="*/ 1730179 h 3239145"/>
              <a:gd name="connsiteX63" fmla="*/ 209915 w 1034239"/>
              <a:gd name="connsiteY63" fmla="*/ 1842619 h 3239145"/>
              <a:gd name="connsiteX64" fmla="*/ 158916 w 1034239"/>
              <a:gd name="connsiteY64" fmla="*/ 1932571 h 3239145"/>
              <a:gd name="connsiteX65" fmla="*/ 104704 w 1034239"/>
              <a:gd name="connsiteY65" fmla="*/ 2008869 h 3239145"/>
              <a:gd name="connsiteX66" fmla="*/ 133216 w 1034239"/>
              <a:gd name="connsiteY66" fmla="*/ 2085168 h 3239145"/>
              <a:gd name="connsiteX67" fmla="*/ 239230 w 1034239"/>
              <a:gd name="connsiteY67" fmla="*/ 2100829 h 3239145"/>
              <a:gd name="connsiteX68" fmla="*/ 352473 w 1034239"/>
              <a:gd name="connsiteY68" fmla="*/ 2108057 h 3239145"/>
              <a:gd name="connsiteX69" fmla="*/ 376969 w 1034239"/>
              <a:gd name="connsiteY69" fmla="*/ 2129742 h 3239145"/>
              <a:gd name="connsiteX70" fmla="*/ 378173 w 1034239"/>
              <a:gd name="connsiteY70" fmla="*/ 2203229 h 3239145"/>
              <a:gd name="connsiteX71" fmla="*/ 374961 w 1034239"/>
              <a:gd name="connsiteY71" fmla="*/ 2267480 h 3239145"/>
              <a:gd name="connsiteX72" fmla="*/ 365323 w 1034239"/>
              <a:gd name="connsiteY72" fmla="*/ 2334944 h 3239145"/>
              <a:gd name="connsiteX73" fmla="*/ 335607 w 1034239"/>
              <a:gd name="connsiteY73" fmla="*/ 2461037 h 3239145"/>
              <a:gd name="connsiteX74" fmla="*/ 317938 w 1034239"/>
              <a:gd name="connsiteY74" fmla="*/ 2479911 h 3239145"/>
              <a:gd name="connsiteX75" fmla="*/ 331993 w 1034239"/>
              <a:gd name="connsiteY75" fmla="*/ 2497982 h 3239145"/>
              <a:gd name="connsiteX76" fmla="*/ 340426 w 1034239"/>
              <a:gd name="connsiteY76" fmla="*/ 2564643 h 3239145"/>
              <a:gd name="connsiteX77" fmla="*/ 372953 w 1034239"/>
              <a:gd name="connsiteY77" fmla="*/ 2713224 h 3239145"/>
              <a:gd name="connsiteX78" fmla="*/ 404276 w 1034239"/>
              <a:gd name="connsiteY78" fmla="*/ 2861002 h 3239145"/>
              <a:gd name="connsiteX79" fmla="*/ 404276 w 1034239"/>
              <a:gd name="connsiteY79" fmla="*/ 2897544 h 3239145"/>
              <a:gd name="connsiteX80" fmla="*/ 385000 w 1034239"/>
              <a:gd name="connsiteY80" fmla="*/ 3018417 h 3239145"/>
              <a:gd name="connsiteX81" fmla="*/ 378173 w 1034239"/>
              <a:gd name="connsiteY81" fmla="*/ 3040905 h 3239145"/>
              <a:gd name="connsiteX82" fmla="*/ 372551 w 1034239"/>
              <a:gd name="connsiteY82" fmla="*/ 3070220 h 3239145"/>
              <a:gd name="connsiteX83" fmla="*/ 391425 w 1034239"/>
              <a:gd name="connsiteY83" fmla="*/ 3124030 h 3239145"/>
              <a:gd name="connsiteX84" fmla="*/ 418331 w 1034239"/>
              <a:gd name="connsiteY84" fmla="*/ 3213982 h 3239145"/>
              <a:gd name="connsiteX85" fmla="*/ 431984 w 1034239"/>
              <a:gd name="connsiteY85" fmla="*/ 3228439 h 3239145"/>
              <a:gd name="connsiteX86" fmla="*/ 436401 w 1034239"/>
              <a:gd name="connsiteY86" fmla="*/ 3212376 h 3239145"/>
              <a:gd name="connsiteX87" fmla="*/ 436803 w 1034239"/>
              <a:gd name="connsiteY87" fmla="*/ 3137684 h 3239145"/>
              <a:gd name="connsiteX88" fmla="*/ 444031 w 1034239"/>
              <a:gd name="connsiteY88" fmla="*/ 3117605 h 3239145"/>
              <a:gd name="connsiteX89" fmla="*/ 467322 w 1034239"/>
              <a:gd name="connsiteY89" fmla="*/ 3125636 h 3239145"/>
              <a:gd name="connsiteX90" fmla="*/ 512298 w 1034239"/>
              <a:gd name="connsiteY90" fmla="*/ 3169006 h 3239145"/>
              <a:gd name="connsiteX91" fmla="*/ 600644 w 1034239"/>
              <a:gd name="connsiteY91" fmla="*/ 3220809 h 3239145"/>
              <a:gd name="connsiteX92" fmla="*/ 704650 w 1034239"/>
              <a:gd name="connsiteY92" fmla="*/ 3238076 h 3239145"/>
              <a:gd name="connsiteX93" fmla="*/ 792193 w 1034239"/>
              <a:gd name="connsiteY93" fmla="*/ 3223218 h 3239145"/>
              <a:gd name="connsiteX94" fmla="*/ 800626 w 1034239"/>
              <a:gd name="connsiteY94" fmla="*/ 3209565 h 3239145"/>
              <a:gd name="connsiteX95" fmla="*/ 763280 w 1034239"/>
              <a:gd name="connsiteY95" fmla="*/ 3165392 h 3239145"/>
              <a:gd name="connsiteX96" fmla="*/ 748421 w 1034239"/>
              <a:gd name="connsiteY96" fmla="*/ 3157762 h 3239145"/>
              <a:gd name="connsiteX97" fmla="*/ 733965 w 1034239"/>
              <a:gd name="connsiteY97" fmla="*/ 3149329 h 3239145"/>
              <a:gd name="connsiteX98" fmla="*/ 691398 w 1034239"/>
              <a:gd name="connsiteY98" fmla="*/ 3131258 h 3239145"/>
              <a:gd name="connsiteX99" fmla="*/ 650840 w 1034239"/>
              <a:gd name="connsiteY99" fmla="*/ 3028456 h 3239145"/>
              <a:gd name="connsiteX100" fmla="*/ 700635 w 1034239"/>
              <a:gd name="connsiteY100" fmla="*/ 3015606 h 3239145"/>
              <a:gd name="connsiteX101" fmla="*/ 750028 w 1034239"/>
              <a:gd name="connsiteY101" fmla="*/ 3098330 h 3239145"/>
              <a:gd name="connsiteX102" fmla="*/ 799822 w 1034239"/>
              <a:gd name="connsiteY102" fmla="*/ 3173825 h 3239145"/>
              <a:gd name="connsiteX103" fmla="*/ 879333 w 1034239"/>
              <a:gd name="connsiteY103" fmla="*/ 3195108 h 3239145"/>
              <a:gd name="connsiteX104" fmla="*/ 948403 w 1034239"/>
              <a:gd name="connsiteY104" fmla="*/ 3186675 h 3239145"/>
              <a:gd name="connsiteX105" fmla="*/ 960049 w 1034239"/>
              <a:gd name="connsiteY105" fmla="*/ 3159770 h 3239145"/>
              <a:gd name="connsiteX106" fmla="*/ 924309 w 1034239"/>
              <a:gd name="connsiteY106" fmla="*/ 3132865 h 3239145"/>
              <a:gd name="connsiteX107" fmla="*/ 888971 w 1034239"/>
              <a:gd name="connsiteY107" fmla="*/ 3106361 h 3239145"/>
              <a:gd name="connsiteX108" fmla="*/ 885357 w 1034239"/>
              <a:gd name="connsiteY108" fmla="*/ 3049740 h 3239145"/>
              <a:gd name="connsiteX109" fmla="*/ 897806 w 1034239"/>
              <a:gd name="connsiteY109" fmla="*/ 2938103 h 3239145"/>
              <a:gd name="connsiteX110" fmla="*/ 901018 w 1034239"/>
              <a:gd name="connsiteY110" fmla="*/ 2847348 h 3239145"/>
              <a:gd name="connsiteX111" fmla="*/ 928727 w 1034239"/>
              <a:gd name="connsiteY111" fmla="*/ 2644154 h 3239145"/>
              <a:gd name="connsiteX112" fmla="*/ 937561 w 1034239"/>
              <a:gd name="connsiteY112" fmla="*/ 2606004 h 3239145"/>
              <a:gd name="connsiteX113" fmla="*/ 967679 w 1034239"/>
              <a:gd name="connsiteY113" fmla="*/ 2422487 h 3239145"/>
              <a:gd name="connsiteX114" fmla="*/ 1021088 w 1034239"/>
              <a:gd name="connsiteY114" fmla="*/ 2219694 h 3239145"/>
              <a:gd name="connsiteX115" fmla="*/ 1033938 w 1034239"/>
              <a:gd name="connsiteY115" fmla="*/ 2169497 h 3239145"/>
              <a:gd name="connsiteX116" fmla="*/ 348457 w 1034239"/>
              <a:gd name="connsiteY116" fmla="*/ 1170390 h 3239145"/>
              <a:gd name="connsiteX117" fmla="*/ 298261 w 1034239"/>
              <a:gd name="connsiteY117" fmla="*/ 1257933 h 3239145"/>
              <a:gd name="connsiteX118" fmla="*/ 285009 w 1034239"/>
              <a:gd name="connsiteY118" fmla="*/ 1269980 h 3239145"/>
              <a:gd name="connsiteX119" fmla="*/ 277379 w 1034239"/>
              <a:gd name="connsiteY119" fmla="*/ 1257933 h 3239145"/>
              <a:gd name="connsiteX120" fmla="*/ 215136 w 1034239"/>
              <a:gd name="connsiteY120" fmla="*/ 1032651 h 3239145"/>
              <a:gd name="connsiteX121" fmla="*/ 195057 w 1034239"/>
              <a:gd name="connsiteY121" fmla="*/ 907763 h 3239145"/>
              <a:gd name="connsiteX122" fmla="*/ 201884 w 1034239"/>
              <a:gd name="connsiteY122" fmla="*/ 892102 h 3239145"/>
              <a:gd name="connsiteX123" fmla="*/ 273364 w 1034239"/>
              <a:gd name="connsiteY123" fmla="*/ 837087 h 3239145"/>
              <a:gd name="connsiteX124" fmla="*/ 325969 w 1034239"/>
              <a:gd name="connsiteY124" fmla="*/ 958361 h 3239145"/>
              <a:gd name="connsiteX125" fmla="*/ 365323 w 1034239"/>
              <a:gd name="connsiteY125" fmla="*/ 1073210 h 3239145"/>
              <a:gd name="connsiteX126" fmla="*/ 348457 w 1034239"/>
              <a:gd name="connsiteY126" fmla="*/ 1170390 h 3239145"/>
              <a:gd name="connsiteX127" fmla="*/ 814681 w 1034239"/>
              <a:gd name="connsiteY127" fmla="*/ 2290772 h 3239145"/>
              <a:gd name="connsiteX128" fmla="*/ 751232 w 1034239"/>
              <a:gd name="connsiteY128" fmla="*/ 2514045 h 3239145"/>
              <a:gd name="connsiteX129" fmla="*/ 758461 w 1034239"/>
              <a:gd name="connsiteY129" fmla="*/ 2565446 h 3239145"/>
              <a:gd name="connsiteX130" fmla="*/ 764083 w 1034239"/>
              <a:gd name="connsiteY130" fmla="*/ 2709208 h 3239145"/>
              <a:gd name="connsiteX131" fmla="*/ 750429 w 1034239"/>
              <a:gd name="connsiteY131" fmla="*/ 2824860 h 3239145"/>
              <a:gd name="connsiteX132" fmla="*/ 695013 w 1034239"/>
              <a:gd name="connsiteY132" fmla="*/ 2879875 h 3239145"/>
              <a:gd name="connsiteX133" fmla="*/ 641202 w 1034239"/>
              <a:gd name="connsiteY133" fmla="*/ 2948142 h 3239145"/>
              <a:gd name="connsiteX134" fmla="*/ 625139 w 1034239"/>
              <a:gd name="connsiteY134" fmla="*/ 3010787 h 3239145"/>
              <a:gd name="connsiteX135" fmla="*/ 600644 w 1034239"/>
              <a:gd name="connsiteY135" fmla="*/ 3009181 h 3239145"/>
              <a:gd name="connsiteX136" fmla="*/ 568919 w 1034239"/>
              <a:gd name="connsiteY136" fmla="*/ 2885497 h 3239145"/>
              <a:gd name="connsiteX137" fmla="*/ 558479 w 1034239"/>
              <a:gd name="connsiteY137" fmla="*/ 2832892 h 3239145"/>
              <a:gd name="connsiteX138" fmla="*/ 545628 w 1034239"/>
              <a:gd name="connsiteY138" fmla="*/ 2736113 h 3239145"/>
              <a:gd name="connsiteX139" fmla="*/ 527558 w 1034239"/>
              <a:gd name="connsiteY139" fmla="*/ 2626886 h 3239145"/>
              <a:gd name="connsiteX140" fmla="*/ 523140 w 1034239"/>
              <a:gd name="connsiteY140" fmla="*/ 2505210 h 3239145"/>
              <a:gd name="connsiteX141" fmla="*/ 522739 w 1034239"/>
              <a:gd name="connsiteY141" fmla="*/ 2414455 h 3239145"/>
              <a:gd name="connsiteX142" fmla="*/ 528361 w 1034239"/>
              <a:gd name="connsiteY142" fmla="*/ 2393172 h 3239145"/>
              <a:gd name="connsiteX143" fmla="*/ 579360 w 1034239"/>
              <a:gd name="connsiteY143" fmla="*/ 2259449 h 3239145"/>
              <a:gd name="connsiteX144" fmla="*/ 607069 w 1034239"/>
              <a:gd name="connsiteY144" fmla="*/ 2177930 h 3239145"/>
              <a:gd name="connsiteX145" fmla="*/ 610281 w 1034239"/>
              <a:gd name="connsiteY145" fmla="*/ 2162671 h 3239145"/>
              <a:gd name="connsiteX146" fmla="*/ 638793 w 1034239"/>
              <a:gd name="connsiteY146" fmla="*/ 2138576 h 3239145"/>
              <a:gd name="connsiteX147" fmla="*/ 754043 w 1034239"/>
              <a:gd name="connsiteY147" fmla="*/ 2140986 h 3239145"/>
              <a:gd name="connsiteX148" fmla="*/ 774524 w 1034239"/>
              <a:gd name="connsiteY148" fmla="*/ 2151025 h 3239145"/>
              <a:gd name="connsiteX149" fmla="*/ 822712 w 1034239"/>
              <a:gd name="connsiteY149" fmla="*/ 2255032 h 3239145"/>
              <a:gd name="connsiteX150" fmla="*/ 825121 w 1034239"/>
              <a:gd name="connsiteY150" fmla="*/ 2264670 h 3239145"/>
              <a:gd name="connsiteX151" fmla="*/ 814681 w 1034239"/>
              <a:gd name="connsiteY151" fmla="*/ 2290772 h 3239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034239" h="3239145">
                <a:moveTo>
                  <a:pt x="1033938" y="2169497"/>
                </a:moveTo>
                <a:cubicBezTo>
                  <a:pt x="1031127" y="2143395"/>
                  <a:pt x="1021088" y="2120506"/>
                  <a:pt x="1009442" y="2098018"/>
                </a:cubicBezTo>
                <a:cubicBezTo>
                  <a:pt x="1002615" y="2084766"/>
                  <a:pt x="999001" y="2072719"/>
                  <a:pt x="1012655" y="2060672"/>
                </a:cubicBezTo>
                <a:cubicBezTo>
                  <a:pt x="1016670" y="2057058"/>
                  <a:pt x="1023096" y="2051034"/>
                  <a:pt x="1019080" y="2042601"/>
                </a:cubicBezTo>
                <a:cubicBezTo>
                  <a:pt x="1008639" y="2020916"/>
                  <a:pt x="997797" y="1998830"/>
                  <a:pt x="988560" y="1976342"/>
                </a:cubicBezTo>
                <a:cubicBezTo>
                  <a:pt x="975710" y="1944618"/>
                  <a:pt x="949608" y="1919319"/>
                  <a:pt x="943585" y="1883579"/>
                </a:cubicBezTo>
                <a:cubicBezTo>
                  <a:pt x="939970" y="1863099"/>
                  <a:pt x="926719" y="1846233"/>
                  <a:pt x="917884" y="1827761"/>
                </a:cubicBezTo>
                <a:cubicBezTo>
                  <a:pt x="909853" y="1810493"/>
                  <a:pt x="902223" y="1792021"/>
                  <a:pt x="890577" y="1778368"/>
                </a:cubicBezTo>
                <a:cubicBezTo>
                  <a:pt x="868089" y="1751463"/>
                  <a:pt x="846806" y="1724156"/>
                  <a:pt x="829539" y="1693636"/>
                </a:cubicBezTo>
                <a:cubicBezTo>
                  <a:pt x="811066" y="1661109"/>
                  <a:pt x="784964" y="1633401"/>
                  <a:pt x="773319" y="1596055"/>
                </a:cubicBezTo>
                <a:cubicBezTo>
                  <a:pt x="768500" y="1580795"/>
                  <a:pt x="766894" y="1563528"/>
                  <a:pt x="759264" y="1550276"/>
                </a:cubicBezTo>
                <a:cubicBezTo>
                  <a:pt x="749225" y="1532205"/>
                  <a:pt x="745209" y="1514134"/>
                  <a:pt x="742398" y="1494457"/>
                </a:cubicBezTo>
                <a:cubicBezTo>
                  <a:pt x="736374" y="1449482"/>
                  <a:pt x="736374" y="1404104"/>
                  <a:pt x="737177" y="1358727"/>
                </a:cubicBezTo>
                <a:cubicBezTo>
                  <a:pt x="737981" y="1322184"/>
                  <a:pt x="750028" y="1288050"/>
                  <a:pt x="751634" y="1251909"/>
                </a:cubicBezTo>
                <a:cubicBezTo>
                  <a:pt x="753642" y="1206531"/>
                  <a:pt x="754043" y="1161556"/>
                  <a:pt x="766492" y="1117383"/>
                </a:cubicBezTo>
                <a:cubicBezTo>
                  <a:pt x="773720" y="1090879"/>
                  <a:pt x="782555" y="1065982"/>
                  <a:pt x="800224" y="1043494"/>
                </a:cubicBezTo>
                <a:cubicBezTo>
                  <a:pt x="823113" y="1014179"/>
                  <a:pt x="827129" y="978841"/>
                  <a:pt x="821106" y="943101"/>
                </a:cubicBezTo>
                <a:cubicBezTo>
                  <a:pt x="812673" y="892905"/>
                  <a:pt x="794200" y="848331"/>
                  <a:pt x="749225" y="819016"/>
                </a:cubicBezTo>
                <a:cubicBezTo>
                  <a:pt x="745610" y="816607"/>
                  <a:pt x="742799" y="812189"/>
                  <a:pt x="740792" y="808174"/>
                </a:cubicBezTo>
                <a:cubicBezTo>
                  <a:pt x="728744" y="784883"/>
                  <a:pt x="712682" y="764001"/>
                  <a:pt x="694209" y="745529"/>
                </a:cubicBezTo>
                <a:cubicBezTo>
                  <a:pt x="688989" y="740308"/>
                  <a:pt x="687383" y="735088"/>
                  <a:pt x="687784" y="727056"/>
                </a:cubicBezTo>
                <a:cubicBezTo>
                  <a:pt x="690595" y="681679"/>
                  <a:pt x="692202" y="636703"/>
                  <a:pt x="696217" y="591727"/>
                </a:cubicBezTo>
                <a:cubicBezTo>
                  <a:pt x="699028" y="560003"/>
                  <a:pt x="680154" y="530287"/>
                  <a:pt x="674131" y="499366"/>
                </a:cubicBezTo>
                <a:cubicBezTo>
                  <a:pt x="668509" y="469650"/>
                  <a:pt x="650840" y="440335"/>
                  <a:pt x="669714" y="409414"/>
                </a:cubicBezTo>
                <a:cubicBezTo>
                  <a:pt x="672926" y="404194"/>
                  <a:pt x="669312" y="399375"/>
                  <a:pt x="666903" y="394556"/>
                </a:cubicBezTo>
                <a:cubicBezTo>
                  <a:pt x="660076" y="379698"/>
                  <a:pt x="662485" y="365643"/>
                  <a:pt x="668910" y="351588"/>
                </a:cubicBezTo>
                <a:cubicBezTo>
                  <a:pt x="674532" y="339541"/>
                  <a:pt x="672123" y="324281"/>
                  <a:pt x="665698" y="318258"/>
                </a:cubicBezTo>
                <a:cubicBezTo>
                  <a:pt x="655257" y="307817"/>
                  <a:pt x="656060" y="296573"/>
                  <a:pt x="654856" y="285329"/>
                </a:cubicBezTo>
                <a:cubicBezTo>
                  <a:pt x="653249" y="274085"/>
                  <a:pt x="650037" y="264046"/>
                  <a:pt x="646423" y="253605"/>
                </a:cubicBezTo>
                <a:cubicBezTo>
                  <a:pt x="641202" y="237944"/>
                  <a:pt x="631966" y="223487"/>
                  <a:pt x="633974" y="205416"/>
                </a:cubicBezTo>
                <a:cubicBezTo>
                  <a:pt x="635179" y="195377"/>
                  <a:pt x="628352" y="186944"/>
                  <a:pt x="621525" y="179314"/>
                </a:cubicBezTo>
                <a:cubicBezTo>
                  <a:pt x="611084" y="167267"/>
                  <a:pt x="601045" y="154819"/>
                  <a:pt x="595021" y="139559"/>
                </a:cubicBezTo>
                <a:cubicBezTo>
                  <a:pt x="591407" y="131126"/>
                  <a:pt x="599037" y="125504"/>
                  <a:pt x="594620" y="116669"/>
                </a:cubicBezTo>
                <a:cubicBezTo>
                  <a:pt x="583778" y="95386"/>
                  <a:pt x="574541" y="73300"/>
                  <a:pt x="563297" y="52017"/>
                </a:cubicBezTo>
                <a:cubicBezTo>
                  <a:pt x="558479" y="43182"/>
                  <a:pt x="554061" y="35151"/>
                  <a:pt x="544825" y="33544"/>
                </a:cubicBezTo>
                <a:cubicBezTo>
                  <a:pt x="520329" y="29930"/>
                  <a:pt x="500652" y="15474"/>
                  <a:pt x="479369" y="4631"/>
                </a:cubicBezTo>
                <a:cubicBezTo>
                  <a:pt x="471739" y="616"/>
                  <a:pt x="463708" y="-991"/>
                  <a:pt x="455677" y="616"/>
                </a:cubicBezTo>
                <a:cubicBezTo>
                  <a:pt x="438811" y="3427"/>
                  <a:pt x="422346" y="-188"/>
                  <a:pt x="405882" y="1017"/>
                </a:cubicBezTo>
                <a:cubicBezTo>
                  <a:pt x="380181" y="3025"/>
                  <a:pt x="353276" y="-1794"/>
                  <a:pt x="330387" y="19088"/>
                </a:cubicBezTo>
                <a:cubicBezTo>
                  <a:pt x="317938" y="30332"/>
                  <a:pt x="311111" y="49607"/>
                  <a:pt x="287820" y="50410"/>
                </a:cubicBezTo>
                <a:cubicBezTo>
                  <a:pt x="309103" y="58843"/>
                  <a:pt x="299466" y="69686"/>
                  <a:pt x="293041" y="78922"/>
                </a:cubicBezTo>
                <a:cubicBezTo>
                  <a:pt x="288222" y="85347"/>
                  <a:pt x="282198" y="90969"/>
                  <a:pt x="276175" y="96591"/>
                </a:cubicBezTo>
                <a:cubicBezTo>
                  <a:pt x="266938" y="104221"/>
                  <a:pt x="260513" y="113457"/>
                  <a:pt x="260513" y="125905"/>
                </a:cubicBezTo>
                <a:cubicBezTo>
                  <a:pt x="260513" y="144378"/>
                  <a:pt x="253687" y="160441"/>
                  <a:pt x="247262" y="176905"/>
                </a:cubicBezTo>
                <a:cubicBezTo>
                  <a:pt x="243647" y="186141"/>
                  <a:pt x="234813" y="192968"/>
                  <a:pt x="236018" y="203810"/>
                </a:cubicBezTo>
                <a:cubicBezTo>
                  <a:pt x="238427" y="227503"/>
                  <a:pt x="227585" y="248786"/>
                  <a:pt x="223569" y="271274"/>
                </a:cubicBezTo>
                <a:cubicBezTo>
                  <a:pt x="221159" y="284124"/>
                  <a:pt x="210317" y="298982"/>
                  <a:pt x="213931" y="309022"/>
                </a:cubicBezTo>
                <a:cubicBezTo>
                  <a:pt x="221159" y="329502"/>
                  <a:pt x="215136" y="349580"/>
                  <a:pt x="219152" y="369257"/>
                </a:cubicBezTo>
                <a:cubicBezTo>
                  <a:pt x="225577" y="399375"/>
                  <a:pt x="218750" y="427083"/>
                  <a:pt x="208711" y="454792"/>
                </a:cubicBezTo>
                <a:cubicBezTo>
                  <a:pt x="199073" y="480894"/>
                  <a:pt x="187829" y="506594"/>
                  <a:pt x="192648" y="535507"/>
                </a:cubicBezTo>
                <a:cubicBezTo>
                  <a:pt x="193451" y="540326"/>
                  <a:pt x="191042" y="544743"/>
                  <a:pt x="188632" y="548759"/>
                </a:cubicBezTo>
                <a:cubicBezTo>
                  <a:pt x="177388" y="568035"/>
                  <a:pt x="176987" y="586908"/>
                  <a:pt x="189435" y="606184"/>
                </a:cubicBezTo>
                <a:cubicBezTo>
                  <a:pt x="196664" y="616625"/>
                  <a:pt x="195057" y="625459"/>
                  <a:pt x="186223" y="635900"/>
                </a:cubicBezTo>
                <a:cubicBezTo>
                  <a:pt x="173373" y="650356"/>
                  <a:pt x="157711" y="661199"/>
                  <a:pt x="142853" y="673246"/>
                </a:cubicBezTo>
                <a:cubicBezTo>
                  <a:pt x="93862" y="711797"/>
                  <a:pt x="50090" y="755969"/>
                  <a:pt x="16359" y="808575"/>
                </a:cubicBezTo>
                <a:cubicBezTo>
                  <a:pt x="5516" y="825441"/>
                  <a:pt x="-3720" y="845118"/>
                  <a:pt x="1500" y="864393"/>
                </a:cubicBezTo>
                <a:cubicBezTo>
                  <a:pt x="10737" y="897724"/>
                  <a:pt x="17563" y="931857"/>
                  <a:pt x="27602" y="965188"/>
                </a:cubicBezTo>
                <a:cubicBezTo>
                  <a:pt x="47279" y="1031848"/>
                  <a:pt x="68161" y="1098107"/>
                  <a:pt x="102295" y="1158745"/>
                </a:cubicBezTo>
                <a:cubicBezTo>
                  <a:pt x="129601" y="1207335"/>
                  <a:pt x="150081" y="1259940"/>
                  <a:pt x="182609" y="1305719"/>
                </a:cubicBezTo>
                <a:cubicBezTo>
                  <a:pt x="200679" y="1331821"/>
                  <a:pt x="223167" y="1353105"/>
                  <a:pt x="246458" y="1373585"/>
                </a:cubicBezTo>
                <a:cubicBezTo>
                  <a:pt x="253687" y="1380010"/>
                  <a:pt x="254891" y="1383222"/>
                  <a:pt x="252080" y="1391655"/>
                </a:cubicBezTo>
                <a:cubicBezTo>
                  <a:pt x="236018" y="1441450"/>
                  <a:pt x="223167" y="1491646"/>
                  <a:pt x="227585" y="1545055"/>
                </a:cubicBezTo>
                <a:cubicBezTo>
                  <a:pt x="233207" y="1606897"/>
                  <a:pt x="238829" y="1668337"/>
                  <a:pt x="238829" y="1730179"/>
                </a:cubicBezTo>
                <a:cubicBezTo>
                  <a:pt x="238829" y="1770738"/>
                  <a:pt x="232805" y="1807682"/>
                  <a:pt x="209915" y="1842619"/>
                </a:cubicBezTo>
                <a:cubicBezTo>
                  <a:pt x="191443" y="1871532"/>
                  <a:pt x="178995" y="1904059"/>
                  <a:pt x="158916" y="1932571"/>
                </a:cubicBezTo>
                <a:cubicBezTo>
                  <a:pt x="140845" y="1957870"/>
                  <a:pt x="125586" y="1985176"/>
                  <a:pt x="104704" y="2008869"/>
                </a:cubicBezTo>
                <a:cubicBezTo>
                  <a:pt x="79405" y="2038184"/>
                  <a:pt x="94665" y="2083160"/>
                  <a:pt x="133216" y="2085168"/>
                </a:cubicBezTo>
                <a:cubicBezTo>
                  <a:pt x="169357" y="2087175"/>
                  <a:pt x="204293" y="2091994"/>
                  <a:pt x="239230" y="2100829"/>
                </a:cubicBezTo>
                <a:cubicBezTo>
                  <a:pt x="276175" y="2110467"/>
                  <a:pt x="314324" y="2111270"/>
                  <a:pt x="352473" y="2108057"/>
                </a:cubicBezTo>
                <a:cubicBezTo>
                  <a:pt x="369741" y="2106451"/>
                  <a:pt x="376567" y="2113278"/>
                  <a:pt x="376969" y="2129742"/>
                </a:cubicBezTo>
                <a:cubicBezTo>
                  <a:pt x="376969" y="2154238"/>
                  <a:pt x="377370" y="2178733"/>
                  <a:pt x="378173" y="2203229"/>
                </a:cubicBezTo>
                <a:cubicBezTo>
                  <a:pt x="378977" y="2224914"/>
                  <a:pt x="370544" y="2247000"/>
                  <a:pt x="374961" y="2267480"/>
                </a:cubicBezTo>
                <a:cubicBezTo>
                  <a:pt x="380181" y="2292378"/>
                  <a:pt x="373756" y="2313661"/>
                  <a:pt x="365323" y="2334944"/>
                </a:cubicBezTo>
                <a:cubicBezTo>
                  <a:pt x="349662" y="2375904"/>
                  <a:pt x="344843" y="2418873"/>
                  <a:pt x="335607" y="2461037"/>
                </a:cubicBezTo>
                <a:cubicBezTo>
                  <a:pt x="333198" y="2471478"/>
                  <a:pt x="331591" y="2479911"/>
                  <a:pt x="317938" y="2479911"/>
                </a:cubicBezTo>
                <a:cubicBezTo>
                  <a:pt x="322757" y="2487139"/>
                  <a:pt x="332796" y="2487943"/>
                  <a:pt x="331993" y="2497982"/>
                </a:cubicBezTo>
                <a:cubicBezTo>
                  <a:pt x="330387" y="2520871"/>
                  <a:pt x="337615" y="2542556"/>
                  <a:pt x="340426" y="2564643"/>
                </a:cubicBezTo>
                <a:cubicBezTo>
                  <a:pt x="347253" y="2615241"/>
                  <a:pt x="358497" y="2664634"/>
                  <a:pt x="372953" y="2713224"/>
                </a:cubicBezTo>
                <a:cubicBezTo>
                  <a:pt x="387410" y="2761814"/>
                  <a:pt x="392630" y="2812010"/>
                  <a:pt x="404276" y="2861002"/>
                </a:cubicBezTo>
                <a:cubicBezTo>
                  <a:pt x="407087" y="2872647"/>
                  <a:pt x="407890" y="2885899"/>
                  <a:pt x="404276" y="2897544"/>
                </a:cubicBezTo>
                <a:cubicBezTo>
                  <a:pt x="391425" y="2936898"/>
                  <a:pt x="381386" y="2976654"/>
                  <a:pt x="385000" y="3018417"/>
                </a:cubicBezTo>
                <a:cubicBezTo>
                  <a:pt x="385803" y="3026850"/>
                  <a:pt x="384599" y="3036488"/>
                  <a:pt x="378173" y="3040905"/>
                </a:cubicBezTo>
                <a:cubicBezTo>
                  <a:pt x="366126" y="3049740"/>
                  <a:pt x="368937" y="3059779"/>
                  <a:pt x="372551" y="3070220"/>
                </a:cubicBezTo>
                <a:cubicBezTo>
                  <a:pt x="379378" y="3087889"/>
                  <a:pt x="386606" y="3105558"/>
                  <a:pt x="391425" y="3124030"/>
                </a:cubicBezTo>
                <a:cubicBezTo>
                  <a:pt x="399457" y="3154148"/>
                  <a:pt x="409094" y="3183864"/>
                  <a:pt x="418331" y="3213982"/>
                </a:cubicBezTo>
                <a:cubicBezTo>
                  <a:pt x="420338" y="3221210"/>
                  <a:pt x="421543" y="3230446"/>
                  <a:pt x="431984" y="3228439"/>
                </a:cubicBezTo>
                <a:cubicBezTo>
                  <a:pt x="441622" y="3226431"/>
                  <a:pt x="436401" y="3217596"/>
                  <a:pt x="436401" y="3212376"/>
                </a:cubicBezTo>
                <a:cubicBezTo>
                  <a:pt x="436803" y="3187478"/>
                  <a:pt x="436401" y="3162581"/>
                  <a:pt x="436803" y="3137684"/>
                </a:cubicBezTo>
                <a:cubicBezTo>
                  <a:pt x="436803" y="3130455"/>
                  <a:pt x="436803" y="3120818"/>
                  <a:pt x="444031" y="3117605"/>
                </a:cubicBezTo>
                <a:cubicBezTo>
                  <a:pt x="452464" y="3113991"/>
                  <a:pt x="460495" y="3118810"/>
                  <a:pt x="467322" y="3125636"/>
                </a:cubicBezTo>
                <a:cubicBezTo>
                  <a:pt x="482180" y="3140495"/>
                  <a:pt x="497841" y="3154550"/>
                  <a:pt x="512298" y="3169006"/>
                </a:cubicBezTo>
                <a:cubicBezTo>
                  <a:pt x="537195" y="3194305"/>
                  <a:pt x="567313" y="3211573"/>
                  <a:pt x="600644" y="3220809"/>
                </a:cubicBezTo>
                <a:cubicBezTo>
                  <a:pt x="634375" y="3230446"/>
                  <a:pt x="669714" y="3235265"/>
                  <a:pt x="704650" y="3238076"/>
                </a:cubicBezTo>
                <a:cubicBezTo>
                  <a:pt x="735170" y="3240486"/>
                  <a:pt x="764886" y="3240084"/>
                  <a:pt x="792193" y="3223218"/>
                </a:cubicBezTo>
                <a:cubicBezTo>
                  <a:pt x="797413" y="3220005"/>
                  <a:pt x="800626" y="3216391"/>
                  <a:pt x="800626" y="3209565"/>
                </a:cubicBezTo>
                <a:cubicBezTo>
                  <a:pt x="801429" y="3187880"/>
                  <a:pt x="784964" y="3167400"/>
                  <a:pt x="763280" y="3165392"/>
                </a:cubicBezTo>
                <a:cubicBezTo>
                  <a:pt x="756854" y="3164589"/>
                  <a:pt x="751634" y="3162982"/>
                  <a:pt x="748421" y="3157762"/>
                </a:cubicBezTo>
                <a:cubicBezTo>
                  <a:pt x="744807" y="3152140"/>
                  <a:pt x="739988" y="3149329"/>
                  <a:pt x="733965" y="3149329"/>
                </a:cubicBezTo>
                <a:cubicBezTo>
                  <a:pt x="717099" y="3148927"/>
                  <a:pt x="703847" y="3140495"/>
                  <a:pt x="691398" y="3131258"/>
                </a:cubicBezTo>
                <a:cubicBezTo>
                  <a:pt x="665698" y="3111581"/>
                  <a:pt x="634375" y="3066606"/>
                  <a:pt x="650840" y="3028456"/>
                </a:cubicBezTo>
                <a:cubicBezTo>
                  <a:pt x="665698" y="2993921"/>
                  <a:pt x="669714" y="2991110"/>
                  <a:pt x="700635" y="3015606"/>
                </a:cubicBezTo>
                <a:cubicBezTo>
                  <a:pt x="727138" y="3036086"/>
                  <a:pt x="738784" y="3068212"/>
                  <a:pt x="750028" y="3098330"/>
                </a:cubicBezTo>
                <a:cubicBezTo>
                  <a:pt x="761272" y="3128046"/>
                  <a:pt x="772917" y="3155754"/>
                  <a:pt x="799822" y="3173825"/>
                </a:cubicBezTo>
                <a:cubicBezTo>
                  <a:pt x="823515" y="3189888"/>
                  <a:pt x="849216" y="3200329"/>
                  <a:pt x="879333" y="3195108"/>
                </a:cubicBezTo>
                <a:cubicBezTo>
                  <a:pt x="902223" y="3191092"/>
                  <a:pt x="925514" y="3190289"/>
                  <a:pt x="948403" y="3186675"/>
                </a:cubicBezTo>
                <a:cubicBezTo>
                  <a:pt x="962057" y="3184667"/>
                  <a:pt x="969285" y="3166998"/>
                  <a:pt x="960049" y="3159770"/>
                </a:cubicBezTo>
                <a:cubicBezTo>
                  <a:pt x="948403" y="3150534"/>
                  <a:pt x="938364" y="3139290"/>
                  <a:pt x="924309" y="3132865"/>
                </a:cubicBezTo>
                <a:cubicBezTo>
                  <a:pt x="910656" y="3126841"/>
                  <a:pt x="892987" y="3122022"/>
                  <a:pt x="888971" y="3106361"/>
                </a:cubicBezTo>
                <a:cubicBezTo>
                  <a:pt x="884554" y="3088290"/>
                  <a:pt x="880940" y="3068212"/>
                  <a:pt x="885357" y="3049740"/>
                </a:cubicBezTo>
                <a:cubicBezTo>
                  <a:pt x="894191" y="3012795"/>
                  <a:pt x="897806" y="2975851"/>
                  <a:pt x="897806" y="2938103"/>
                </a:cubicBezTo>
                <a:cubicBezTo>
                  <a:pt x="897404" y="2907985"/>
                  <a:pt x="897404" y="2877867"/>
                  <a:pt x="901018" y="2847348"/>
                </a:cubicBezTo>
                <a:cubicBezTo>
                  <a:pt x="909050" y="2779483"/>
                  <a:pt x="911861" y="2710814"/>
                  <a:pt x="928727" y="2644154"/>
                </a:cubicBezTo>
                <a:cubicBezTo>
                  <a:pt x="931939" y="2631303"/>
                  <a:pt x="935152" y="2618855"/>
                  <a:pt x="937561" y="2606004"/>
                </a:cubicBezTo>
                <a:cubicBezTo>
                  <a:pt x="949207" y="2544966"/>
                  <a:pt x="960049" y="2483927"/>
                  <a:pt x="967679" y="2422487"/>
                </a:cubicBezTo>
                <a:cubicBezTo>
                  <a:pt x="976513" y="2352212"/>
                  <a:pt x="995387" y="2285150"/>
                  <a:pt x="1021088" y="2219694"/>
                </a:cubicBezTo>
                <a:cubicBezTo>
                  <a:pt x="1027513" y="2202426"/>
                  <a:pt x="1035946" y="2187970"/>
                  <a:pt x="1033938" y="2169497"/>
                </a:cubicBezTo>
                <a:close/>
                <a:moveTo>
                  <a:pt x="348457" y="1170390"/>
                </a:moveTo>
                <a:cubicBezTo>
                  <a:pt x="325166" y="1195288"/>
                  <a:pt x="315127" y="1228618"/>
                  <a:pt x="298261" y="1257933"/>
                </a:cubicBezTo>
                <a:cubicBezTo>
                  <a:pt x="295048" y="1263153"/>
                  <a:pt x="293442" y="1270783"/>
                  <a:pt x="285009" y="1269980"/>
                </a:cubicBezTo>
                <a:cubicBezTo>
                  <a:pt x="277379" y="1269578"/>
                  <a:pt x="278986" y="1262350"/>
                  <a:pt x="277379" y="1257933"/>
                </a:cubicBezTo>
                <a:cubicBezTo>
                  <a:pt x="246860" y="1185650"/>
                  <a:pt x="221159" y="1112162"/>
                  <a:pt x="215136" y="1032651"/>
                </a:cubicBezTo>
                <a:cubicBezTo>
                  <a:pt x="211923" y="990487"/>
                  <a:pt x="206301" y="948723"/>
                  <a:pt x="195057" y="907763"/>
                </a:cubicBezTo>
                <a:cubicBezTo>
                  <a:pt x="192648" y="899330"/>
                  <a:pt x="196664" y="896519"/>
                  <a:pt x="201884" y="892102"/>
                </a:cubicBezTo>
                <a:cubicBezTo>
                  <a:pt x="224774" y="874031"/>
                  <a:pt x="251277" y="861181"/>
                  <a:pt x="273364" y="837087"/>
                </a:cubicBezTo>
                <a:cubicBezTo>
                  <a:pt x="284608" y="882464"/>
                  <a:pt x="313119" y="916999"/>
                  <a:pt x="325969" y="958361"/>
                </a:cubicBezTo>
                <a:cubicBezTo>
                  <a:pt x="338016" y="996912"/>
                  <a:pt x="354882" y="1034258"/>
                  <a:pt x="365323" y="1073210"/>
                </a:cubicBezTo>
                <a:cubicBezTo>
                  <a:pt x="374559" y="1107344"/>
                  <a:pt x="375362" y="1141477"/>
                  <a:pt x="348457" y="1170390"/>
                </a:cubicBezTo>
                <a:close/>
                <a:moveTo>
                  <a:pt x="814681" y="2290772"/>
                </a:moveTo>
                <a:cubicBezTo>
                  <a:pt x="773319" y="2359440"/>
                  <a:pt x="753642" y="2434534"/>
                  <a:pt x="751232" y="2514045"/>
                </a:cubicBezTo>
                <a:cubicBezTo>
                  <a:pt x="750831" y="2531714"/>
                  <a:pt x="753642" y="2549383"/>
                  <a:pt x="758461" y="2565446"/>
                </a:cubicBezTo>
                <a:cubicBezTo>
                  <a:pt x="773319" y="2613233"/>
                  <a:pt x="767295" y="2661823"/>
                  <a:pt x="764083" y="2709208"/>
                </a:cubicBezTo>
                <a:cubicBezTo>
                  <a:pt x="761673" y="2747759"/>
                  <a:pt x="758059" y="2786711"/>
                  <a:pt x="750429" y="2824860"/>
                </a:cubicBezTo>
                <a:cubicBezTo>
                  <a:pt x="746815" y="2843332"/>
                  <a:pt x="713083" y="2877064"/>
                  <a:pt x="695013" y="2879875"/>
                </a:cubicBezTo>
                <a:cubicBezTo>
                  <a:pt x="656863" y="2886301"/>
                  <a:pt x="640801" y="2909592"/>
                  <a:pt x="641202" y="2948142"/>
                </a:cubicBezTo>
                <a:cubicBezTo>
                  <a:pt x="641604" y="2969426"/>
                  <a:pt x="636785" y="2991914"/>
                  <a:pt x="625139" y="3010787"/>
                </a:cubicBezTo>
                <a:cubicBezTo>
                  <a:pt x="615903" y="3025646"/>
                  <a:pt x="608675" y="3024441"/>
                  <a:pt x="600644" y="3009181"/>
                </a:cubicBezTo>
                <a:cubicBezTo>
                  <a:pt x="580163" y="2970630"/>
                  <a:pt x="569321" y="2929670"/>
                  <a:pt x="568919" y="2885497"/>
                </a:cubicBezTo>
                <a:cubicBezTo>
                  <a:pt x="568919" y="2867427"/>
                  <a:pt x="564904" y="2849757"/>
                  <a:pt x="558479" y="2832892"/>
                </a:cubicBezTo>
                <a:cubicBezTo>
                  <a:pt x="546431" y="2801569"/>
                  <a:pt x="552455" y="2767837"/>
                  <a:pt x="545628" y="2736113"/>
                </a:cubicBezTo>
                <a:cubicBezTo>
                  <a:pt x="537998" y="2699972"/>
                  <a:pt x="533581" y="2663429"/>
                  <a:pt x="527558" y="2626886"/>
                </a:cubicBezTo>
                <a:cubicBezTo>
                  <a:pt x="520731" y="2586729"/>
                  <a:pt x="524345" y="2545769"/>
                  <a:pt x="523140" y="2505210"/>
                </a:cubicBezTo>
                <a:cubicBezTo>
                  <a:pt x="521936" y="2475092"/>
                  <a:pt x="523140" y="2444573"/>
                  <a:pt x="522739" y="2414455"/>
                </a:cubicBezTo>
                <a:cubicBezTo>
                  <a:pt x="522739" y="2406424"/>
                  <a:pt x="524345" y="2399597"/>
                  <a:pt x="528361" y="2393172"/>
                </a:cubicBezTo>
                <a:cubicBezTo>
                  <a:pt x="554061" y="2352212"/>
                  <a:pt x="561691" y="2304023"/>
                  <a:pt x="579360" y="2259449"/>
                </a:cubicBezTo>
                <a:cubicBezTo>
                  <a:pt x="589801" y="2233347"/>
                  <a:pt x="601045" y="2206040"/>
                  <a:pt x="607069" y="2177930"/>
                </a:cubicBezTo>
                <a:cubicBezTo>
                  <a:pt x="608273" y="2172710"/>
                  <a:pt x="609478" y="2167891"/>
                  <a:pt x="610281" y="2162671"/>
                </a:cubicBezTo>
                <a:cubicBezTo>
                  <a:pt x="612691" y="2137372"/>
                  <a:pt x="612691" y="2136167"/>
                  <a:pt x="638793" y="2138576"/>
                </a:cubicBezTo>
                <a:cubicBezTo>
                  <a:pt x="677343" y="2142191"/>
                  <a:pt x="715493" y="2140986"/>
                  <a:pt x="754043" y="2140986"/>
                </a:cubicBezTo>
                <a:cubicBezTo>
                  <a:pt x="762878" y="2140986"/>
                  <a:pt x="770106" y="2142592"/>
                  <a:pt x="774524" y="2151025"/>
                </a:cubicBezTo>
                <a:cubicBezTo>
                  <a:pt x="792594" y="2184757"/>
                  <a:pt x="809862" y="2218489"/>
                  <a:pt x="822712" y="2255032"/>
                </a:cubicBezTo>
                <a:cubicBezTo>
                  <a:pt x="823917" y="2258244"/>
                  <a:pt x="824318" y="2261859"/>
                  <a:pt x="825121" y="2264670"/>
                </a:cubicBezTo>
                <a:cubicBezTo>
                  <a:pt x="824318" y="2275110"/>
                  <a:pt x="819499" y="2282740"/>
                  <a:pt x="814681" y="2290772"/>
                </a:cubicBezTo>
                <a:close/>
              </a:path>
            </a:pathLst>
          </a:custGeom>
          <a:solidFill>
            <a:schemeClr val="accent1"/>
          </a:solidFill>
          <a:ln w="401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그래픽 3">
            <a:extLst>
              <a:ext uri="{FF2B5EF4-FFF2-40B4-BE49-F238E27FC236}">
                <a16:creationId xmlns:a16="http://schemas.microsoft.com/office/drawing/2014/main" id="{CAE3B2E3-93FE-4C2E-8461-EAEC814CD9C9}"/>
              </a:ext>
            </a:extLst>
          </p:cNvPr>
          <p:cNvSpPr/>
          <p:nvPr/>
        </p:nvSpPr>
        <p:spPr>
          <a:xfrm>
            <a:off x="4737301" y="1520129"/>
            <a:ext cx="1253302" cy="4838484"/>
          </a:xfrm>
          <a:custGeom>
            <a:avLst/>
            <a:gdLst>
              <a:gd name="connsiteX0" fmla="*/ 796462 w 1777050"/>
              <a:gd name="connsiteY0" fmla="*/ 6860458 h 6860457"/>
              <a:gd name="connsiteX1" fmla="*/ 703287 w 1777050"/>
              <a:gd name="connsiteY1" fmla="*/ 6838791 h 6860457"/>
              <a:gd name="connsiteX2" fmla="*/ 600742 w 1777050"/>
              <a:gd name="connsiteY2" fmla="*/ 6810357 h 6860457"/>
              <a:gd name="connsiteX3" fmla="*/ 579466 w 1777050"/>
              <a:gd name="connsiteY3" fmla="*/ 6768779 h 6860457"/>
              <a:gd name="connsiteX4" fmla="*/ 636984 w 1777050"/>
              <a:gd name="connsiteY4" fmla="*/ 6707227 h 6860457"/>
              <a:gd name="connsiteX5" fmla="*/ 732827 w 1777050"/>
              <a:gd name="connsiteY5" fmla="*/ 6654132 h 6860457"/>
              <a:gd name="connsiteX6" fmla="*/ 752087 w 1777050"/>
              <a:gd name="connsiteY6" fmla="*/ 6604487 h 6860457"/>
              <a:gd name="connsiteX7" fmla="*/ 769590 w 1777050"/>
              <a:gd name="connsiteY7" fmla="*/ 6528034 h 6860457"/>
              <a:gd name="connsiteX8" fmla="*/ 777463 w 1777050"/>
              <a:gd name="connsiteY8" fmla="*/ 6503634 h 6860457"/>
              <a:gd name="connsiteX9" fmla="*/ 712071 w 1777050"/>
              <a:gd name="connsiteY9" fmla="*/ 6119221 h 6860457"/>
              <a:gd name="connsiteX10" fmla="*/ 349911 w 1777050"/>
              <a:gd name="connsiteY10" fmla="*/ 5475649 h 6860457"/>
              <a:gd name="connsiteX11" fmla="*/ 163366 w 1777050"/>
              <a:gd name="connsiteY11" fmla="*/ 5166128 h 6860457"/>
              <a:gd name="connsiteX12" fmla="*/ 53208 w 1777050"/>
              <a:gd name="connsiteY12" fmla="*/ 5002096 h 6860457"/>
              <a:gd name="connsiteX13" fmla="*/ 9224 w 1777050"/>
              <a:gd name="connsiteY13" fmla="*/ 4768182 h 6860457"/>
              <a:gd name="connsiteX14" fmla="*/ 149572 w 1777050"/>
              <a:gd name="connsiteY14" fmla="*/ 4433676 h 6860457"/>
              <a:gd name="connsiteX15" fmla="*/ 529234 w 1777050"/>
              <a:gd name="connsiteY15" fmla="*/ 3813007 h 6860457"/>
              <a:gd name="connsiteX16" fmla="*/ 664182 w 1777050"/>
              <a:gd name="connsiteY16" fmla="*/ 3651187 h 6860457"/>
              <a:gd name="connsiteX17" fmla="*/ 743173 w 1777050"/>
              <a:gd name="connsiteY17" fmla="*/ 3550009 h 6860457"/>
              <a:gd name="connsiteX18" fmla="*/ 738813 w 1777050"/>
              <a:gd name="connsiteY18" fmla="*/ 3518712 h 6860457"/>
              <a:gd name="connsiteX19" fmla="*/ 701010 w 1777050"/>
              <a:gd name="connsiteY19" fmla="*/ 3489432 h 6860457"/>
              <a:gd name="connsiteX20" fmla="*/ 665158 w 1777050"/>
              <a:gd name="connsiteY20" fmla="*/ 3445642 h 6860457"/>
              <a:gd name="connsiteX21" fmla="*/ 626313 w 1777050"/>
              <a:gd name="connsiteY21" fmla="*/ 3447139 h 6860457"/>
              <a:gd name="connsiteX22" fmla="*/ 604386 w 1777050"/>
              <a:gd name="connsiteY22" fmla="*/ 3428400 h 6860457"/>
              <a:gd name="connsiteX23" fmla="*/ 562548 w 1777050"/>
              <a:gd name="connsiteY23" fmla="*/ 3396452 h 6860457"/>
              <a:gd name="connsiteX24" fmla="*/ 527803 w 1777050"/>
              <a:gd name="connsiteY24" fmla="*/ 3360275 h 6860457"/>
              <a:gd name="connsiteX25" fmla="*/ 506852 w 1777050"/>
              <a:gd name="connsiteY25" fmla="*/ 3339128 h 6860457"/>
              <a:gd name="connsiteX26" fmla="*/ 279119 w 1777050"/>
              <a:gd name="connsiteY26" fmla="*/ 3057716 h 6860457"/>
              <a:gd name="connsiteX27" fmla="*/ 250555 w 1777050"/>
              <a:gd name="connsiteY27" fmla="*/ 2783982 h 6860457"/>
              <a:gd name="connsiteX28" fmla="*/ 372489 w 1777050"/>
              <a:gd name="connsiteY28" fmla="*/ 2450777 h 6860457"/>
              <a:gd name="connsiteX29" fmla="*/ 386804 w 1777050"/>
              <a:gd name="connsiteY29" fmla="*/ 2413754 h 6860457"/>
              <a:gd name="connsiteX30" fmla="*/ 299355 w 1777050"/>
              <a:gd name="connsiteY30" fmla="*/ 2289282 h 6860457"/>
              <a:gd name="connsiteX31" fmla="*/ 295646 w 1777050"/>
              <a:gd name="connsiteY31" fmla="*/ 2247119 h 6860457"/>
              <a:gd name="connsiteX32" fmla="*/ 294995 w 1777050"/>
              <a:gd name="connsiteY32" fmla="*/ 2244581 h 6860457"/>
              <a:gd name="connsiteX33" fmla="*/ 318354 w 1777050"/>
              <a:gd name="connsiteY33" fmla="*/ 2167282 h 6860457"/>
              <a:gd name="connsiteX34" fmla="*/ 373595 w 1777050"/>
              <a:gd name="connsiteY34" fmla="*/ 2118743 h 6860457"/>
              <a:gd name="connsiteX35" fmla="*/ 410683 w 1777050"/>
              <a:gd name="connsiteY35" fmla="*/ 2095059 h 6860457"/>
              <a:gd name="connsiteX36" fmla="*/ 425909 w 1777050"/>
              <a:gd name="connsiteY36" fmla="*/ 2056474 h 6860457"/>
              <a:gd name="connsiteX37" fmla="*/ 388431 w 1777050"/>
              <a:gd name="connsiteY37" fmla="*/ 1991668 h 6860457"/>
              <a:gd name="connsiteX38" fmla="*/ 385633 w 1777050"/>
              <a:gd name="connsiteY38" fmla="*/ 1816834 h 6860457"/>
              <a:gd name="connsiteX39" fmla="*/ 472106 w 1777050"/>
              <a:gd name="connsiteY39" fmla="*/ 1679740 h 6860457"/>
              <a:gd name="connsiteX40" fmla="*/ 529365 w 1777050"/>
              <a:gd name="connsiteY40" fmla="*/ 1627491 h 6860457"/>
              <a:gd name="connsiteX41" fmla="*/ 837975 w 1777050"/>
              <a:gd name="connsiteY41" fmla="*/ 1367616 h 6860457"/>
              <a:gd name="connsiteX42" fmla="*/ 919958 w 1777050"/>
              <a:gd name="connsiteY42" fmla="*/ 1298841 h 6860457"/>
              <a:gd name="connsiteX43" fmla="*/ 941625 w 1777050"/>
              <a:gd name="connsiteY43" fmla="*/ 1239826 h 6860457"/>
              <a:gd name="connsiteX44" fmla="*/ 929523 w 1777050"/>
              <a:gd name="connsiteY44" fmla="*/ 1197858 h 6860457"/>
              <a:gd name="connsiteX45" fmla="*/ 876559 w 1777050"/>
              <a:gd name="connsiteY45" fmla="*/ 1246788 h 6860457"/>
              <a:gd name="connsiteX46" fmla="*/ 838365 w 1777050"/>
              <a:gd name="connsiteY46" fmla="*/ 1275937 h 6860457"/>
              <a:gd name="connsiteX47" fmla="*/ 762172 w 1777050"/>
              <a:gd name="connsiteY47" fmla="*/ 1263965 h 6860457"/>
              <a:gd name="connsiteX48" fmla="*/ 729964 w 1777050"/>
              <a:gd name="connsiteY48" fmla="*/ 1230131 h 6860457"/>
              <a:gd name="connsiteX49" fmla="*/ 661840 w 1777050"/>
              <a:gd name="connsiteY49" fmla="*/ 1203974 h 6860457"/>
              <a:gd name="connsiteX50" fmla="*/ 612519 w 1777050"/>
              <a:gd name="connsiteY50" fmla="*/ 1172417 h 6860457"/>
              <a:gd name="connsiteX51" fmla="*/ 569510 w 1777050"/>
              <a:gd name="connsiteY51" fmla="*/ 1166105 h 6860457"/>
              <a:gd name="connsiteX52" fmla="*/ 495920 w 1777050"/>
              <a:gd name="connsiteY52" fmla="*/ 1125894 h 6860457"/>
              <a:gd name="connsiteX53" fmla="*/ 465469 w 1777050"/>
              <a:gd name="connsiteY53" fmla="*/ 976762 h 6860457"/>
              <a:gd name="connsiteX54" fmla="*/ 424998 w 1777050"/>
              <a:gd name="connsiteY54" fmla="*/ 938828 h 6860457"/>
              <a:gd name="connsiteX55" fmla="*/ 399557 w 1777050"/>
              <a:gd name="connsiteY55" fmla="*/ 914428 h 6860457"/>
              <a:gd name="connsiteX56" fmla="*/ 361558 w 1777050"/>
              <a:gd name="connsiteY56" fmla="*/ 820928 h 6860457"/>
              <a:gd name="connsiteX57" fmla="*/ 304235 w 1777050"/>
              <a:gd name="connsiteY57" fmla="*/ 663142 h 6860457"/>
              <a:gd name="connsiteX58" fmla="*/ 302803 w 1777050"/>
              <a:gd name="connsiteY58" fmla="*/ 592220 h 6860457"/>
              <a:gd name="connsiteX59" fmla="*/ 530601 w 1777050"/>
              <a:gd name="connsiteY59" fmla="*/ 275802 h 6860457"/>
              <a:gd name="connsiteX60" fmla="*/ 574716 w 1777050"/>
              <a:gd name="connsiteY60" fmla="*/ 204163 h 6860457"/>
              <a:gd name="connsiteX61" fmla="*/ 580116 w 1777050"/>
              <a:gd name="connsiteY61" fmla="*/ 184383 h 6860457"/>
              <a:gd name="connsiteX62" fmla="*/ 626379 w 1777050"/>
              <a:gd name="connsiteY62" fmla="*/ 104742 h 6860457"/>
              <a:gd name="connsiteX63" fmla="*/ 679343 w 1777050"/>
              <a:gd name="connsiteY63" fmla="*/ 49175 h 6860457"/>
              <a:gd name="connsiteX64" fmla="*/ 824701 w 1777050"/>
              <a:gd name="connsiteY64" fmla="*/ 6492 h 6860457"/>
              <a:gd name="connsiteX65" fmla="*/ 951580 w 1777050"/>
              <a:gd name="connsiteY65" fmla="*/ 82815 h 6860457"/>
              <a:gd name="connsiteX66" fmla="*/ 961471 w 1777050"/>
              <a:gd name="connsiteY66" fmla="*/ 94917 h 6860457"/>
              <a:gd name="connsiteX67" fmla="*/ 1043519 w 1777050"/>
              <a:gd name="connsiteY67" fmla="*/ 272939 h 6860457"/>
              <a:gd name="connsiteX68" fmla="*/ 1030051 w 1777050"/>
              <a:gd name="connsiteY68" fmla="*/ 314906 h 6860457"/>
              <a:gd name="connsiteX69" fmla="*/ 1104031 w 1777050"/>
              <a:gd name="connsiteY69" fmla="*/ 417907 h 6860457"/>
              <a:gd name="connsiteX70" fmla="*/ 1178988 w 1777050"/>
              <a:gd name="connsiteY70" fmla="*/ 745126 h 6860457"/>
              <a:gd name="connsiteX71" fmla="*/ 1177751 w 1777050"/>
              <a:gd name="connsiteY71" fmla="*/ 755601 h 6860457"/>
              <a:gd name="connsiteX72" fmla="*/ 1189658 w 1777050"/>
              <a:gd name="connsiteY72" fmla="*/ 839472 h 6860457"/>
              <a:gd name="connsiteX73" fmla="*/ 1291487 w 1777050"/>
              <a:gd name="connsiteY73" fmla="*/ 1018535 h 6860457"/>
              <a:gd name="connsiteX74" fmla="*/ 1410429 w 1777050"/>
              <a:gd name="connsiteY74" fmla="*/ 1153938 h 6860457"/>
              <a:gd name="connsiteX75" fmla="*/ 1652866 w 1777050"/>
              <a:gd name="connsiteY75" fmla="*/ 1614088 h 6860457"/>
              <a:gd name="connsiteX76" fmla="*/ 1674859 w 1777050"/>
              <a:gd name="connsiteY76" fmla="*/ 1727759 h 6860457"/>
              <a:gd name="connsiteX77" fmla="*/ 1705700 w 1777050"/>
              <a:gd name="connsiteY77" fmla="*/ 1928423 h 6860457"/>
              <a:gd name="connsiteX78" fmla="*/ 1774475 w 1777050"/>
              <a:gd name="connsiteY78" fmla="*/ 2513371 h 6860457"/>
              <a:gd name="connsiteX79" fmla="*/ 1696070 w 1777050"/>
              <a:gd name="connsiteY79" fmla="*/ 2708895 h 6860457"/>
              <a:gd name="connsiteX80" fmla="*/ 1512062 w 1777050"/>
              <a:gd name="connsiteY80" fmla="*/ 2881386 h 6860457"/>
              <a:gd name="connsiteX81" fmla="*/ 1518179 w 1777050"/>
              <a:gd name="connsiteY81" fmla="*/ 2890756 h 6860457"/>
              <a:gd name="connsiteX82" fmla="*/ 1693403 w 1777050"/>
              <a:gd name="connsiteY82" fmla="*/ 3132022 h 6860457"/>
              <a:gd name="connsiteX83" fmla="*/ 1694184 w 1777050"/>
              <a:gd name="connsiteY83" fmla="*/ 3473881 h 6860457"/>
              <a:gd name="connsiteX84" fmla="*/ 1569711 w 1777050"/>
              <a:gd name="connsiteY84" fmla="*/ 3705127 h 6860457"/>
              <a:gd name="connsiteX85" fmla="*/ 1541342 w 1777050"/>
              <a:gd name="connsiteY85" fmla="*/ 3782686 h 6860457"/>
              <a:gd name="connsiteX86" fmla="*/ 1558195 w 1777050"/>
              <a:gd name="connsiteY86" fmla="*/ 3966369 h 6860457"/>
              <a:gd name="connsiteX87" fmla="*/ 1571859 w 1777050"/>
              <a:gd name="connsiteY87" fmla="*/ 4278883 h 6860457"/>
              <a:gd name="connsiteX88" fmla="*/ 1591704 w 1777050"/>
              <a:gd name="connsiteY88" fmla="*/ 4709167 h 6860457"/>
              <a:gd name="connsiteX89" fmla="*/ 1596063 w 1777050"/>
              <a:gd name="connsiteY89" fmla="*/ 4808003 h 6860457"/>
              <a:gd name="connsiteX90" fmla="*/ 1617535 w 1777050"/>
              <a:gd name="connsiteY90" fmla="*/ 4924927 h 6860457"/>
              <a:gd name="connsiteX91" fmla="*/ 1714940 w 1777050"/>
              <a:gd name="connsiteY91" fmla="*/ 5377724 h 6860457"/>
              <a:gd name="connsiteX92" fmla="*/ 1687937 w 1777050"/>
              <a:gd name="connsiteY92" fmla="*/ 5641178 h 6860457"/>
              <a:gd name="connsiteX93" fmla="*/ 1619747 w 1777050"/>
              <a:gd name="connsiteY93" fmla="*/ 6110112 h 6860457"/>
              <a:gd name="connsiteX94" fmla="*/ 1650784 w 1777050"/>
              <a:gd name="connsiteY94" fmla="*/ 6451710 h 6860457"/>
              <a:gd name="connsiteX95" fmla="*/ 1663602 w 1777050"/>
              <a:gd name="connsiteY95" fmla="*/ 6553670 h 6860457"/>
              <a:gd name="connsiteX96" fmla="*/ 1539260 w 1777050"/>
              <a:gd name="connsiteY96" fmla="*/ 6632335 h 6860457"/>
              <a:gd name="connsiteX97" fmla="*/ 1267998 w 1777050"/>
              <a:gd name="connsiteY97" fmla="*/ 6611904 h 6860457"/>
              <a:gd name="connsiteX98" fmla="*/ 1131814 w 1777050"/>
              <a:gd name="connsiteY98" fmla="*/ 6619452 h 6860457"/>
              <a:gd name="connsiteX99" fmla="*/ 974158 w 1777050"/>
              <a:gd name="connsiteY99" fmla="*/ 6723298 h 6860457"/>
              <a:gd name="connsiteX100" fmla="*/ 850207 w 1777050"/>
              <a:gd name="connsiteY100" fmla="*/ 6860262 h 6860457"/>
              <a:gd name="connsiteX101" fmla="*/ 796462 w 1777050"/>
              <a:gd name="connsiteY101" fmla="*/ 6860458 h 6860457"/>
              <a:gd name="connsiteX102" fmla="*/ 1023999 w 1777050"/>
              <a:gd name="connsiteY102" fmla="*/ 4338288 h 6860457"/>
              <a:gd name="connsiteX103" fmla="*/ 1006496 w 1777050"/>
              <a:gd name="connsiteY103" fmla="*/ 4351822 h 6860457"/>
              <a:gd name="connsiteX104" fmla="*/ 736796 w 1777050"/>
              <a:gd name="connsiteY104" fmla="*/ 4575716 h 6860457"/>
              <a:gd name="connsiteX105" fmla="*/ 561117 w 1777050"/>
              <a:gd name="connsiteY105" fmla="*/ 4739683 h 6860457"/>
              <a:gd name="connsiteX106" fmla="*/ 506071 w 1777050"/>
              <a:gd name="connsiteY106" fmla="*/ 4841968 h 6860457"/>
              <a:gd name="connsiteX107" fmla="*/ 522793 w 1777050"/>
              <a:gd name="connsiteY107" fmla="*/ 4949262 h 6860457"/>
              <a:gd name="connsiteX108" fmla="*/ 612259 w 1777050"/>
              <a:gd name="connsiteY108" fmla="*/ 5051742 h 6860457"/>
              <a:gd name="connsiteX109" fmla="*/ 788459 w 1777050"/>
              <a:gd name="connsiteY109" fmla="*/ 5363149 h 6860457"/>
              <a:gd name="connsiteX110" fmla="*/ 814095 w 1777050"/>
              <a:gd name="connsiteY110" fmla="*/ 5467061 h 6860457"/>
              <a:gd name="connsiteX111" fmla="*/ 982747 w 1777050"/>
              <a:gd name="connsiteY111" fmla="*/ 6011211 h 6860457"/>
              <a:gd name="connsiteX112" fmla="*/ 1126804 w 1777050"/>
              <a:gd name="connsiteY112" fmla="*/ 6174528 h 6860457"/>
              <a:gd name="connsiteX113" fmla="*/ 1155434 w 1777050"/>
              <a:gd name="connsiteY113" fmla="*/ 6188907 h 6860457"/>
              <a:gd name="connsiteX114" fmla="*/ 1187902 w 1777050"/>
              <a:gd name="connsiteY114" fmla="*/ 6367840 h 6860457"/>
              <a:gd name="connsiteX115" fmla="*/ 1157255 w 1777050"/>
              <a:gd name="connsiteY115" fmla="*/ 6409157 h 6860457"/>
              <a:gd name="connsiteX116" fmla="*/ 1161810 w 1777050"/>
              <a:gd name="connsiteY116" fmla="*/ 6414102 h 6860457"/>
              <a:gd name="connsiteX117" fmla="*/ 1222452 w 1777050"/>
              <a:gd name="connsiteY117" fmla="*/ 6382675 h 6860457"/>
              <a:gd name="connsiteX118" fmla="*/ 1297799 w 1777050"/>
              <a:gd name="connsiteY118" fmla="*/ 6303034 h 6860457"/>
              <a:gd name="connsiteX119" fmla="*/ 1342760 w 1777050"/>
              <a:gd name="connsiteY119" fmla="*/ 6133080 h 6860457"/>
              <a:gd name="connsiteX120" fmla="*/ 1328836 w 1777050"/>
              <a:gd name="connsiteY120" fmla="*/ 5646774 h 6860457"/>
              <a:gd name="connsiteX121" fmla="*/ 1271447 w 1777050"/>
              <a:gd name="connsiteY121" fmla="*/ 5144136 h 6860457"/>
              <a:gd name="connsiteX122" fmla="*/ 1231366 w 1777050"/>
              <a:gd name="connsiteY122" fmla="*/ 5013092 h 6860457"/>
              <a:gd name="connsiteX123" fmla="*/ 1124202 w 1777050"/>
              <a:gd name="connsiteY123" fmla="*/ 4737926 h 6860457"/>
              <a:gd name="connsiteX124" fmla="*/ 1092579 w 1777050"/>
              <a:gd name="connsiteY124" fmla="*/ 4591982 h 6860457"/>
              <a:gd name="connsiteX125" fmla="*/ 1023999 w 1777050"/>
              <a:gd name="connsiteY125" fmla="*/ 4338288 h 6860457"/>
              <a:gd name="connsiteX126" fmla="*/ 1404703 w 1777050"/>
              <a:gd name="connsiteY126" fmla="*/ 2339838 h 6860457"/>
              <a:gd name="connsiteX127" fmla="*/ 1395463 w 1777050"/>
              <a:gd name="connsiteY127" fmla="*/ 2338017 h 6860457"/>
              <a:gd name="connsiteX128" fmla="*/ 1345688 w 1777050"/>
              <a:gd name="connsiteY128" fmla="*/ 2459821 h 6860457"/>
              <a:gd name="connsiteX129" fmla="*/ 1338661 w 1777050"/>
              <a:gd name="connsiteY129" fmla="*/ 2554037 h 6860457"/>
              <a:gd name="connsiteX130" fmla="*/ 1353821 w 1777050"/>
              <a:gd name="connsiteY130" fmla="*/ 2572841 h 6860457"/>
              <a:gd name="connsiteX131" fmla="*/ 1372170 w 1777050"/>
              <a:gd name="connsiteY131" fmla="*/ 2561910 h 6860457"/>
              <a:gd name="connsiteX132" fmla="*/ 1414593 w 1777050"/>
              <a:gd name="connsiteY132" fmla="*/ 2513956 h 6860457"/>
              <a:gd name="connsiteX133" fmla="*/ 1434178 w 1777050"/>
              <a:gd name="connsiteY133" fmla="*/ 2472249 h 6860457"/>
              <a:gd name="connsiteX134" fmla="*/ 1404703 w 1777050"/>
              <a:gd name="connsiteY134" fmla="*/ 2339838 h 686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777050" h="6860457">
                <a:moveTo>
                  <a:pt x="796462" y="6860458"/>
                </a:moveTo>
                <a:cubicBezTo>
                  <a:pt x="765360" y="6853301"/>
                  <a:pt x="734194" y="6846598"/>
                  <a:pt x="703287" y="6838791"/>
                </a:cubicBezTo>
                <a:cubicBezTo>
                  <a:pt x="668932" y="6830071"/>
                  <a:pt x="634317" y="6821548"/>
                  <a:pt x="600742" y="6810357"/>
                </a:cubicBezTo>
                <a:cubicBezTo>
                  <a:pt x="582459" y="6804240"/>
                  <a:pt x="579596" y="6790707"/>
                  <a:pt x="579466" y="6768779"/>
                </a:cubicBezTo>
                <a:cubicBezTo>
                  <a:pt x="579205" y="6724990"/>
                  <a:pt x="607704" y="6719979"/>
                  <a:pt x="636984" y="6707227"/>
                </a:cubicBezTo>
                <a:cubicBezTo>
                  <a:pt x="670298" y="6692716"/>
                  <a:pt x="701205" y="6672416"/>
                  <a:pt x="732827" y="6654132"/>
                </a:cubicBezTo>
                <a:cubicBezTo>
                  <a:pt x="752152" y="6642941"/>
                  <a:pt x="759504" y="6626739"/>
                  <a:pt x="752087" y="6604487"/>
                </a:cubicBezTo>
                <a:cubicBezTo>
                  <a:pt x="742457" y="6575662"/>
                  <a:pt x="750330" y="6550872"/>
                  <a:pt x="769590" y="6528034"/>
                </a:cubicBezTo>
                <a:cubicBezTo>
                  <a:pt x="774665" y="6521982"/>
                  <a:pt x="775641" y="6512027"/>
                  <a:pt x="777463" y="6503634"/>
                </a:cubicBezTo>
                <a:cubicBezTo>
                  <a:pt x="806743" y="6366799"/>
                  <a:pt x="778634" y="6239073"/>
                  <a:pt x="712071" y="6119221"/>
                </a:cubicBezTo>
                <a:cubicBezTo>
                  <a:pt x="592544" y="5904047"/>
                  <a:pt x="472041" y="5689392"/>
                  <a:pt x="349911" y="5475649"/>
                </a:cubicBezTo>
                <a:cubicBezTo>
                  <a:pt x="290180" y="5371088"/>
                  <a:pt x="226936" y="5268478"/>
                  <a:pt x="163366" y="5166128"/>
                </a:cubicBezTo>
                <a:cubicBezTo>
                  <a:pt x="128620" y="5110171"/>
                  <a:pt x="90101" y="5056687"/>
                  <a:pt x="53208" y="5002096"/>
                </a:cubicBezTo>
                <a:cubicBezTo>
                  <a:pt x="4799" y="4930458"/>
                  <a:pt x="-12444" y="4853810"/>
                  <a:pt x="9224" y="4768182"/>
                </a:cubicBezTo>
                <a:cubicBezTo>
                  <a:pt x="39219" y="4649436"/>
                  <a:pt x="87173" y="4538107"/>
                  <a:pt x="149572" y="4433676"/>
                </a:cubicBezTo>
                <a:cubicBezTo>
                  <a:pt x="273979" y="4225528"/>
                  <a:pt x="399622" y="4018031"/>
                  <a:pt x="529234" y="3813007"/>
                </a:cubicBezTo>
                <a:cubicBezTo>
                  <a:pt x="566452" y="3754187"/>
                  <a:pt x="619351" y="3705387"/>
                  <a:pt x="664182" y="3651187"/>
                </a:cubicBezTo>
                <a:cubicBezTo>
                  <a:pt x="691445" y="3618198"/>
                  <a:pt x="716691" y="3583648"/>
                  <a:pt x="743173" y="3550009"/>
                </a:cubicBezTo>
                <a:cubicBezTo>
                  <a:pt x="752933" y="3537646"/>
                  <a:pt x="751436" y="3527886"/>
                  <a:pt x="738813" y="3518712"/>
                </a:cubicBezTo>
                <a:cubicBezTo>
                  <a:pt x="725930" y="3509342"/>
                  <a:pt x="713047" y="3499842"/>
                  <a:pt x="701010" y="3489432"/>
                </a:cubicBezTo>
                <a:cubicBezTo>
                  <a:pt x="687085" y="3477394"/>
                  <a:pt x="663662" y="3447659"/>
                  <a:pt x="665158" y="3445642"/>
                </a:cubicBezTo>
                <a:cubicBezTo>
                  <a:pt x="652210" y="3444146"/>
                  <a:pt x="638936" y="3450262"/>
                  <a:pt x="626313" y="3447139"/>
                </a:cubicBezTo>
                <a:cubicBezTo>
                  <a:pt x="618180" y="3445122"/>
                  <a:pt x="605037" y="3433475"/>
                  <a:pt x="604386" y="3428400"/>
                </a:cubicBezTo>
                <a:cubicBezTo>
                  <a:pt x="600938" y="3402308"/>
                  <a:pt x="579596" y="3402893"/>
                  <a:pt x="562548" y="3396452"/>
                </a:cubicBezTo>
                <a:cubicBezTo>
                  <a:pt x="545436" y="3389945"/>
                  <a:pt x="530861" y="3382267"/>
                  <a:pt x="527803" y="3360275"/>
                </a:cubicBezTo>
                <a:cubicBezTo>
                  <a:pt x="526697" y="3352337"/>
                  <a:pt x="515180" y="3344594"/>
                  <a:pt x="506852" y="3339128"/>
                </a:cubicBezTo>
                <a:cubicBezTo>
                  <a:pt x="400988" y="3269507"/>
                  <a:pt x="318354" y="3180822"/>
                  <a:pt x="279119" y="3057716"/>
                </a:cubicBezTo>
                <a:cubicBezTo>
                  <a:pt x="250620" y="2968120"/>
                  <a:pt x="244894" y="2875790"/>
                  <a:pt x="250555" y="2783982"/>
                </a:cubicBezTo>
                <a:cubicBezTo>
                  <a:pt x="257712" y="2667838"/>
                  <a:pt x="323755" y="2556640"/>
                  <a:pt x="372489" y="2450777"/>
                </a:cubicBezTo>
                <a:cubicBezTo>
                  <a:pt x="378020" y="2438869"/>
                  <a:pt x="381989" y="2426247"/>
                  <a:pt x="386804" y="2413754"/>
                </a:cubicBezTo>
                <a:cubicBezTo>
                  <a:pt x="322779" y="2396771"/>
                  <a:pt x="297988" y="2360465"/>
                  <a:pt x="299355" y="2289282"/>
                </a:cubicBezTo>
                <a:cubicBezTo>
                  <a:pt x="299615" y="2275227"/>
                  <a:pt x="296947" y="2261173"/>
                  <a:pt x="295646" y="2247119"/>
                </a:cubicBezTo>
                <a:cubicBezTo>
                  <a:pt x="295581" y="2246273"/>
                  <a:pt x="294800" y="2245297"/>
                  <a:pt x="294995" y="2244581"/>
                </a:cubicBezTo>
                <a:cubicBezTo>
                  <a:pt x="302998" y="2218815"/>
                  <a:pt x="313930" y="2193569"/>
                  <a:pt x="318354" y="2167282"/>
                </a:cubicBezTo>
                <a:cubicBezTo>
                  <a:pt x="324015" y="2133968"/>
                  <a:pt x="345942" y="2125835"/>
                  <a:pt x="373595" y="2118743"/>
                </a:cubicBezTo>
                <a:cubicBezTo>
                  <a:pt x="387064" y="2115294"/>
                  <a:pt x="397800" y="2102151"/>
                  <a:pt x="410683" y="2095059"/>
                </a:cubicBezTo>
                <a:cubicBezTo>
                  <a:pt x="427340" y="2085884"/>
                  <a:pt x="423111" y="2070984"/>
                  <a:pt x="425909" y="2056474"/>
                </a:cubicBezTo>
                <a:cubicBezTo>
                  <a:pt x="430529" y="2032334"/>
                  <a:pt x="398516" y="2013205"/>
                  <a:pt x="388431" y="1991668"/>
                </a:cubicBezTo>
                <a:cubicBezTo>
                  <a:pt x="361688" y="1934540"/>
                  <a:pt x="365332" y="1875264"/>
                  <a:pt x="385633" y="1816834"/>
                </a:cubicBezTo>
                <a:cubicBezTo>
                  <a:pt x="403786" y="1764586"/>
                  <a:pt x="433847" y="1719300"/>
                  <a:pt x="472106" y="1679740"/>
                </a:cubicBezTo>
                <a:cubicBezTo>
                  <a:pt x="490064" y="1661196"/>
                  <a:pt x="508088" y="1641676"/>
                  <a:pt x="529365" y="1627491"/>
                </a:cubicBezTo>
                <a:cubicBezTo>
                  <a:pt x="641994" y="1552340"/>
                  <a:pt x="741546" y="1461962"/>
                  <a:pt x="837975" y="1367616"/>
                </a:cubicBezTo>
                <a:cubicBezTo>
                  <a:pt x="863415" y="1342696"/>
                  <a:pt x="890873" y="1319337"/>
                  <a:pt x="919958" y="1298841"/>
                </a:cubicBezTo>
                <a:cubicBezTo>
                  <a:pt x="942601" y="1282899"/>
                  <a:pt x="949368" y="1265071"/>
                  <a:pt x="941625" y="1239826"/>
                </a:cubicBezTo>
                <a:cubicBezTo>
                  <a:pt x="937721" y="1227203"/>
                  <a:pt x="934273" y="1214385"/>
                  <a:pt x="929523" y="1197858"/>
                </a:cubicBezTo>
                <a:cubicBezTo>
                  <a:pt x="910068" y="1215946"/>
                  <a:pt x="893736" y="1231822"/>
                  <a:pt x="876559" y="1246788"/>
                </a:cubicBezTo>
                <a:cubicBezTo>
                  <a:pt x="864456" y="1257263"/>
                  <a:pt x="852029" y="1267804"/>
                  <a:pt x="838365" y="1275937"/>
                </a:cubicBezTo>
                <a:cubicBezTo>
                  <a:pt x="807979" y="1294026"/>
                  <a:pt x="786182" y="1290057"/>
                  <a:pt x="762172" y="1263965"/>
                </a:cubicBezTo>
                <a:cubicBezTo>
                  <a:pt x="751306" y="1252188"/>
                  <a:pt x="741221" y="1230716"/>
                  <a:pt x="729964" y="1230131"/>
                </a:cubicBezTo>
                <a:cubicBezTo>
                  <a:pt x="702571" y="1228764"/>
                  <a:pt x="684418" y="1217117"/>
                  <a:pt x="661840" y="1203974"/>
                </a:cubicBezTo>
                <a:cubicBezTo>
                  <a:pt x="645118" y="1194279"/>
                  <a:pt x="625403" y="1191807"/>
                  <a:pt x="612519" y="1172417"/>
                </a:cubicBezTo>
                <a:cubicBezTo>
                  <a:pt x="602759" y="1157777"/>
                  <a:pt x="586233" y="1156801"/>
                  <a:pt x="569510" y="1166105"/>
                </a:cubicBezTo>
                <a:cubicBezTo>
                  <a:pt x="523248" y="1191872"/>
                  <a:pt x="503598" y="1179184"/>
                  <a:pt x="495920" y="1125894"/>
                </a:cubicBezTo>
                <a:cubicBezTo>
                  <a:pt x="488698" y="1075728"/>
                  <a:pt x="476465" y="1026278"/>
                  <a:pt x="465469" y="976762"/>
                </a:cubicBezTo>
                <a:cubicBezTo>
                  <a:pt x="460784" y="955680"/>
                  <a:pt x="446210" y="944879"/>
                  <a:pt x="424998" y="938828"/>
                </a:cubicBezTo>
                <a:cubicBezTo>
                  <a:pt x="414848" y="935965"/>
                  <a:pt x="404242" y="924579"/>
                  <a:pt x="399557" y="914428"/>
                </a:cubicBezTo>
                <a:cubicBezTo>
                  <a:pt x="385373" y="883977"/>
                  <a:pt x="373465" y="852355"/>
                  <a:pt x="361558" y="820928"/>
                </a:cubicBezTo>
                <a:cubicBezTo>
                  <a:pt x="341713" y="768549"/>
                  <a:pt x="320436" y="716627"/>
                  <a:pt x="304235" y="663142"/>
                </a:cubicBezTo>
                <a:cubicBezTo>
                  <a:pt x="297598" y="641280"/>
                  <a:pt x="299160" y="615383"/>
                  <a:pt x="302803" y="592220"/>
                </a:cubicBezTo>
                <a:cubicBezTo>
                  <a:pt x="325576" y="448943"/>
                  <a:pt x="420248" y="355313"/>
                  <a:pt x="530601" y="275802"/>
                </a:cubicBezTo>
                <a:cubicBezTo>
                  <a:pt x="558514" y="255696"/>
                  <a:pt x="566973" y="232272"/>
                  <a:pt x="574716" y="204163"/>
                </a:cubicBezTo>
                <a:cubicBezTo>
                  <a:pt x="576538" y="197527"/>
                  <a:pt x="576798" y="190044"/>
                  <a:pt x="580116" y="184383"/>
                </a:cubicBezTo>
                <a:cubicBezTo>
                  <a:pt x="595602" y="157771"/>
                  <a:pt x="617660" y="133306"/>
                  <a:pt x="626379" y="104742"/>
                </a:cubicBezTo>
                <a:cubicBezTo>
                  <a:pt x="635553" y="74616"/>
                  <a:pt x="662360" y="67979"/>
                  <a:pt x="679343" y="49175"/>
                </a:cubicBezTo>
                <a:cubicBezTo>
                  <a:pt x="718708" y="5646"/>
                  <a:pt x="769590" y="-10165"/>
                  <a:pt x="824701" y="6492"/>
                </a:cubicBezTo>
                <a:cubicBezTo>
                  <a:pt x="872199" y="20871"/>
                  <a:pt x="924122" y="32844"/>
                  <a:pt x="951580" y="82815"/>
                </a:cubicBezTo>
                <a:cubicBezTo>
                  <a:pt x="954053" y="87304"/>
                  <a:pt x="957306" y="92184"/>
                  <a:pt x="961471" y="94917"/>
                </a:cubicBezTo>
                <a:cubicBezTo>
                  <a:pt x="1025691" y="137210"/>
                  <a:pt x="1036817" y="204684"/>
                  <a:pt x="1043519" y="272939"/>
                </a:cubicBezTo>
                <a:cubicBezTo>
                  <a:pt x="1045016" y="287839"/>
                  <a:pt x="1033759" y="304040"/>
                  <a:pt x="1030051" y="314906"/>
                </a:cubicBezTo>
                <a:cubicBezTo>
                  <a:pt x="1055752" y="350498"/>
                  <a:pt x="1081258" y="383291"/>
                  <a:pt x="1104031" y="417907"/>
                </a:cubicBezTo>
                <a:cubicBezTo>
                  <a:pt x="1169618" y="517458"/>
                  <a:pt x="1171115" y="632105"/>
                  <a:pt x="1178988" y="745126"/>
                </a:cubicBezTo>
                <a:cubicBezTo>
                  <a:pt x="1179248" y="748639"/>
                  <a:pt x="1179638" y="753259"/>
                  <a:pt x="1177751" y="755601"/>
                </a:cubicBezTo>
                <a:cubicBezTo>
                  <a:pt x="1151660" y="788004"/>
                  <a:pt x="1174693" y="813120"/>
                  <a:pt x="1189658" y="839472"/>
                </a:cubicBezTo>
                <a:cubicBezTo>
                  <a:pt x="1223623" y="899138"/>
                  <a:pt x="1257588" y="958804"/>
                  <a:pt x="1291487" y="1018535"/>
                </a:cubicBezTo>
                <a:cubicBezTo>
                  <a:pt x="1321808" y="1071889"/>
                  <a:pt x="1359807" y="1117240"/>
                  <a:pt x="1410429" y="1153938"/>
                </a:cubicBezTo>
                <a:cubicBezTo>
                  <a:pt x="1566263" y="1266958"/>
                  <a:pt x="1638552" y="1425070"/>
                  <a:pt x="1652866" y="1614088"/>
                </a:cubicBezTo>
                <a:cubicBezTo>
                  <a:pt x="1655729" y="1652282"/>
                  <a:pt x="1668482" y="1689695"/>
                  <a:pt x="1674859" y="1727759"/>
                </a:cubicBezTo>
                <a:cubicBezTo>
                  <a:pt x="1685985" y="1794517"/>
                  <a:pt x="1697567" y="1861275"/>
                  <a:pt x="1705700" y="1928423"/>
                </a:cubicBezTo>
                <a:cubicBezTo>
                  <a:pt x="1729189" y="2123297"/>
                  <a:pt x="1749295" y="2318692"/>
                  <a:pt x="1774475" y="2513371"/>
                </a:cubicBezTo>
                <a:cubicBezTo>
                  <a:pt x="1785146" y="2595745"/>
                  <a:pt x="1763349" y="2656517"/>
                  <a:pt x="1696070" y="2708895"/>
                </a:cubicBezTo>
                <a:cubicBezTo>
                  <a:pt x="1630223" y="2760102"/>
                  <a:pt x="1573485" y="2823022"/>
                  <a:pt x="1512062" y="2881386"/>
                </a:cubicBezTo>
                <a:cubicBezTo>
                  <a:pt x="1514470" y="2885160"/>
                  <a:pt x="1515641" y="2888739"/>
                  <a:pt x="1518179" y="2890756"/>
                </a:cubicBezTo>
                <a:cubicBezTo>
                  <a:pt x="1595348" y="2953610"/>
                  <a:pt x="1671280" y="3040539"/>
                  <a:pt x="1693403" y="3132022"/>
                </a:cubicBezTo>
                <a:cubicBezTo>
                  <a:pt x="1723138" y="3244457"/>
                  <a:pt x="1712922" y="3359755"/>
                  <a:pt x="1694184" y="3473881"/>
                </a:cubicBezTo>
                <a:cubicBezTo>
                  <a:pt x="1678567" y="3561005"/>
                  <a:pt x="1627100" y="3638369"/>
                  <a:pt x="1569711" y="3705127"/>
                </a:cubicBezTo>
                <a:cubicBezTo>
                  <a:pt x="1549280" y="3728876"/>
                  <a:pt x="1539455" y="3753732"/>
                  <a:pt x="1541342" y="3782686"/>
                </a:cubicBezTo>
                <a:cubicBezTo>
                  <a:pt x="1545442" y="3844044"/>
                  <a:pt x="1549476" y="3905596"/>
                  <a:pt x="1558195" y="3966369"/>
                </a:cubicBezTo>
                <a:cubicBezTo>
                  <a:pt x="1573095" y="4070280"/>
                  <a:pt x="1577324" y="4174191"/>
                  <a:pt x="1571859" y="4278883"/>
                </a:cubicBezTo>
                <a:cubicBezTo>
                  <a:pt x="1564311" y="4422940"/>
                  <a:pt x="1575372" y="4566151"/>
                  <a:pt x="1591704" y="4709167"/>
                </a:cubicBezTo>
                <a:cubicBezTo>
                  <a:pt x="1595413" y="4741895"/>
                  <a:pt x="1598796" y="4775340"/>
                  <a:pt x="1596063" y="4808003"/>
                </a:cubicBezTo>
                <a:cubicBezTo>
                  <a:pt x="1592615" y="4849710"/>
                  <a:pt x="1603871" y="4886668"/>
                  <a:pt x="1617535" y="4924927"/>
                </a:cubicBezTo>
                <a:cubicBezTo>
                  <a:pt x="1669914" y="5071522"/>
                  <a:pt x="1714940" y="5220914"/>
                  <a:pt x="1714940" y="5377724"/>
                </a:cubicBezTo>
                <a:cubicBezTo>
                  <a:pt x="1714940" y="5465564"/>
                  <a:pt x="1699844" y="5553664"/>
                  <a:pt x="1687937" y="5641178"/>
                </a:cubicBezTo>
                <a:cubicBezTo>
                  <a:pt x="1666595" y="5797663"/>
                  <a:pt x="1641545" y="5953627"/>
                  <a:pt x="1619747" y="6110112"/>
                </a:cubicBezTo>
                <a:cubicBezTo>
                  <a:pt x="1603611" y="6226125"/>
                  <a:pt x="1620268" y="6339471"/>
                  <a:pt x="1650784" y="6451710"/>
                </a:cubicBezTo>
                <a:cubicBezTo>
                  <a:pt x="1659763" y="6484634"/>
                  <a:pt x="1667116" y="6520421"/>
                  <a:pt x="1663602" y="6553670"/>
                </a:cubicBezTo>
                <a:cubicBezTo>
                  <a:pt x="1656640" y="6620167"/>
                  <a:pt x="1604132" y="6648601"/>
                  <a:pt x="1539260" y="6632335"/>
                </a:cubicBezTo>
                <a:cubicBezTo>
                  <a:pt x="1450315" y="6610017"/>
                  <a:pt x="1359091" y="6609367"/>
                  <a:pt x="1267998" y="6611904"/>
                </a:cubicBezTo>
                <a:cubicBezTo>
                  <a:pt x="1222582" y="6613140"/>
                  <a:pt x="1177101" y="6615808"/>
                  <a:pt x="1131814" y="6619452"/>
                </a:cubicBezTo>
                <a:cubicBezTo>
                  <a:pt x="1060567" y="6625178"/>
                  <a:pt x="1001226" y="6654262"/>
                  <a:pt x="974158" y="6723298"/>
                </a:cubicBezTo>
                <a:cubicBezTo>
                  <a:pt x="949498" y="6786152"/>
                  <a:pt x="906815" y="6828445"/>
                  <a:pt x="850207" y="6860262"/>
                </a:cubicBezTo>
                <a:cubicBezTo>
                  <a:pt x="832119" y="6860458"/>
                  <a:pt x="814290" y="6860458"/>
                  <a:pt x="796462" y="6860458"/>
                </a:cubicBezTo>
                <a:close/>
                <a:moveTo>
                  <a:pt x="1023999" y="4338288"/>
                </a:moveTo>
                <a:cubicBezTo>
                  <a:pt x="1015996" y="4344470"/>
                  <a:pt x="1011116" y="4347983"/>
                  <a:pt x="1006496" y="4351822"/>
                </a:cubicBezTo>
                <a:cubicBezTo>
                  <a:pt x="916445" y="4426323"/>
                  <a:pt x="825417" y="4499588"/>
                  <a:pt x="736796" y="4575716"/>
                </a:cubicBezTo>
                <a:cubicBezTo>
                  <a:pt x="676024" y="4627899"/>
                  <a:pt x="615838" y="4681384"/>
                  <a:pt x="561117" y="4739683"/>
                </a:cubicBezTo>
                <a:cubicBezTo>
                  <a:pt x="535416" y="4767076"/>
                  <a:pt x="519735" y="4805856"/>
                  <a:pt x="506071" y="4841968"/>
                </a:cubicBezTo>
                <a:cubicBezTo>
                  <a:pt x="492212" y="4878600"/>
                  <a:pt x="493057" y="4916664"/>
                  <a:pt x="522793" y="4949262"/>
                </a:cubicBezTo>
                <a:cubicBezTo>
                  <a:pt x="553374" y="4982771"/>
                  <a:pt x="579921" y="5020185"/>
                  <a:pt x="612259" y="5051742"/>
                </a:cubicBezTo>
                <a:cubicBezTo>
                  <a:pt x="701465" y="5138735"/>
                  <a:pt x="766336" y="5238287"/>
                  <a:pt x="788459" y="5363149"/>
                </a:cubicBezTo>
                <a:cubicBezTo>
                  <a:pt x="794640" y="5398220"/>
                  <a:pt x="803684" y="5432966"/>
                  <a:pt x="814095" y="5467061"/>
                </a:cubicBezTo>
                <a:cubicBezTo>
                  <a:pt x="869532" y="5648661"/>
                  <a:pt x="923797" y="5830717"/>
                  <a:pt x="982747" y="6011211"/>
                </a:cubicBezTo>
                <a:cubicBezTo>
                  <a:pt x="1006562" y="6084085"/>
                  <a:pt x="1051132" y="6144467"/>
                  <a:pt x="1126804" y="6174528"/>
                </a:cubicBezTo>
                <a:cubicBezTo>
                  <a:pt x="1136694" y="6178431"/>
                  <a:pt x="1146324" y="6183442"/>
                  <a:pt x="1155434" y="6188907"/>
                </a:cubicBezTo>
                <a:cubicBezTo>
                  <a:pt x="1231301" y="6234454"/>
                  <a:pt x="1242753" y="6298284"/>
                  <a:pt x="1187902" y="6367840"/>
                </a:cubicBezTo>
                <a:cubicBezTo>
                  <a:pt x="1177296" y="6381308"/>
                  <a:pt x="1167471" y="6395363"/>
                  <a:pt x="1157255" y="6409157"/>
                </a:cubicBezTo>
                <a:cubicBezTo>
                  <a:pt x="1158752" y="6410784"/>
                  <a:pt x="1160248" y="6412476"/>
                  <a:pt x="1161810" y="6414102"/>
                </a:cubicBezTo>
                <a:cubicBezTo>
                  <a:pt x="1181981" y="6403627"/>
                  <a:pt x="1201956" y="6392630"/>
                  <a:pt x="1222452" y="6382675"/>
                </a:cubicBezTo>
                <a:cubicBezTo>
                  <a:pt x="1257653" y="6365563"/>
                  <a:pt x="1281337" y="6339015"/>
                  <a:pt x="1297799" y="6303034"/>
                </a:cubicBezTo>
                <a:cubicBezTo>
                  <a:pt x="1322589" y="6248638"/>
                  <a:pt x="1336709" y="6192031"/>
                  <a:pt x="1342760" y="6133080"/>
                </a:cubicBezTo>
                <a:cubicBezTo>
                  <a:pt x="1359547" y="5970414"/>
                  <a:pt x="1346208" y="5808399"/>
                  <a:pt x="1328836" y="5646774"/>
                </a:cubicBezTo>
                <a:cubicBezTo>
                  <a:pt x="1310747" y="5479098"/>
                  <a:pt x="1288559" y="5311877"/>
                  <a:pt x="1271447" y="5144136"/>
                </a:cubicBezTo>
                <a:cubicBezTo>
                  <a:pt x="1266632" y="5096702"/>
                  <a:pt x="1254139" y="5054930"/>
                  <a:pt x="1231366" y="5013092"/>
                </a:cubicBezTo>
                <a:cubicBezTo>
                  <a:pt x="1184063" y="4926293"/>
                  <a:pt x="1138972" y="4838194"/>
                  <a:pt x="1124202" y="4737926"/>
                </a:cubicBezTo>
                <a:cubicBezTo>
                  <a:pt x="1116979" y="4688801"/>
                  <a:pt x="1098500" y="4641173"/>
                  <a:pt x="1092579" y="4591982"/>
                </a:cubicBezTo>
                <a:cubicBezTo>
                  <a:pt x="1082169" y="4505249"/>
                  <a:pt x="1055752" y="4423525"/>
                  <a:pt x="1023999" y="4338288"/>
                </a:cubicBezTo>
                <a:close/>
                <a:moveTo>
                  <a:pt x="1404703" y="2339838"/>
                </a:moveTo>
                <a:cubicBezTo>
                  <a:pt x="1401645" y="2339253"/>
                  <a:pt x="1398522" y="2338602"/>
                  <a:pt x="1395463" y="2338017"/>
                </a:cubicBezTo>
                <a:cubicBezTo>
                  <a:pt x="1378481" y="2378488"/>
                  <a:pt x="1357790" y="2417918"/>
                  <a:pt x="1345688" y="2459821"/>
                </a:cubicBezTo>
                <a:cubicBezTo>
                  <a:pt x="1337099" y="2489491"/>
                  <a:pt x="1339181" y="2522480"/>
                  <a:pt x="1338661" y="2554037"/>
                </a:cubicBezTo>
                <a:cubicBezTo>
                  <a:pt x="1338530" y="2560544"/>
                  <a:pt x="1347054" y="2569913"/>
                  <a:pt x="1353821" y="2572841"/>
                </a:cubicBezTo>
                <a:cubicBezTo>
                  <a:pt x="1357725" y="2574533"/>
                  <a:pt x="1367160" y="2567115"/>
                  <a:pt x="1372170" y="2561910"/>
                </a:cubicBezTo>
                <a:cubicBezTo>
                  <a:pt x="1387005" y="2546554"/>
                  <a:pt x="1402165" y="2531199"/>
                  <a:pt x="1414593" y="2513956"/>
                </a:cubicBezTo>
                <a:cubicBezTo>
                  <a:pt x="1423442" y="2501659"/>
                  <a:pt x="1430404" y="2486954"/>
                  <a:pt x="1434178" y="2472249"/>
                </a:cubicBezTo>
                <a:cubicBezTo>
                  <a:pt x="1446996" y="2423058"/>
                  <a:pt x="1414983" y="2383888"/>
                  <a:pt x="1404703" y="2339838"/>
                </a:cubicBezTo>
                <a:close/>
              </a:path>
            </a:pathLst>
          </a:custGeom>
          <a:solidFill>
            <a:schemeClr val="accent4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4667278A-541C-436E-90E7-2919D219DA0C}"/>
              </a:ext>
            </a:extLst>
          </p:cNvPr>
          <p:cNvGrpSpPr/>
          <p:nvPr/>
        </p:nvGrpSpPr>
        <p:grpSpPr>
          <a:xfrm>
            <a:off x="4367812" y="2211726"/>
            <a:ext cx="3456382" cy="3456380"/>
            <a:chOff x="4367812" y="2211726"/>
            <a:chExt cx="3456382" cy="3456380"/>
          </a:xfrm>
        </p:grpSpPr>
        <p:sp>
          <p:nvSpPr>
            <p:cNvPr id="4" name="Rectangle 32">
              <a:extLst>
                <a:ext uri="{FF2B5EF4-FFF2-40B4-BE49-F238E27FC236}">
                  <a16:creationId xmlns:a16="http://schemas.microsoft.com/office/drawing/2014/main" id="{85D6A5CF-0695-4959-A740-C947927BD661}"/>
                </a:ext>
              </a:extLst>
            </p:cNvPr>
            <p:cNvSpPr/>
            <p:nvPr/>
          </p:nvSpPr>
          <p:spPr>
            <a:xfrm>
              <a:off x="5410912" y="2211726"/>
              <a:ext cx="1402953" cy="3456380"/>
            </a:xfrm>
            <a:prstGeom prst="rect">
              <a:avLst/>
            </a:prstGeom>
            <a:noFill/>
            <a:ln w="889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" name="Rectangle 33">
              <a:extLst>
                <a:ext uri="{FF2B5EF4-FFF2-40B4-BE49-F238E27FC236}">
                  <a16:creationId xmlns:a16="http://schemas.microsoft.com/office/drawing/2014/main" id="{1B65F33F-2F65-42C8-B7B8-88E9817AFCA7}"/>
                </a:ext>
              </a:extLst>
            </p:cNvPr>
            <p:cNvSpPr/>
            <p:nvPr/>
          </p:nvSpPr>
          <p:spPr>
            <a:xfrm rot="16200000">
              <a:off x="5394527" y="2195339"/>
              <a:ext cx="1402952" cy="3456382"/>
            </a:xfrm>
            <a:prstGeom prst="rect">
              <a:avLst/>
            </a:prstGeom>
            <a:noFill/>
            <a:ln w="889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6" name="Rectangle 34">
              <a:extLst>
                <a:ext uri="{FF2B5EF4-FFF2-40B4-BE49-F238E27FC236}">
                  <a16:creationId xmlns:a16="http://schemas.microsoft.com/office/drawing/2014/main" id="{7B2035BC-4326-4C0C-9A4F-80CE53AB6426}"/>
                </a:ext>
              </a:extLst>
            </p:cNvPr>
            <p:cNvSpPr/>
            <p:nvPr/>
          </p:nvSpPr>
          <p:spPr>
            <a:xfrm>
              <a:off x="4777957" y="2605484"/>
              <a:ext cx="1227584" cy="1227583"/>
            </a:xfrm>
            <a:prstGeom prst="rect">
              <a:avLst/>
            </a:prstGeom>
            <a:solidFill>
              <a:schemeClr val="accent1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35">
              <a:extLst>
                <a:ext uri="{FF2B5EF4-FFF2-40B4-BE49-F238E27FC236}">
                  <a16:creationId xmlns:a16="http://schemas.microsoft.com/office/drawing/2014/main" id="{4C7CDD5E-E45B-423C-9303-A497BB207985}"/>
                </a:ext>
              </a:extLst>
            </p:cNvPr>
            <p:cNvSpPr/>
            <p:nvPr/>
          </p:nvSpPr>
          <p:spPr>
            <a:xfrm>
              <a:off x="6181376" y="4008903"/>
              <a:ext cx="1227584" cy="1227583"/>
            </a:xfrm>
            <a:prstGeom prst="rect">
              <a:avLst/>
            </a:prstGeom>
            <a:solidFill>
              <a:schemeClr val="accent3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36">
              <a:extLst>
                <a:ext uri="{FF2B5EF4-FFF2-40B4-BE49-F238E27FC236}">
                  <a16:creationId xmlns:a16="http://schemas.microsoft.com/office/drawing/2014/main" id="{E920A89D-CD76-48D4-BD0B-11C39D3893E0}"/>
                </a:ext>
              </a:extLst>
            </p:cNvPr>
            <p:cNvSpPr/>
            <p:nvPr/>
          </p:nvSpPr>
          <p:spPr>
            <a:xfrm>
              <a:off x="4751635" y="4040315"/>
              <a:ext cx="1227584" cy="1227583"/>
            </a:xfrm>
            <a:prstGeom prst="rect">
              <a:avLst/>
            </a:prstGeom>
            <a:solidFill>
              <a:schemeClr val="accent2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Rectangle 37">
              <a:extLst>
                <a:ext uri="{FF2B5EF4-FFF2-40B4-BE49-F238E27FC236}">
                  <a16:creationId xmlns:a16="http://schemas.microsoft.com/office/drawing/2014/main" id="{D5D3079F-5D16-4BB7-A788-C9B62DAB7985}"/>
                </a:ext>
              </a:extLst>
            </p:cNvPr>
            <p:cNvSpPr/>
            <p:nvPr/>
          </p:nvSpPr>
          <p:spPr>
            <a:xfrm>
              <a:off x="6200324" y="2591626"/>
              <a:ext cx="1227584" cy="1227583"/>
            </a:xfrm>
            <a:prstGeom prst="rect">
              <a:avLst/>
            </a:prstGeom>
            <a:solidFill>
              <a:schemeClr val="accent4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475B0D2-6E15-4BD3-BA13-5DF4F3DA44D2}"/>
                </a:ext>
              </a:extLst>
            </p:cNvPr>
            <p:cNvSpPr txBox="1"/>
            <p:nvPr/>
          </p:nvSpPr>
          <p:spPr>
            <a:xfrm>
              <a:off x="4777927" y="2711413"/>
              <a:ext cx="1227583" cy="101566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6000" b="1" dirty="0">
                  <a:solidFill>
                    <a:schemeClr val="bg1"/>
                  </a:solidFill>
                  <a:cs typeface="Arial" pitchFamily="34" charset="0"/>
                </a:rPr>
                <a:t>S</a:t>
              </a:r>
              <a:endParaRPr lang="ko-KR" altLang="en-US" sz="6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07FDBE6-522E-4547-8C38-E738F6B802C7}"/>
                </a:ext>
              </a:extLst>
            </p:cNvPr>
            <p:cNvSpPr txBox="1"/>
            <p:nvPr/>
          </p:nvSpPr>
          <p:spPr>
            <a:xfrm>
              <a:off x="6197025" y="2694286"/>
              <a:ext cx="1227583" cy="101566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6000" b="1" dirty="0">
                  <a:solidFill>
                    <a:schemeClr val="bg1"/>
                  </a:solidFill>
                  <a:cs typeface="Arial" pitchFamily="34" charset="0"/>
                </a:rPr>
                <a:t>T</a:t>
              </a:r>
              <a:endParaRPr lang="ko-KR" altLang="en-US" sz="6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2A5626F-D5D5-4B60-BA72-C430BD31312A}"/>
                </a:ext>
              </a:extLst>
            </p:cNvPr>
            <p:cNvSpPr txBox="1"/>
            <p:nvPr/>
          </p:nvSpPr>
          <p:spPr>
            <a:xfrm>
              <a:off x="6180305" y="4113791"/>
              <a:ext cx="1227583" cy="101566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6000" b="1" dirty="0">
                  <a:solidFill>
                    <a:schemeClr val="bg1"/>
                  </a:solidFill>
                  <a:cs typeface="Arial" pitchFamily="34" charset="0"/>
                </a:rPr>
                <a:t>O</a:t>
              </a:r>
              <a:endParaRPr lang="ko-KR" altLang="en-US" sz="6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C1F1975-1256-442A-91A2-928AA0B56E43}"/>
                </a:ext>
              </a:extLst>
            </p:cNvPr>
            <p:cNvSpPr txBox="1"/>
            <p:nvPr/>
          </p:nvSpPr>
          <p:spPr>
            <a:xfrm>
              <a:off x="4778256" y="4232185"/>
              <a:ext cx="1227583" cy="923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W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3">
            <a:extLst>
              <a:ext uri="{FF2B5EF4-FFF2-40B4-BE49-F238E27FC236}">
                <a16:creationId xmlns:a16="http://schemas.microsoft.com/office/drawing/2014/main" id="{B5F85F37-34D1-4C87-B4DB-C790C9846ED3}"/>
              </a:ext>
            </a:extLst>
          </p:cNvPr>
          <p:cNvGrpSpPr/>
          <p:nvPr/>
        </p:nvGrpSpPr>
        <p:grpSpPr>
          <a:xfrm>
            <a:off x="8004918" y="1765749"/>
            <a:ext cx="3326805" cy="1051446"/>
            <a:chOff x="6156176" y="1688832"/>
            <a:chExt cx="2592288" cy="105144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86C969C-2F2D-46CD-8B4D-67822DE0A0EE}"/>
                </a:ext>
              </a:extLst>
            </p:cNvPr>
            <p:cNvSpPr txBox="1"/>
            <p:nvPr/>
          </p:nvSpPr>
          <p:spPr>
            <a:xfrm>
              <a:off x="6156176" y="1688832"/>
              <a:ext cx="25922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736CD5A-983D-49C3-A4D8-DB8B5CC2AD3A}"/>
                </a:ext>
              </a:extLst>
            </p:cNvPr>
            <p:cNvSpPr txBox="1"/>
            <p:nvPr/>
          </p:nvSpPr>
          <p:spPr>
            <a:xfrm>
              <a:off x="6156178" y="1909281"/>
              <a:ext cx="2592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5">
            <a:extLst>
              <a:ext uri="{FF2B5EF4-FFF2-40B4-BE49-F238E27FC236}">
                <a16:creationId xmlns:a16="http://schemas.microsoft.com/office/drawing/2014/main" id="{C7832040-40D1-47F8-A75D-7BAB095845C4}"/>
              </a:ext>
            </a:extLst>
          </p:cNvPr>
          <p:cNvGrpSpPr/>
          <p:nvPr/>
        </p:nvGrpSpPr>
        <p:grpSpPr>
          <a:xfrm>
            <a:off x="8004918" y="4994451"/>
            <a:ext cx="3326805" cy="1051446"/>
            <a:chOff x="6156176" y="4926077"/>
            <a:chExt cx="2592288" cy="105144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4707729-8947-42EB-8FE2-0FB0E5350415}"/>
                </a:ext>
              </a:extLst>
            </p:cNvPr>
            <p:cNvSpPr txBox="1"/>
            <p:nvPr/>
          </p:nvSpPr>
          <p:spPr>
            <a:xfrm>
              <a:off x="6156176" y="4926077"/>
              <a:ext cx="25922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6541D2D-7440-455F-8609-479FA1C013A0}"/>
                </a:ext>
              </a:extLst>
            </p:cNvPr>
            <p:cNvSpPr txBox="1"/>
            <p:nvPr/>
          </p:nvSpPr>
          <p:spPr>
            <a:xfrm>
              <a:off x="6156178" y="5146526"/>
              <a:ext cx="2592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2">
            <a:extLst>
              <a:ext uri="{FF2B5EF4-FFF2-40B4-BE49-F238E27FC236}">
                <a16:creationId xmlns:a16="http://schemas.microsoft.com/office/drawing/2014/main" id="{9CE83AD2-66D7-41CD-A3FC-9E79CF37C95B}"/>
              </a:ext>
            </a:extLst>
          </p:cNvPr>
          <p:cNvGrpSpPr/>
          <p:nvPr/>
        </p:nvGrpSpPr>
        <p:grpSpPr>
          <a:xfrm>
            <a:off x="768106" y="1765749"/>
            <a:ext cx="3436070" cy="1051446"/>
            <a:chOff x="395536" y="1688832"/>
            <a:chExt cx="2592288" cy="105144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677B94C-C4B3-445F-8BAF-20CCC1B8F7FF}"/>
                </a:ext>
              </a:extLst>
            </p:cNvPr>
            <p:cNvSpPr txBox="1"/>
            <p:nvPr/>
          </p:nvSpPr>
          <p:spPr>
            <a:xfrm>
              <a:off x="395536" y="1688832"/>
              <a:ext cx="25922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9A29D7A-0423-419B-87E3-C11D4247C75A}"/>
                </a:ext>
              </a:extLst>
            </p:cNvPr>
            <p:cNvSpPr txBox="1"/>
            <p:nvPr/>
          </p:nvSpPr>
          <p:spPr>
            <a:xfrm>
              <a:off x="395538" y="1909281"/>
              <a:ext cx="2592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4">
            <a:extLst>
              <a:ext uri="{FF2B5EF4-FFF2-40B4-BE49-F238E27FC236}">
                <a16:creationId xmlns:a16="http://schemas.microsoft.com/office/drawing/2014/main" id="{45361599-09EE-42BF-8BB8-9ECB8FD15B22}"/>
              </a:ext>
            </a:extLst>
          </p:cNvPr>
          <p:cNvGrpSpPr/>
          <p:nvPr/>
        </p:nvGrpSpPr>
        <p:grpSpPr>
          <a:xfrm>
            <a:off x="768106" y="5024931"/>
            <a:ext cx="3436070" cy="1051446"/>
            <a:chOff x="395536" y="4956557"/>
            <a:chExt cx="2592288" cy="105144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A8E904A-42FE-4760-8199-38993908C5E7}"/>
                </a:ext>
              </a:extLst>
            </p:cNvPr>
            <p:cNvSpPr txBox="1"/>
            <p:nvPr/>
          </p:nvSpPr>
          <p:spPr>
            <a:xfrm>
              <a:off x="395536" y="4956557"/>
              <a:ext cx="25922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77DC8A5-6F21-4C65-A46B-6880DC78FEFC}"/>
                </a:ext>
              </a:extLst>
            </p:cNvPr>
            <p:cNvSpPr txBox="1"/>
            <p:nvPr/>
          </p:nvSpPr>
          <p:spPr>
            <a:xfrm>
              <a:off x="395538" y="5177006"/>
              <a:ext cx="2592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0E6E3807-BD33-478E-BD8F-0D951F2647C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DD09004-42FC-4FF0-8CBB-C824A2463E1B}"/>
              </a:ext>
            </a:extLst>
          </p:cNvPr>
          <p:cNvSpPr txBox="1"/>
          <p:nvPr/>
        </p:nvSpPr>
        <p:spPr>
          <a:xfrm>
            <a:off x="6445833" y="564498"/>
            <a:ext cx="2899749" cy="1154162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pPr>
              <a:lnSpc>
                <a:spcPts val="3000"/>
              </a:lnSpc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Quality 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Professional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  <a:p>
            <a:pPr>
              <a:lnSpc>
                <a:spcPts val="3000"/>
              </a:lnSpc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PPT Presentation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B71662B-DD91-45A7-BC4E-F939696DB23F}"/>
              </a:ext>
            </a:extLst>
          </p:cNvPr>
          <p:cNvSpPr txBox="1"/>
          <p:nvPr/>
        </p:nvSpPr>
        <p:spPr>
          <a:xfrm>
            <a:off x="6445833" y="2041905"/>
            <a:ext cx="5118809" cy="156966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Reports and Presentations with our Templates.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Rectangle 35">
            <a:extLst>
              <a:ext uri="{FF2B5EF4-FFF2-40B4-BE49-F238E27FC236}">
                <a16:creationId xmlns:a16="http://schemas.microsoft.com/office/drawing/2014/main" id="{F2065A30-332D-43D6-BF7A-489E751D87BB}"/>
              </a:ext>
            </a:extLst>
          </p:cNvPr>
          <p:cNvSpPr/>
          <p:nvPr/>
        </p:nvSpPr>
        <p:spPr>
          <a:xfrm>
            <a:off x="5067300" y="-4"/>
            <a:ext cx="836082" cy="6858003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직사각형 1">
            <a:extLst>
              <a:ext uri="{FF2B5EF4-FFF2-40B4-BE49-F238E27FC236}">
                <a16:creationId xmlns:a16="http://schemas.microsoft.com/office/drawing/2014/main" id="{2CD3697C-C7C3-4A29-92B4-BF88D11FFCA3}"/>
              </a:ext>
            </a:extLst>
          </p:cNvPr>
          <p:cNvSpPr/>
          <p:nvPr/>
        </p:nvSpPr>
        <p:spPr>
          <a:xfrm rot="16200000">
            <a:off x="2056339" y="3101760"/>
            <a:ext cx="6858004" cy="6544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3600" b="1" spc="300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E56FA626-8487-44B0-851A-B208D7A4F32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1">
            <a:extLst>
              <a:ext uri="{FF2B5EF4-FFF2-40B4-BE49-F238E27FC236}">
                <a16:creationId xmlns:a16="http://schemas.microsoft.com/office/drawing/2014/main" id="{E3C8D0E4-DC7F-4F98-97B0-CC69EC8510FF}"/>
              </a:ext>
            </a:extLst>
          </p:cNvPr>
          <p:cNvSpPr/>
          <p:nvPr/>
        </p:nvSpPr>
        <p:spPr>
          <a:xfrm>
            <a:off x="7022285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4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Rounded Rectangle 1">
            <a:extLst>
              <a:ext uri="{FF2B5EF4-FFF2-40B4-BE49-F238E27FC236}">
                <a16:creationId xmlns:a16="http://schemas.microsoft.com/office/drawing/2014/main" id="{1B9D31F0-D5F4-4AD6-9555-D00F3EF605A0}"/>
              </a:ext>
            </a:extLst>
          </p:cNvPr>
          <p:cNvSpPr/>
          <p:nvPr/>
        </p:nvSpPr>
        <p:spPr>
          <a:xfrm>
            <a:off x="1610964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1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Rounded Rectangle 21">
            <a:extLst>
              <a:ext uri="{FF2B5EF4-FFF2-40B4-BE49-F238E27FC236}">
                <a16:creationId xmlns:a16="http://schemas.microsoft.com/office/drawing/2014/main" id="{444D4D43-1B06-4D36-9657-BF43C55375C5}"/>
              </a:ext>
            </a:extLst>
          </p:cNvPr>
          <p:cNvSpPr/>
          <p:nvPr/>
        </p:nvSpPr>
        <p:spPr>
          <a:xfrm>
            <a:off x="3414738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2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ounded Rectangle 31">
            <a:extLst>
              <a:ext uri="{FF2B5EF4-FFF2-40B4-BE49-F238E27FC236}">
                <a16:creationId xmlns:a16="http://schemas.microsoft.com/office/drawing/2014/main" id="{FDA6ED32-B16D-4FA4-B184-CBE723D1DD91}"/>
              </a:ext>
            </a:extLst>
          </p:cNvPr>
          <p:cNvSpPr/>
          <p:nvPr/>
        </p:nvSpPr>
        <p:spPr>
          <a:xfrm>
            <a:off x="5218512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3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7" name="Chart 8">
            <a:extLst>
              <a:ext uri="{FF2B5EF4-FFF2-40B4-BE49-F238E27FC236}">
                <a16:creationId xmlns:a16="http://schemas.microsoft.com/office/drawing/2014/main" id="{FD0CCD7F-3A04-4512-A031-9768CDFCDE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0113724"/>
              </p:ext>
            </p:extLst>
          </p:nvPr>
        </p:nvGraphicFramePr>
        <p:xfrm>
          <a:off x="833804" y="2014667"/>
          <a:ext cx="7499838" cy="2703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35">
            <a:extLst>
              <a:ext uri="{FF2B5EF4-FFF2-40B4-BE49-F238E27FC236}">
                <a16:creationId xmlns:a16="http://schemas.microsoft.com/office/drawing/2014/main" id="{156D418E-99BA-4259-A193-18A4DD6A467A}"/>
              </a:ext>
            </a:extLst>
          </p:cNvPr>
          <p:cNvGrpSpPr/>
          <p:nvPr/>
        </p:nvGrpSpPr>
        <p:grpSpPr>
          <a:xfrm>
            <a:off x="6585572" y="4369915"/>
            <a:ext cx="1377485" cy="1377485"/>
            <a:chOff x="683568" y="2000250"/>
            <a:chExt cx="1858067" cy="1858067"/>
          </a:xfrm>
        </p:grpSpPr>
        <p:grpSp>
          <p:nvGrpSpPr>
            <p:cNvPr id="9" name="Group 36">
              <a:extLst>
                <a:ext uri="{FF2B5EF4-FFF2-40B4-BE49-F238E27FC236}">
                  <a16:creationId xmlns:a16="http://schemas.microsoft.com/office/drawing/2014/main" id="{55DA9B8E-563F-4834-A00C-5FF792FA27B9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12" name="Oval 39">
                <a:extLst>
                  <a:ext uri="{FF2B5EF4-FFF2-40B4-BE49-F238E27FC236}">
                    <a16:creationId xmlns:a16="http://schemas.microsoft.com/office/drawing/2014/main" id="{9BDED0B7-6CB6-46C1-A3D3-D9BE18C8D5BB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4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3" name="Oval 40">
                <a:extLst>
                  <a:ext uri="{FF2B5EF4-FFF2-40B4-BE49-F238E27FC236}">
                    <a16:creationId xmlns:a16="http://schemas.microsoft.com/office/drawing/2014/main" id="{1D420917-AD34-4A24-AD15-522F8A617A65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0" name="Pie 37">
              <a:extLst>
                <a:ext uri="{FF2B5EF4-FFF2-40B4-BE49-F238E27FC236}">
                  <a16:creationId xmlns:a16="http://schemas.microsoft.com/office/drawing/2014/main" id="{60BFA1AD-25BD-47AF-84BE-615CFBC67115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19058730"/>
                <a:gd name="adj2" fmla="val 16200000"/>
              </a:avLst>
            </a:prstGeom>
            <a:solidFill>
              <a:schemeClr val="accent4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1E9237B-2FB7-46C0-8F31-B4553929923A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85%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CBCF92B4-F8A1-4D5D-B9DE-42760C1BB383}"/>
              </a:ext>
            </a:extLst>
          </p:cNvPr>
          <p:cNvSpPr txBox="1"/>
          <p:nvPr/>
        </p:nvSpPr>
        <p:spPr>
          <a:xfrm>
            <a:off x="6660507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15" name="Group 6">
            <a:extLst>
              <a:ext uri="{FF2B5EF4-FFF2-40B4-BE49-F238E27FC236}">
                <a16:creationId xmlns:a16="http://schemas.microsoft.com/office/drawing/2014/main" id="{98AAB327-0698-4850-A096-4D937A233710}"/>
              </a:ext>
            </a:extLst>
          </p:cNvPr>
          <p:cNvGrpSpPr/>
          <p:nvPr/>
        </p:nvGrpSpPr>
        <p:grpSpPr>
          <a:xfrm>
            <a:off x="1174251" y="4369915"/>
            <a:ext cx="1377485" cy="1377485"/>
            <a:chOff x="683568" y="2000250"/>
            <a:chExt cx="1858067" cy="1858067"/>
          </a:xfrm>
        </p:grpSpPr>
        <p:grpSp>
          <p:nvGrpSpPr>
            <p:cNvPr id="16" name="Group 7">
              <a:extLst>
                <a:ext uri="{FF2B5EF4-FFF2-40B4-BE49-F238E27FC236}">
                  <a16:creationId xmlns:a16="http://schemas.microsoft.com/office/drawing/2014/main" id="{EDF45F50-2E78-45AE-8273-3F9DC52D655B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19" name="Oval 10">
                <a:extLst>
                  <a:ext uri="{FF2B5EF4-FFF2-40B4-BE49-F238E27FC236}">
                    <a16:creationId xmlns:a16="http://schemas.microsoft.com/office/drawing/2014/main" id="{B3C5B0D3-2D40-4D6B-8AF6-425321433A99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0" name="Oval 11">
                <a:extLst>
                  <a:ext uri="{FF2B5EF4-FFF2-40B4-BE49-F238E27FC236}">
                    <a16:creationId xmlns:a16="http://schemas.microsoft.com/office/drawing/2014/main" id="{9A3C71BB-9018-40B1-A7F8-A287BF923BB0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7" name="Pie 8">
              <a:extLst>
                <a:ext uri="{FF2B5EF4-FFF2-40B4-BE49-F238E27FC236}">
                  <a16:creationId xmlns:a16="http://schemas.microsoft.com/office/drawing/2014/main" id="{CC30344A-FC91-4700-A657-5CA64FA8997B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/>
            </a:prstGeom>
            <a:solidFill>
              <a:schemeClr val="accent1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EA3D678-C5B7-437C-A923-2F58100A73D8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75%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D5B3AB1D-E78B-4904-8F5A-D3FC0033F27A}"/>
              </a:ext>
            </a:extLst>
          </p:cNvPr>
          <p:cNvSpPr txBox="1"/>
          <p:nvPr/>
        </p:nvSpPr>
        <p:spPr>
          <a:xfrm>
            <a:off x="1249186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22" name="Group 15">
            <a:extLst>
              <a:ext uri="{FF2B5EF4-FFF2-40B4-BE49-F238E27FC236}">
                <a16:creationId xmlns:a16="http://schemas.microsoft.com/office/drawing/2014/main" id="{88459164-4C5E-4B58-9708-04ACB469D144}"/>
              </a:ext>
            </a:extLst>
          </p:cNvPr>
          <p:cNvGrpSpPr/>
          <p:nvPr/>
        </p:nvGrpSpPr>
        <p:grpSpPr>
          <a:xfrm>
            <a:off x="2978025" y="4369915"/>
            <a:ext cx="1377485" cy="1377485"/>
            <a:chOff x="683568" y="2000250"/>
            <a:chExt cx="1858067" cy="1858067"/>
          </a:xfrm>
        </p:grpSpPr>
        <p:grpSp>
          <p:nvGrpSpPr>
            <p:cNvPr id="23" name="Group 16">
              <a:extLst>
                <a:ext uri="{FF2B5EF4-FFF2-40B4-BE49-F238E27FC236}">
                  <a16:creationId xmlns:a16="http://schemas.microsoft.com/office/drawing/2014/main" id="{58D05DF0-F3A5-4D2D-8422-75157E8CDD1C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26" name="Oval 19">
                <a:extLst>
                  <a:ext uri="{FF2B5EF4-FFF2-40B4-BE49-F238E27FC236}">
                    <a16:creationId xmlns:a16="http://schemas.microsoft.com/office/drawing/2014/main" id="{358E1E4E-5BEE-41E4-B876-63357C58415F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2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7" name="Oval 20">
                <a:extLst>
                  <a:ext uri="{FF2B5EF4-FFF2-40B4-BE49-F238E27FC236}">
                    <a16:creationId xmlns:a16="http://schemas.microsoft.com/office/drawing/2014/main" id="{C7B84C5E-5403-4D26-91D0-B3D932A2B7A4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24" name="Pie 17">
              <a:extLst>
                <a:ext uri="{FF2B5EF4-FFF2-40B4-BE49-F238E27FC236}">
                  <a16:creationId xmlns:a16="http://schemas.microsoft.com/office/drawing/2014/main" id="{331BC321-F376-4B85-BAD9-B01FE38CBA63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8660819"/>
                <a:gd name="adj2" fmla="val 16200000"/>
              </a:avLst>
            </a:prstGeom>
            <a:solidFill>
              <a:schemeClr val="accent2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A02E435-8E06-45A0-A258-591D9A77F36E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35%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490D9E41-73AB-42E3-9FC9-3EF64FFBBF93}"/>
              </a:ext>
            </a:extLst>
          </p:cNvPr>
          <p:cNvSpPr txBox="1"/>
          <p:nvPr/>
        </p:nvSpPr>
        <p:spPr>
          <a:xfrm>
            <a:off x="3052960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29" name="Group 25">
            <a:extLst>
              <a:ext uri="{FF2B5EF4-FFF2-40B4-BE49-F238E27FC236}">
                <a16:creationId xmlns:a16="http://schemas.microsoft.com/office/drawing/2014/main" id="{AC18D12B-EE82-4907-9F4B-45603E82F746}"/>
              </a:ext>
            </a:extLst>
          </p:cNvPr>
          <p:cNvGrpSpPr/>
          <p:nvPr/>
        </p:nvGrpSpPr>
        <p:grpSpPr>
          <a:xfrm>
            <a:off x="4781799" y="4369915"/>
            <a:ext cx="1377485" cy="1377485"/>
            <a:chOff x="683568" y="2000250"/>
            <a:chExt cx="1858067" cy="1858067"/>
          </a:xfrm>
        </p:grpSpPr>
        <p:grpSp>
          <p:nvGrpSpPr>
            <p:cNvPr id="30" name="Group 26">
              <a:extLst>
                <a:ext uri="{FF2B5EF4-FFF2-40B4-BE49-F238E27FC236}">
                  <a16:creationId xmlns:a16="http://schemas.microsoft.com/office/drawing/2014/main" id="{A0D2DCCB-E343-427D-B488-8A80569FDE48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33" name="Oval 29">
                <a:extLst>
                  <a:ext uri="{FF2B5EF4-FFF2-40B4-BE49-F238E27FC236}">
                    <a16:creationId xmlns:a16="http://schemas.microsoft.com/office/drawing/2014/main" id="{19BF22D5-DDA9-4671-B723-3411B4C5BA86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3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4" name="Oval 30">
                <a:extLst>
                  <a:ext uri="{FF2B5EF4-FFF2-40B4-BE49-F238E27FC236}">
                    <a16:creationId xmlns:a16="http://schemas.microsoft.com/office/drawing/2014/main" id="{E117C5DE-0FFA-4880-B2CB-EDED75F9264F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31" name="Pie 27">
              <a:extLst>
                <a:ext uri="{FF2B5EF4-FFF2-40B4-BE49-F238E27FC236}">
                  <a16:creationId xmlns:a16="http://schemas.microsoft.com/office/drawing/2014/main" id="{8CD1FCDA-815A-484C-9F44-14846E1B7843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5375902"/>
                <a:gd name="adj2" fmla="val 16200000"/>
              </a:avLst>
            </a:prstGeom>
            <a:solidFill>
              <a:schemeClr val="accent3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90EB5E7-D2AE-4FB5-A18A-A95A94EA7EAE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50%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CF9B104-D34B-4D5F-BB43-15F155230F22}"/>
              </a:ext>
            </a:extLst>
          </p:cNvPr>
          <p:cNvSpPr txBox="1"/>
          <p:nvPr/>
        </p:nvSpPr>
        <p:spPr>
          <a:xfrm>
            <a:off x="4856734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36" name="Group 64">
            <a:extLst>
              <a:ext uri="{FF2B5EF4-FFF2-40B4-BE49-F238E27FC236}">
                <a16:creationId xmlns:a16="http://schemas.microsoft.com/office/drawing/2014/main" id="{84CE9A20-6842-4A35-B63C-F9B00FEE19C2}"/>
              </a:ext>
            </a:extLst>
          </p:cNvPr>
          <p:cNvGrpSpPr/>
          <p:nvPr/>
        </p:nvGrpSpPr>
        <p:grpSpPr>
          <a:xfrm>
            <a:off x="8832304" y="1763193"/>
            <a:ext cx="1296144" cy="959214"/>
            <a:chOff x="7020272" y="1700460"/>
            <a:chExt cx="1296144" cy="959214"/>
          </a:xfrm>
        </p:grpSpPr>
        <p:grpSp>
          <p:nvGrpSpPr>
            <p:cNvPr id="37" name="Group 54">
              <a:extLst>
                <a:ext uri="{FF2B5EF4-FFF2-40B4-BE49-F238E27FC236}">
                  <a16:creationId xmlns:a16="http://schemas.microsoft.com/office/drawing/2014/main" id="{7351891A-163A-4B59-82F3-F423E0AC8C55}"/>
                </a:ext>
              </a:extLst>
            </p:cNvPr>
            <p:cNvGrpSpPr/>
            <p:nvPr/>
          </p:nvGrpSpPr>
          <p:grpSpPr>
            <a:xfrm>
              <a:off x="7020272" y="1700460"/>
              <a:ext cx="1296144" cy="276999"/>
              <a:chOff x="7020272" y="1700460"/>
              <a:chExt cx="1296144" cy="276999"/>
            </a:xfrm>
          </p:grpSpPr>
          <p:sp>
            <p:nvSpPr>
              <p:cNvPr id="47" name="Rectangle 51">
                <a:extLst>
                  <a:ext uri="{FF2B5EF4-FFF2-40B4-BE49-F238E27FC236}">
                    <a16:creationId xmlns:a16="http://schemas.microsoft.com/office/drawing/2014/main" id="{A41BE583-EFF5-44ED-9E6D-50AC4767125A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38D14158-A7D9-4186-82A2-0546D0464DCE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Option_A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38" name="Group 55">
              <a:extLst>
                <a:ext uri="{FF2B5EF4-FFF2-40B4-BE49-F238E27FC236}">
                  <a16:creationId xmlns:a16="http://schemas.microsoft.com/office/drawing/2014/main" id="{209A34DB-3F71-4E11-B084-06277619653D}"/>
                </a:ext>
              </a:extLst>
            </p:cNvPr>
            <p:cNvGrpSpPr/>
            <p:nvPr/>
          </p:nvGrpSpPr>
          <p:grpSpPr>
            <a:xfrm>
              <a:off x="7020272" y="1927865"/>
              <a:ext cx="1296144" cy="276999"/>
              <a:chOff x="7020272" y="1700460"/>
              <a:chExt cx="1296144" cy="276999"/>
            </a:xfrm>
          </p:grpSpPr>
          <p:sp>
            <p:nvSpPr>
              <p:cNvPr id="45" name="Rectangle 56">
                <a:extLst>
                  <a:ext uri="{FF2B5EF4-FFF2-40B4-BE49-F238E27FC236}">
                    <a16:creationId xmlns:a16="http://schemas.microsoft.com/office/drawing/2014/main" id="{90275801-E4D5-4EA2-8694-97B3623E1CB8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7A4F8CA-AEC4-4302-94B4-6F915CC7B549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Option_B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39" name="Group 58">
              <a:extLst>
                <a:ext uri="{FF2B5EF4-FFF2-40B4-BE49-F238E27FC236}">
                  <a16:creationId xmlns:a16="http://schemas.microsoft.com/office/drawing/2014/main" id="{CC0900F3-1B4C-4D1A-868A-87972AC3F572}"/>
                </a:ext>
              </a:extLst>
            </p:cNvPr>
            <p:cNvGrpSpPr/>
            <p:nvPr/>
          </p:nvGrpSpPr>
          <p:grpSpPr>
            <a:xfrm>
              <a:off x="7020272" y="2155270"/>
              <a:ext cx="1296144" cy="276999"/>
              <a:chOff x="7020272" y="1700460"/>
              <a:chExt cx="1296144" cy="276999"/>
            </a:xfrm>
          </p:grpSpPr>
          <p:sp>
            <p:nvSpPr>
              <p:cNvPr id="43" name="Rectangle 59">
                <a:extLst>
                  <a:ext uri="{FF2B5EF4-FFF2-40B4-BE49-F238E27FC236}">
                    <a16:creationId xmlns:a16="http://schemas.microsoft.com/office/drawing/2014/main" id="{C2B82B84-1FE6-4CAA-9BAE-0A0F75F992D4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7D52B48D-B345-4525-8AD7-3BC08C9ADDF4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Option_C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40" name="Group 61">
              <a:extLst>
                <a:ext uri="{FF2B5EF4-FFF2-40B4-BE49-F238E27FC236}">
                  <a16:creationId xmlns:a16="http://schemas.microsoft.com/office/drawing/2014/main" id="{26F2C8E9-C99D-4FB5-9D8D-085456D63168}"/>
                </a:ext>
              </a:extLst>
            </p:cNvPr>
            <p:cNvGrpSpPr/>
            <p:nvPr/>
          </p:nvGrpSpPr>
          <p:grpSpPr>
            <a:xfrm>
              <a:off x="7020272" y="2382675"/>
              <a:ext cx="1296144" cy="276999"/>
              <a:chOff x="7020272" y="1700460"/>
              <a:chExt cx="1296144" cy="276999"/>
            </a:xfrm>
          </p:grpSpPr>
          <p:sp>
            <p:nvSpPr>
              <p:cNvPr id="41" name="Rectangle 62">
                <a:extLst>
                  <a:ext uri="{FF2B5EF4-FFF2-40B4-BE49-F238E27FC236}">
                    <a16:creationId xmlns:a16="http://schemas.microsoft.com/office/drawing/2014/main" id="{939DDFDB-A587-46D8-9D2A-F2B68CF1170F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2E04B20F-9574-422B-B910-14E7C2264B79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Option_D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</p:grpSp>
      <p:sp>
        <p:nvSpPr>
          <p:cNvPr id="49" name="타원 48">
            <a:extLst>
              <a:ext uri="{FF2B5EF4-FFF2-40B4-BE49-F238E27FC236}">
                <a16:creationId xmlns:a16="http://schemas.microsoft.com/office/drawing/2014/main" id="{8FF0AEAC-7306-47CF-91FA-81A164E38937}"/>
              </a:ext>
            </a:extLst>
          </p:cNvPr>
          <p:cNvSpPr/>
          <p:nvPr/>
        </p:nvSpPr>
        <p:spPr>
          <a:xfrm>
            <a:off x="1691991" y="2589777"/>
            <a:ext cx="367200" cy="3672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B5091A85-8639-4196-BA9D-F13307CEFE56}"/>
              </a:ext>
            </a:extLst>
          </p:cNvPr>
          <p:cNvSpPr/>
          <p:nvPr/>
        </p:nvSpPr>
        <p:spPr>
          <a:xfrm>
            <a:off x="3504910" y="3519213"/>
            <a:ext cx="367200" cy="367200"/>
          </a:xfrm>
          <a:prstGeom prst="ellipse">
            <a:avLst/>
          </a:pr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98589416-50AF-4079-948E-69FDB552016F}"/>
              </a:ext>
            </a:extLst>
          </p:cNvPr>
          <p:cNvSpPr/>
          <p:nvPr/>
        </p:nvSpPr>
        <p:spPr>
          <a:xfrm>
            <a:off x="5303098" y="3157616"/>
            <a:ext cx="367200" cy="367200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61F58D93-0AFF-40F9-B491-8E55171AED8E}"/>
              </a:ext>
            </a:extLst>
          </p:cNvPr>
          <p:cNvSpPr/>
          <p:nvPr/>
        </p:nvSpPr>
        <p:spPr>
          <a:xfrm>
            <a:off x="7106871" y="2358045"/>
            <a:ext cx="367200" cy="367200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3" name="Group 32">
            <a:extLst>
              <a:ext uri="{FF2B5EF4-FFF2-40B4-BE49-F238E27FC236}">
                <a16:creationId xmlns:a16="http://schemas.microsoft.com/office/drawing/2014/main" id="{AE952577-FA63-448E-8049-C9F94674EBD6}"/>
              </a:ext>
            </a:extLst>
          </p:cNvPr>
          <p:cNvGrpSpPr/>
          <p:nvPr/>
        </p:nvGrpSpPr>
        <p:grpSpPr>
          <a:xfrm>
            <a:off x="8405869" y="3335477"/>
            <a:ext cx="2952327" cy="2764802"/>
            <a:chOff x="1395848" y="3256486"/>
            <a:chExt cx="2952327" cy="2764802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BCA61AE-2FCD-4E43-A55B-6A23D5D6C89F}"/>
                </a:ext>
              </a:extLst>
            </p:cNvPr>
            <p:cNvSpPr txBox="1"/>
            <p:nvPr/>
          </p:nvSpPr>
          <p:spPr>
            <a:xfrm>
              <a:off x="1395848" y="3510825"/>
              <a:ext cx="29523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audience.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508A8A2-9911-401C-A212-482A2CC8D847}"/>
                </a:ext>
              </a:extLst>
            </p:cNvPr>
            <p:cNvSpPr txBox="1"/>
            <p:nvPr/>
          </p:nvSpPr>
          <p:spPr>
            <a:xfrm>
              <a:off x="1395848" y="3256486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71E127F9-E1A0-4149-8E14-F2936546DC73}"/>
                </a:ext>
              </a:extLst>
            </p:cNvPr>
            <p:cNvSpPr txBox="1"/>
            <p:nvPr/>
          </p:nvSpPr>
          <p:spPr>
            <a:xfrm>
              <a:off x="1395848" y="5190291"/>
              <a:ext cx="2952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724431F-AAFE-44E3-8A21-597510E44D79}"/>
                </a:ext>
              </a:extLst>
            </p:cNvPr>
            <p:cNvSpPr txBox="1"/>
            <p:nvPr/>
          </p:nvSpPr>
          <p:spPr>
            <a:xfrm>
              <a:off x="1395848" y="4921423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DCAE0ACC-D2F2-4B18-B6C9-92BC9C01E857}"/>
              </a:ext>
            </a:extLst>
          </p:cNvPr>
          <p:cNvGrpSpPr/>
          <p:nvPr/>
        </p:nvGrpSpPr>
        <p:grpSpPr>
          <a:xfrm>
            <a:off x="971550" y="2914654"/>
            <a:ext cx="10306051" cy="2096571"/>
            <a:chOff x="1907339" y="2917158"/>
            <a:chExt cx="8405875" cy="2096571"/>
          </a:xfrm>
        </p:grpSpPr>
        <p:sp>
          <p:nvSpPr>
            <p:cNvPr id="4" name="Chevron 2">
              <a:extLst>
                <a:ext uri="{FF2B5EF4-FFF2-40B4-BE49-F238E27FC236}">
                  <a16:creationId xmlns:a16="http://schemas.microsoft.com/office/drawing/2014/main" id="{096AE2F4-0F4D-4523-9610-5EAEADEB7178}"/>
                </a:ext>
              </a:extLst>
            </p:cNvPr>
            <p:cNvSpPr/>
            <p:nvPr/>
          </p:nvSpPr>
          <p:spPr>
            <a:xfrm>
              <a:off x="1907339" y="2917630"/>
              <a:ext cx="2239482" cy="968320"/>
            </a:xfrm>
            <a:prstGeom prst="chevron">
              <a:avLst/>
            </a:prstGeom>
            <a:solidFill>
              <a:schemeClr val="accent1">
                <a:lumMod val="20000"/>
                <a:lumOff val="80000"/>
              </a:schemeClr>
            </a:solidFill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262626"/>
                </a:solidFill>
              </a:endParaRPr>
            </a:p>
          </p:txBody>
        </p:sp>
        <p:sp>
          <p:nvSpPr>
            <p:cNvPr id="5" name="Chevron 6">
              <a:extLst>
                <a:ext uri="{FF2B5EF4-FFF2-40B4-BE49-F238E27FC236}">
                  <a16:creationId xmlns:a16="http://schemas.microsoft.com/office/drawing/2014/main" id="{B12A9C89-15E4-4CDB-A7CA-66B1767795D8}"/>
                </a:ext>
              </a:extLst>
            </p:cNvPr>
            <p:cNvSpPr/>
            <p:nvPr/>
          </p:nvSpPr>
          <p:spPr>
            <a:xfrm>
              <a:off x="3856632" y="2917630"/>
              <a:ext cx="2239482" cy="968320"/>
            </a:xfrm>
            <a:prstGeom prst="chevron">
              <a:avLst/>
            </a:prstGeom>
            <a:solidFill>
              <a:schemeClr val="accent2">
                <a:lumMod val="20000"/>
                <a:lumOff val="80000"/>
              </a:schemeClr>
            </a:solidFill>
            <a:ln w="508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262626"/>
                </a:solidFill>
              </a:endParaRPr>
            </a:p>
          </p:txBody>
        </p:sp>
        <p:sp>
          <p:nvSpPr>
            <p:cNvPr id="6" name="Chevron 10">
              <a:extLst>
                <a:ext uri="{FF2B5EF4-FFF2-40B4-BE49-F238E27FC236}">
                  <a16:creationId xmlns:a16="http://schemas.microsoft.com/office/drawing/2014/main" id="{75AC21CB-1F9C-4920-907F-D7362E840EA6}"/>
                </a:ext>
              </a:extLst>
            </p:cNvPr>
            <p:cNvSpPr/>
            <p:nvPr/>
          </p:nvSpPr>
          <p:spPr>
            <a:xfrm>
              <a:off x="5809001" y="2917158"/>
              <a:ext cx="988746" cy="2096571"/>
            </a:xfrm>
            <a:prstGeom prst="chevron">
              <a:avLst>
                <a:gd name="adj" fmla="val 82608"/>
              </a:avLst>
            </a:prstGeom>
            <a:solidFill>
              <a:schemeClr val="bg1">
                <a:lumMod val="50000"/>
              </a:schemeClr>
            </a:solidFill>
            <a:ln w="508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Chevron 11">
              <a:extLst>
                <a:ext uri="{FF2B5EF4-FFF2-40B4-BE49-F238E27FC236}">
                  <a16:creationId xmlns:a16="http://schemas.microsoft.com/office/drawing/2014/main" id="{D81D7D6C-3D85-4070-B802-128B042B0DAF}"/>
                </a:ext>
              </a:extLst>
            </p:cNvPr>
            <p:cNvSpPr/>
            <p:nvPr/>
          </p:nvSpPr>
          <p:spPr>
            <a:xfrm>
              <a:off x="6108505" y="4045409"/>
              <a:ext cx="2239482" cy="968320"/>
            </a:xfrm>
            <a:prstGeom prst="chevron">
              <a:avLst/>
            </a:prstGeom>
            <a:solidFill>
              <a:schemeClr val="accent3">
                <a:lumMod val="20000"/>
                <a:lumOff val="80000"/>
              </a:schemeClr>
            </a:solidFill>
            <a:ln w="508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262626"/>
                </a:solidFill>
              </a:endParaRPr>
            </a:p>
          </p:txBody>
        </p:sp>
        <p:sp>
          <p:nvSpPr>
            <p:cNvPr id="8" name="Chevron 15">
              <a:extLst>
                <a:ext uri="{FF2B5EF4-FFF2-40B4-BE49-F238E27FC236}">
                  <a16:creationId xmlns:a16="http://schemas.microsoft.com/office/drawing/2014/main" id="{A2E74CCD-B22E-4946-ACBF-BDF1C46D8213}"/>
                </a:ext>
              </a:extLst>
            </p:cNvPr>
            <p:cNvSpPr/>
            <p:nvPr/>
          </p:nvSpPr>
          <p:spPr>
            <a:xfrm>
              <a:off x="8073732" y="4045409"/>
              <a:ext cx="2239482" cy="968320"/>
            </a:xfrm>
            <a:prstGeom prst="chevro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508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262626"/>
                </a:solidFill>
              </a:endParaRPr>
            </a:p>
          </p:txBody>
        </p:sp>
      </p:grpSp>
      <p:grpSp>
        <p:nvGrpSpPr>
          <p:cNvPr id="9" name="Group 3">
            <a:extLst>
              <a:ext uri="{FF2B5EF4-FFF2-40B4-BE49-F238E27FC236}">
                <a16:creationId xmlns:a16="http://schemas.microsoft.com/office/drawing/2014/main" id="{CD7FFF22-8600-4F04-80F4-0A84B0043E16}"/>
              </a:ext>
            </a:extLst>
          </p:cNvPr>
          <p:cNvGrpSpPr/>
          <p:nvPr/>
        </p:nvGrpSpPr>
        <p:grpSpPr>
          <a:xfrm>
            <a:off x="1527864" y="3062544"/>
            <a:ext cx="1727068" cy="678649"/>
            <a:chOff x="3233964" y="1954419"/>
            <a:chExt cx="1410044" cy="6786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ABB1158-8CF9-4300-96CA-D651D3715CD8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CD4D5C8-8162-43DF-9600-962A700B693C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7">
            <a:extLst>
              <a:ext uri="{FF2B5EF4-FFF2-40B4-BE49-F238E27FC236}">
                <a16:creationId xmlns:a16="http://schemas.microsoft.com/office/drawing/2014/main" id="{FD36FA76-074B-471B-9D83-9B265B1348C1}"/>
              </a:ext>
            </a:extLst>
          </p:cNvPr>
          <p:cNvGrpSpPr/>
          <p:nvPr/>
        </p:nvGrpSpPr>
        <p:grpSpPr>
          <a:xfrm>
            <a:off x="3931111" y="3062544"/>
            <a:ext cx="1727068" cy="678649"/>
            <a:chOff x="3233964" y="1954419"/>
            <a:chExt cx="1410044" cy="67864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490EF0F-E212-4A36-815E-DD2A2F636F29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BB40B05-6DCF-4850-A3FF-2AC4D1851AA6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2">
            <a:extLst>
              <a:ext uri="{FF2B5EF4-FFF2-40B4-BE49-F238E27FC236}">
                <a16:creationId xmlns:a16="http://schemas.microsoft.com/office/drawing/2014/main" id="{CD84D1DF-B88B-47E9-B2B7-ED9B9B79D64D}"/>
              </a:ext>
            </a:extLst>
          </p:cNvPr>
          <p:cNvGrpSpPr/>
          <p:nvPr/>
        </p:nvGrpSpPr>
        <p:grpSpPr>
          <a:xfrm>
            <a:off x="6687809" y="4190324"/>
            <a:ext cx="1727068" cy="678649"/>
            <a:chOff x="3233964" y="1954419"/>
            <a:chExt cx="1410044" cy="67864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DE35B77-86D5-4E91-81EA-1C07DF0325F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D3EF263-2D29-495F-8FA7-8B809588D743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6">
            <a:extLst>
              <a:ext uri="{FF2B5EF4-FFF2-40B4-BE49-F238E27FC236}">
                <a16:creationId xmlns:a16="http://schemas.microsoft.com/office/drawing/2014/main" id="{DE822581-5358-464C-A9B6-909E01A52433}"/>
              </a:ext>
            </a:extLst>
          </p:cNvPr>
          <p:cNvGrpSpPr/>
          <p:nvPr/>
        </p:nvGrpSpPr>
        <p:grpSpPr>
          <a:xfrm>
            <a:off x="9138681" y="4190324"/>
            <a:ext cx="1727068" cy="678649"/>
            <a:chOff x="3233964" y="1954419"/>
            <a:chExt cx="1410044" cy="67864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5642942-CC6A-46CE-AE56-33B293F2527E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0AE62D1-4E54-44C7-9F0B-D5950C5DE9AD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19">
            <a:extLst>
              <a:ext uri="{FF2B5EF4-FFF2-40B4-BE49-F238E27FC236}">
                <a16:creationId xmlns:a16="http://schemas.microsoft.com/office/drawing/2014/main" id="{DC82C9ED-10F1-4310-887B-AD952A6252F9}"/>
              </a:ext>
            </a:extLst>
          </p:cNvPr>
          <p:cNvGrpSpPr/>
          <p:nvPr/>
        </p:nvGrpSpPr>
        <p:grpSpPr>
          <a:xfrm>
            <a:off x="6240016" y="2725694"/>
            <a:ext cx="2879516" cy="1237246"/>
            <a:chOff x="3017859" y="4283314"/>
            <a:chExt cx="2068609" cy="123724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FE301A2-3A44-40E2-8AAA-3E127EF8D9A9}"/>
                </a:ext>
              </a:extLst>
            </p:cNvPr>
            <p:cNvSpPr txBox="1"/>
            <p:nvPr/>
          </p:nvSpPr>
          <p:spPr>
            <a:xfrm>
              <a:off x="3021855" y="4504897"/>
              <a:ext cx="206423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70FB7AB-577D-402E-A708-7B8BAD816B1C}"/>
                </a:ext>
              </a:extLst>
            </p:cNvPr>
            <p:cNvSpPr txBox="1"/>
            <p:nvPr/>
          </p:nvSpPr>
          <p:spPr>
            <a:xfrm>
              <a:off x="3017859" y="4283314"/>
              <a:ext cx="20686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2">
            <a:extLst>
              <a:ext uri="{FF2B5EF4-FFF2-40B4-BE49-F238E27FC236}">
                <a16:creationId xmlns:a16="http://schemas.microsoft.com/office/drawing/2014/main" id="{4F42C7EA-B55E-43C4-82A1-427EB11FB9DF}"/>
              </a:ext>
            </a:extLst>
          </p:cNvPr>
          <p:cNvGrpSpPr/>
          <p:nvPr/>
        </p:nvGrpSpPr>
        <p:grpSpPr>
          <a:xfrm>
            <a:off x="3288492" y="3980148"/>
            <a:ext cx="2879516" cy="1237246"/>
            <a:chOff x="3017859" y="4283314"/>
            <a:chExt cx="2068609" cy="123724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2CFF558-DA91-4099-BD85-6EEC543055C0}"/>
                </a:ext>
              </a:extLst>
            </p:cNvPr>
            <p:cNvSpPr txBox="1"/>
            <p:nvPr/>
          </p:nvSpPr>
          <p:spPr>
            <a:xfrm>
              <a:off x="3021855" y="4504897"/>
              <a:ext cx="206423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E83495F-B0E8-41AD-A94A-3E87D5B54D28}"/>
                </a:ext>
              </a:extLst>
            </p:cNvPr>
            <p:cNvSpPr txBox="1"/>
            <p:nvPr/>
          </p:nvSpPr>
          <p:spPr>
            <a:xfrm>
              <a:off x="3017859" y="4283314"/>
              <a:ext cx="20686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5">
            <a:extLst>
              <a:ext uri="{FF2B5EF4-FFF2-40B4-BE49-F238E27FC236}">
                <a16:creationId xmlns:a16="http://schemas.microsoft.com/office/drawing/2014/main" id="{BE91CFCF-E103-4F00-B84A-905280538DDC}"/>
              </a:ext>
            </a:extLst>
          </p:cNvPr>
          <p:cNvGrpSpPr/>
          <p:nvPr/>
        </p:nvGrpSpPr>
        <p:grpSpPr>
          <a:xfrm>
            <a:off x="971550" y="1756112"/>
            <a:ext cx="2879516" cy="1052580"/>
            <a:chOff x="3017859" y="4283314"/>
            <a:chExt cx="2068609" cy="105258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31C348C-75D9-4C52-8994-E86421966239}"/>
                </a:ext>
              </a:extLst>
            </p:cNvPr>
            <p:cNvSpPr txBox="1"/>
            <p:nvPr/>
          </p:nvSpPr>
          <p:spPr>
            <a:xfrm>
              <a:off x="3021855" y="4504897"/>
              <a:ext cx="206423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12F2B4A-111D-46F2-94AA-2444A65CCAA4}"/>
                </a:ext>
              </a:extLst>
            </p:cNvPr>
            <p:cNvSpPr txBox="1"/>
            <p:nvPr/>
          </p:nvSpPr>
          <p:spPr>
            <a:xfrm>
              <a:off x="3017859" y="4283314"/>
              <a:ext cx="20686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8">
            <a:extLst>
              <a:ext uri="{FF2B5EF4-FFF2-40B4-BE49-F238E27FC236}">
                <a16:creationId xmlns:a16="http://schemas.microsoft.com/office/drawing/2014/main" id="{9FDD6F5C-ED16-46C7-B1AD-7E822E6BEA07}"/>
              </a:ext>
            </a:extLst>
          </p:cNvPr>
          <p:cNvGrpSpPr/>
          <p:nvPr/>
        </p:nvGrpSpPr>
        <p:grpSpPr>
          <a:xfrm>
            <a:off x="8398085" y="5105110"/>
            <a:ext cx="2879516" cy="1052580"/>
            <a:chOff x="3017859" y="4283314"/>
            <a:chExt cx="2068609" cy="105258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1FC9F2E-BEF2-430F-8F4D-227749BA9981}"/>
                </a:ext>
              </a:extLst>
            </p:cNvPr>
            <p:cNvSpPr txBox="1"/>
            <p:nvPr/>
          </p:nvSpPr>
          <p:spPr>
            <a:xfrm>
              <a:off x="3021855" y="4504897"/>
              <a:ext cx="206423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B1F335A-1E85-43B9-8544-570EBB49F21C}"/>
                </a:ext>
              </a:extLst>
            </p:cNvPr>
            <p:cNvSpPr txBox="1"/>
            <p:nvPr/>
          </p:nvSpPr>
          <p:spPr>
            <a:xfrm>
              <a:off x="3017859" y="4283314"/>
              <a:ext cx="20686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C7486092-644B-41E9-8260-D5E79C20F48F}"/>
              </a:ext>
            </a:extLst>
          </p:cNvPr>
          <p:cNvSpPr/>
          <p:nvPr/>
        </p:nvSpPr>
        <p:spPr>
          <a:xfrm>
            <a:off x="0" y="3430355"/>
            <a:ext cx="12192000" cy="1455682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0F8FFFF-A50D-4207-B817-AAD15D133D5C}"/>
              </a:ext>
            </a:extLst>
          </p:cNvPr>
          <p:cNvSpPr txBox="1"/>
          <p:nvPr/>
        </p:nvSpPr>
        <p:spPr>
          <a:xfrm>
            <a:off x="1800676" y="3980332"/>
            <a:ext cx="859064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 </a:t>
            </a:r>
            <a:r>
              <a:rPr lang="en-GB" altLang="ko-KR" sz="4400" b="1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 Placeholder 27">
            <a:extLst>
              <a:ext uri="{FF2B5EF4-FFF2-40B4-BE49-F238E27FC236}">
                <a16:creationId xmlns:a16="http://schemas.microsoft.com/office/drawing/2014/main" id="{07F4421C-B5A2-4CE3-8DF9-3B487177EEAC}"/>
              </a:ext>
            </a:extLst>
          </p:cNvPr>
          <p:cNvSpPr txBox="1">
            <a:spLocks/>
          </p:cNvSpPr>
          <p:nvPr/>
        </p:nvSpPr>
        <p:spPr>
          <a:xfrm>
            <a:off x="1791031" y="3509253"/>
            <a:ext cx="8609938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0" dirty="0"/>
              <a:t>Allppt.com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753B725-8D81-49D1-AA3E-974476963E63}"/>
              </a:ext>
            </a:extLst>
          </p:cNvPr>
          <p:cNvSpPr txBox="1"/>
          <p:nvPr/>
        </p:nvSpPr>
        <p:spPr>
          <a:xfrm>
            <a:off x="1791031" y="5157555"/>
            <a:ext cx="860993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Easy to change colors, photos and Text. </a:t>
            </a:r>
          </a:p>
          <a:p>
            <a:pPr algn="ctr"/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  <a:p>
            <a:pPr algn="ctr"/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9" name="그룹 698">
            <a:extLst>
              <a:ext uri="{FF2B5EF4-FFF2-40B4-BE49-F238E27FC236}">
                <a16:creationId xmlns:a16="http://schemas.microsoft.com/office/drawing/2014/main" id="{2E6BC75F-8117-4A8E-8BD7-C4B3F67A5E6F}"/>
              </a:ext>
            </a:extLst>
          </p:cNvPr>
          <p:cNvGrpSpPr/>
          <p:nvPr/>
        </p:nvGrpSpPr>
        <p:grpSpPr>
          <a:xfrm>
            <a:off x="-11228" y="-5694"/>
            <a:ext cx="12221399" cy="6863694"/>
            <a:chOff x="-11228" y="-5694"/>
            <a:chExt cx="12221399" cy="6863694"/>
          </a:xfrm>
        </p:grpSpPr>
        <p:pic>
          <p:nvPicPr>
            <p:cNvPr id="503" name="Graphic 5">
              <a:extLst>
                <a:ext uri="{FF2B5EF4-FFF2-40B4-BE49-F238E27FC236}">
                  <a16:creationId xmlns:a16="http://schemas.microsoft.com/office/drawing/2014/main" id="{A87004D5-9D65-4043-BC14-87ABB21D0FA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53694" y="1346914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520" name="자유형: 도형 519">
              <a:extLst>
                <a:ext uri="{FF2B5EF4-FFF2-40B4-BE49-F238E27FC236}">
                  <a16:creationId xmlns:a16="http://schemas.microsoft.com/office/drawing/2014/main" id="{F6E6407F-3FC8-4F86-9D25-B9AA961DF968}"/>
                </a:ext>
              </a:extLst>
            </p:cNvPr>
            <p:cNvSpPr/>
            <p:nvPr/>
          </p:nvSpPr>
          <p:spPr>
            <a:xfrm>
              <a:off x="3996089" y="426915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22" name="하트 521">
              <a:extLst>
                <a:ext uri="{FF2B5EF4-FFF2-40B4-BE49-F238E27FC236}">
                  <a16:creationId xmlns:a16="http://schemas.microsoft.com/office/drawing/2014/main" id="{D432F15E-9B8B-4A47-B6BF-AECF2E47EC7A}"/>
                </a:ext>
              </a:extLst>
            </p:cNvPr>
            <p:cNvSpPr/>
            <p:nvPr/>
          </p:nvSpPr>
          <p:spPr>
            <a:xfrm>
              <a:off x="3684715" y="81102"/>
              <a:ext cx="326427" cy="326427"/>
            </a:xfrm>
            <a:prstGeom prst="hear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7" name="Freeform: Shape 264">
              <a:extLst>
                <a:ext uri="{FF2B5EF4-FFF2-40B4-BE49-F238E27FC236}">
                  <a16:creationId xmlns:a16="http://schemas.microsoft.com/office/drawing/2014/main" id="{D733F993-95BD-4B7C-8192-D49804DD54C3}"/>
                </a:ext>
              </a:extLst>
            </p:cNvPr>
            <p:cNvSpPr/>
            <p:nvPr/>
          </p:nvSpPr>
          <p:spPr>
            <a:xfrm>
              <a:off x="4340493" y="9063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자유형: 도형 560">
              <a:extLst>
                <a:ext uri="{FF2B5EF4-FFF2-40B4-BE49-F238E27FC236}">
                  <a16:creationId xmlns:a16="http://schemas.microsoft.com/office/drawing/2014/main" id="{5524F652-E27B-4316-BC49-C8B524533415}"/>
                </a:ext>
              </a:extLst>
            </p:cNvPr>
            <p:cNvSpPr/>
            <p:nvPr/>
          </p:nvSpPr>
          <p:spPr>
            <a:xfrm>
              <a:off x="8724190" y="403008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74" name="자유형: 도형 573">
              <a:extLst>
                <a:ext uri="{FF2B5EF4-FFF2-40B4-BE49-F238E27FC236}">
                  <a16:creationId xmlns:a16="http://schemas.microsoft.com/office/drawing/2014/main" id="{0A6ACAF7-F888-4732-B7DF-263678ADCA99}"/>
                </a:ext>
              </a:extLst>
            </p:cNvPr>
            <p:cNvSpPr/>
            <p:nvPr/>
          </p:nvSpPr>
          <p:spPr>
            <a:xfrm>
              <a:off x="7571042" y="512978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75" name="Freeform: Shape 42">
              <a:extLst>
                <a:ext uri="{FF2B5EF4-FFF2-40B4-BE49-F238E27FC236}">
                  <a16:creationId xmlns:a16="http://schemas.microsoft.com/office/drawing/2014/main" id="{8E98EA21-D8C1-4DE7-86DA-4EE1548FC2F2}"/>
                </a:ext>
              </a:extLst>
            </p:cNvPr>
            <p:cNvSpPr/>
            <p:nvPr/>
          </p:nvSpPr>
          <p:spPr>
            <a:xfrm>
              <a:off x="7070930" y="520817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자유형: 도형 575">
              <a:extLst>
                <a:ext uri="{FF2B5EF4-FFF2-40B4-BE49-F238E27FC236}">
                  <a16:creationId xmlns:a16="http://schemas.microsoft.com/office/drawing/2014/main" id="{E39EC268-04B6-4C80-83AB-64DDC011C69A}"/>
                </a:ext>
              </a:extLst>
            </p:cNvPr>
            <p:cNvSpPr/>
            <p:nvPr/>
          </p:nvSpPr>
          <p:spPr>
            <a:xfrm>
              <a:off x="8206014" y="397850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77" name="Freeform: Shape 44">
              <a:extLst>
                <a:ext uri="{FF2B5EF4-FFF2-40B4-BE49-F238E27FC236}">
                  <a16:creationId xmlns:a16="http://schemas.microsoft.com/office/drawing/2014/main" id="{C5AF5DB4-D3E5-4A88-A167-5A210D5BCF70}"/>
                </a:ext>
              </a:extLst>
            </p:cNvPr>
            <p:cNvSpPr/>
            <p:nvPr/>
          </p:nvSpPr>
          <p:spPr>
            <a:xfrm>
              <a:off x="6406079" y="625058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자유형: 도형 578">
              <a:extLst>
                <a:ext uri="{FF2B5EF4-FFF2-40B4-BE49-F238E27FC236}">
                  <a16:creationId xmlns:a16="http://schemas.microsoft.com/office/drawing/2014/main" id="{73C60941-8805-44D4-938E-2724B1A22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008" y="116713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grpSp>
          <p:nvGrpSpPr>
            <p:cNvPr id="580" name="Graphic 47">
              <a:extLst>
                <a:ext uri="{FF2B5EF4-FFF2-40B4-BE49-F238E27FC236}">
                  <a16:creationId xmlns:a16="http://schemas.microsoft.com/office/drawing/2014/main" id="{51FAB60A-541B-4E2E-8F6C-C9730579812E}"/>
                </a:ext>
              </a:extLst>
            </p:cNvPr>
            <p:cNvGrpSpPr/>
            <p:nvPr/>
          </p:nvGrpSpPr>
          <p:grpSpPr>
            <a:xfrm>
              <a:off x="7366121" y="55120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81" name="Freeform: Shape 1145">
                <a:extLst>
                  <a:ext uri="{FF2B5EF4-FFF2-40B4-BE49-F238E27FC236}">
                    <a16:creationId xmlns:a16="http://schemas.microsoft.com/office/drawing/2014/main" id="{D79F0E4B-AB88-4815-8849-847A05DE8E59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1146">
                <a:extLst>
                  <a:ext uri="{FF2B5EF4-FFF2-40B4-BE49-F238E27FC236}">
                    <a16:creationId xmlns:a16="http://schemas.microsoft.com/office/drawing/2014/main" id="{2204F26C-6F56-4207-B788-47AB910E71DF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1147">
                <a:extLst>
                  <a:ext uri="{FF2B5EF4-FFF2-40B4-BE49-F238E27FC236}">
                    <a16:creationId xmlns:a16="http://schemas.microsoft.com/office/drawing/2014/main" id="{633A2A0C-ADF3-4EB7-A43C-4876D3794805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84" name="Freeform: Shape 264">
              <a:extLst>
                <a:ext uri="{FF2B5EF4-FFF2-40B4-BE49-F238E27FC236}">
                  <a16:creationId xmlns:a16="http://schemas.microsoft.com/office/drawing/2014/main" id="{241F47D7-8BB2-40E8-953A-20046737C6CD}"/>
                </a:ext>
              </a:extLst>
            </p:cNvPr>
            <p:cNvSpPr/>
            <p:nvPr/>
          </p:nvSpPr>
          <p:spPr>
            <a:xfrm>
              <a:off x="6187405" y="231827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361">
              <a:extLst>
                <a:ext uri="{FF2B5EF4-FFF2-40B4-BE49-F238E27FC236}">
                  <a16:creationId xmlns:a16="http://schemas.microsoft.com/office/drawing/2014/main" id="{57DB126A-7900-4BB2-8764-DDD227CBC153}"/>
                </a:ext>
              </a:extLst>
            </p:cNvPr>
            <p:cNvSpPr/>
            <p:nvPr/>
          </p:nvSpPr>
          <p:spPr>
            <a:xfrm>
              <a:off x="7859220" y="907189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bg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264">
              <a:extLst>
                <a:ext uri="{FF2B5EF4-FFF2-40B4-BE49-F238E27FC236}">
                  <a16:creationId xmlns:a16="http://schemas.microsoft.com/office/drawing/2014/main" id="{7009F0DD-2F50-402B-AAAD-A291A303C127}"/>
                </a:ext>
              </a:extLst>
            </p:cNvPr>
            <p:cNvSpPr/>
            <p:nvPr/>
          </p:nvSpPr>
          <p:spPr>
            <a:xfrm>
              <a:off x="8614611" y="816466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하트 588">
              <a:extLst>
                <a:ext uri="{FF2B5EF4-FFF2-40B4-BE49-F238E27FC236}">
                  <a16:creationId xmlns:a16="http://schemas.microsoft.com/office/drawing/2014/main" id="{923AC70E-2876-4F83-922F-08695D16E85F}"/>
                </a:ext>
              </a:extLst>
            </p:cNvPr>
            <p:cNvSpPr/>
            <p:nvPr/>
          </p:nvSpPr>
          <p:spPr>
            <a:xfrm>
              <a:off x="5775085" y="676413"/>
              <a:ext cx="326427" cy="326427"/>
            </a:xfrm>
            <a:prstGeom prst="hear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4" name="자유형: 도형 593">
              <a:extLst>
                <a:ext uri="{FF2B5EF4-FFF2-40B4-BE49-F238E27FC236}">
                  <a16:creationId xmlns:a16="http://schemas.microsoft.com/office/drawing/2014/main" id="{14C85A6C-6D45-4231-A0DC-B8411C31E9C3}"/>
                </a:ext>
              </a:extLst>
            </p:cNvPr>
            <p:cNvSpPr/>
            <p:nvPr/>
          </p:nvSpPr>
          <p:spPr>
            <a:xfrm>
              <a:off x="5345561" y="375822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96" name="자유형: 도형 595">
              <a:extLst>
                <a:ext uri="{FF2B5EF4-FFF2-40B4-BE49-F238E27FC236}">
                  <a16:creationId xmlns:a16="http://schemas.microsoft.com/office/drawing/2014/main" id="{B500F4E5-CA68-4E17-A881-942F16884C6E}"/>
                </a:ext>
              </a:extLst>
            </p:cNvPr>
            <p:cNvSpPr/>
            <p:nvPr/>
          </p:nvSpPr>
          <p:spPr>
            <a:xfrm>
              <a:off x="5813895" y="9063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pic>
          <p:nvPicPr>
            <p:cNvPr id="598" name="Graphic 5">
              <a:extLst>
                <a:ext uri="{FF2B5EF4-FFF2-40B4-BE49-F238E27FC236}">
                  <a16:creationId xmlns:a16="http://schemas.microsoft.com/office/drawing/2014/main" id="{8BF7C886-52B7-40C6-B65B-94E98CE5013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401982" y="66555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599" name="Freeform: Shape 42">
              <a:extLst>
                <a:ext uri="{FF2B5EF4-FFF2-40B4-BE49-F238E27FC236}">
                  <a16:creationId xmlns:a16="http://schemas.microsoft.com/office/drawing/2014/main" id="{F65649EF-7260-425C-8A23-3170148767F0}"/>
                </a:ext>
              </a:extLst>
            </p:cNvPr>
            <p:cNvSpPr/>
            <p:nvPr/>
          </p:nvSpPr>
          <p:spPr>
            <a:xfrm>
              <a:off x="5125334" y="2855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44">
              <a:extLst>
                <a:ext uri="{FF2B5EF4-FFF2-40B4-BE49-F238E27FC236}">
                  <a16:creationId xmlns:a16="http://schemas.microsoft.com/office/drawing/2014/main" id="{6B98FBFB-529B-4883-89F3-62E1C186B6C8}"/>
                </a:ext>
              </a:extLst>
            </p:cNvPr>
            <p:cNvSpPr/>
            <p:nvPr/>
          </p:nvSpPr>
          <p:spPr>
            <a:xfrm>
              <a:off x="4670435" y="263875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361">
              <a:extLst>
                <a:ext uri="{FF2B5EF4-FFF2-40B4-BE49-F238E27FC236}">
                  <a16:creationId xmlns:a16="http://schemas.microsoft.com/office/drawing/2014/main" id="{63239565-12E6-4216-911F-7435AB0FAF5F}"/>
                </a:ext>
              </a:extLst>
            </p:cNvPr>
            <p:cNvSpPr/>
            <p:nvPr/>
          </p:nvSpPr>
          <p:spPr>
            <a:xfrm>
              <a:off x="5062116" y="894834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bg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자유형: 도형 602">
              <a:extLst>
                <a:ext uri="{FF2B5EF4-FFF2-40B4-BE49-F238E27FC236}">
                  <a16:creationId xmlns:a16="http://schemas.microsoft.com/office/drawing/2014/main" id="{6EA3BF1C-EE65-418B-A782-F4F308C5D834}"/>
                </a:ext>
              </a:extLst>
            </p:cNvPr>
            <p:cNvSpPr/>
            <p:nvPr/>
          </p:nvSpPr>
          <p:spPr>
            <a:xfrm>
              <a:off x="8371529" y="-5694"/>
              <a:ext cx="393472" cy="283058"/>
            </a:xfrm>
            <a:custGeom>
              <a:avLst/>
              <a:gdLst>
                <a:gd name="connsiteX0" fmla="*/ 196220 w 393472"/>
                <a:gd name="connsiteY0" fmla="*/ 95089 h 283058"/>
                <a:gd name="connsiteX1" fmla="*/ 196478 w 393472"/>
                <a:gd name="connsiteY1" fmla="*/ 283058 h 283058"/>
                <a:gd name="connsiteX2" fmla="*/ 196220 w 393472"/>
                <a:gd name="connsiteY2" fmla="*/ 95089 h 283058"/>
                <a:gd name="connsiteX3" fmla="*/ 186938 w 393472"/>
                <a:gd name="connsiteY3" fmla="*/ 91736 h 283058"/>
                <a:gd name="connsiteX4" fmla="*/ 58531 w 393472"/>
                <a:gd name="connsiteY4" fmla="*/ 223238 h 283058"/>
                <a:gd name="connsiteX5" fmla="*/ 186938 w 393472"/>
                <a:gd name="connsiteY5" fmla="*/ 91736 h 283058"/>
                <a:gd name="connsiteX6" fmla="*/ 207566 w 393472"/>
                <a:gd name="connsiteY6" fmla="*/ 90705 h 283058"/>
                <a:gd name="connsiteX7" fmla="*/ 335715 w 393472"/>
                <a:gd name="connsiteY7" fmla="*/ 222207 h 283058"/>
                <a:gd name="connsiteX8" fmla="*/ 207566 w 393472"/>
                <a:gd name="connsiteY8" fmla="*/ 90705 h 283058"/>
                <a:gd name="connsiteX9" fmla="*/ 91148 w 393472"/>
                <a:gd name="connsiteY9" fmla="*/ 57217 h 283058"/>
                <a:gd name="connsiteX10" fmla="*/ 183844 w 393472"/>
                <a:gd name="connsiteY10" fmla="*/ 81681 h 283058"/>
                <a:gd name="connsiteX11" fmla="*/ 0 w 393472"/>
                <a:gd name="connsiteY11" fmla="*/ 81681 h 283058"/>
                <a:gd name="connsiteX12" fmla="*/ 91148 w 393472"/>
                <a:gd name="connsiteY12" fmla="*/ 57217 h 283058"/>
                <a:gd name="connsiteX13" fmla="*/ 302292 w 393472"/>
                <a:gd name="connsiteY13" fmla="*/ 56831 h 283058"/>
                <a:gd name="connsiteX14" fmla="*/ 393472 w 393472"/>
                <a:gd name="connsiteY14" fmla="*/ 79360 h 283058"/>
                <a:gd name="connsiteX15" fmla="*/ 210144 w 393472"/>
                <a:gd name="connsiteY15" fmla="*/ 80134 h 283058"/>
                <a:gd name="connsiteX16" fmla="*/ 302292 w 393472"/>
                <a:gd name="connsiteY16" fmla="*/ 56831 h 283058"/>
                <a:gd name="connsiteX17" fmla="*/ 245481 w 393472"/>
                <a:gd name="connsiteY17" fmla="*/ 0 h 283058"/>
                <a:gd name="connsiteX18" fmla="*/ 304312 w 393472"/>
                <a:gd name="connsiteY18" fmla="*/ 0 h 283058"/>
                <a:gd name="connsiteX19" fmla="*/ 288465 w 393472"/>
                <a:gd name="connsiteY19" fmla="*/ 20894 h 283058"/>
                <a:gd name="connsiteX20" fmla="*/ 208339 w 393472"/>
                <a:gd name="connsiteY20" fmla="*/ 71367 h 283058"/>
                <a:gd name="connsiteX21" fmla="*/ 219745 w 393472"/>
                <a:gd name="connsiteY21" fmla="*/ 33790 h 283058"/>
                <a:gd name="connsiteX22" fmla="*/ 176963 w 393472"/>
                <a:gd name="connsiteY22" fmla="*/ 0 h 283058"/>
                <a:gd name="connsiteX23" fmla="*/ 216819 w 393472"/>
                <a:gd name="connsiteY23" fmla="*/ 0 h 283058"/>
                <a:gd name="connsiteX24" fmla="*/ 214249 w 393472"/>
                <a:gd name="connsiteY24" fmla="*/ 24036 h 283058"/>
                <a:gd name="connsiteX25" fmla="*/ 196994 w 393472"/>
                <a:gd name="connsiteY25" fmla="*/ 65694 h 283058"/>
                <a:gd name="connsiteX26" fmla="*/ 180057 w 393472"/>
                <a:gd name="connsiteY26" fmla="*/ 24072 h 283058"/>
                <a:gd name="connsiteX27" fmla="*/ 90255 w 393472"/>
                <a:gd name="connsiteY27" fmla="*/ 0 h 283058"/>
                <a:gd name="connsiteX28" fmla="*/ 148472 w 393472"/>
                <a:gd name="connsiteY28" fmla="*/ 0 h 283058"/>
                <a:gd name="connsiteX29" fmla="*/ 167588 w 393472"/>
                <a:gd name="connsiteY29" fmla="*/ 25108 h 283058"/>
                <a:gd name="connsiteX30" fmla="*/ 187970 w 393472"/>
                <a:gd name="connsiteY30" fmla="*/ 69820 h 283058"/>
                <a:gd name="connsiteX31" fmla="*/ 109810 w 393472"/>
                <a:gd name="connsiteY31" fmla="*/ 24632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93472" h="283058">
                  <a:moveTo>
                    <a:pt x="196220" y="95089"/>
                  </a:moveTo>
                  <a:cubicBezTo>
                    <a:pt x="227162" y="143306"/>
                    <a:pt x="229225" y="228653"/>
                    <a:pt x="196478" y="283058"/>
                  </a:cubicBezTo>
                  <a:cubicBezTo>
                    <a:pt x="166310" y="219628"/>
                    <a:pt x="166568" y="158003"/>
                    <a:pt x="196220" y="95089"/>
                  </a:cubicBezTo>
                  <a:close/>
                  <a:moveTo>
                    <a:pt x="186938" y="91736"/>
                  </a:moveTo>
                  <a:cubicBezTo>
                    <a:pt x="180492" y="142017"/>
                    <a:pt x="113194" y="211377"/>
                    <a:pt x="58531" y="223238"/>
                  </a:cubicBezTo>
                  <a:cubicBezTo>
                    <a:pt x="68329" y="168832"/>
                    <a:pt x="135111" y="100503"/>
                    <a:pt x="186938" y="91736"/>
                  </a:cubicBezTo>
                  <a:close/>
                  <a:moveTo>
                    <a:pt x="207566" y="90705"/>
                  </a:moveTo>
                  <a:cubicBezTo>
                    <a:pt x="276410" y="110817"/>
                    <a:pt x="324885" y="173474"/>
                    <a:pt x="335715" y="222207"/>
                  </a:cubicBezTo>
                  <a:cubicBezTo>
                    <a:pt x="288529" y="218081"/>
                    <a:pt x="216848" y="145111"/>
                    <a:pt x="207566" y="90705"/>
                  </a:cubicBezTo>
                  <a:close/>
                  <a:moveTo>
                    <a:pt x="91148" y="57217"/>
                  </a:moveTo>
                  <a:cubicBezTo>
                    <a:pt x="124539" y="57185"/>
                    <a:pt x="158188" y="65307"/>
                    <a:pt x="183844" y="81681"/>
                  </a:cubicBezTo>
                  <a:cubicBezTo>
                    <a:pt x="121703" y="112364"/>
                    <a:pt x="61367" y="112364"/>
                    <a:pt x="0" y="81681"/>
                  </a:cubicBezTo>
                  <a:cubicBezTo>
                    <a:pt x="24624" y="65436"/>
                    <a:pt x="57757" y="57250"/>
                    <a:pt x="91148" y="57217"/>
                  </a:cubicBezTo>
                  <a:close/>
                  <a:moveTo>
                    <a:pt x="302292" y="56831"/>
                  </a:moveTo>
                  <a:cubicBezTo>
                    <a:pt x="332750" y="56734"/>
                    <a:pt x="363047" y="64276"/>
                    <a:pt x="393472" y="79360"/>
                  </a:cubicBezTo>
                  <a:cubicBezTo>
                    <a:pt x="353248" y="109528"/>
                    <a:pt x="267901" y="115458"/>
                    <a:pt x="210144" y="80134"/>
                  </a:cubicBezTo>
                  <a:cubicBezTo>
                    <a:pt x="241214" y="64663"/>
                    <a:pt x="271834" y="56927"/>
                    <a:pt x="302292" y="56831"/>
                  </a:cubicBezTo>
                  <a:close/>
                  <a:moveTo>
                    <a:pt x="245481" y="0"/>
                  </a:moveTo>
                  <a:lnTo>
                    <a:pt x="304312" y="0"/>
                  </a:lnTo>
                  <a:lnTo>
                    <a:pt x="288465" y="20894"/>
                  </a:lnTo>
                  <a:cubicBezTo>
                    <a:pt x="267064" y="43004"/>
                    <a:pt x="240441" y="59764"/>
                    <a:pt x="208339" y="71367"/>
                  </a:cubicBezTo>
                  <a:cubicBezTo>
                    <a:pt x="207888" y="60408"/>
                    <a:pt x="212174" y="47371"/>
                    <a:pt x="219745" y="33790"/>
                  </a:cubicBezTo>
                  <a:close/>
                  <a:moveTo>
                    <a:pt x="176963" y="0"/>
                  </a:moveTo>
                  <a:lnTo>
                    <a:pt x="216819" y="0"/>
                  </a:lnTo>
                  <a:lnTo>
                    <a:pt x="214249" y="24036"/>
                  </a:lnTo>
                  <a:cubicBezTo>
                    <a:pt x="210418" y="40635"/>
                    <a:pt x="204665" y="55251"/>
                    <a:pt x="196994" y="65694"/>
                  </a:cubicBezTo>
                  <a:cubicBezTo>
                    <a:pt x="189646" y="53511"/>
                    <a:pt x="183957" y="39345"/>
                    <a:pt x="180057" y="24072"/>
                  </a:cubicBezTo>
                  <a:close/>
                  <a:moveTo>
                    <a:pt x="90255" y="0"/>
                  </a:moveTo>
                  <a:lnTo>
                    <a:pt x="148472" y="0"/>
                  </a:lnTo>
                  <a:lnTo>
                    <a:pt x="167588" y="25108"/>
                  </a:lnTo>
                  <a:cubicBezTo>
                    <a:pt x="175658" y="38733"/>
                    <a:pt x="182426" y="53640"/>
                    <a:pt x="187970" y="69820"/>
                  </a:cubicBezTo>
                  <a:cubicBezTo>
                    <a:pt x="162185" y="64921"/>
                    <a:pt x="133822" y="48290"/>
                    <a:pt x="109810" y="2463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627" name="Freeform: Shape 44">
              <a:extLst>
                <a:ext uri="{FF2B5EF4-FFF2-40B4-BE49-F238E27FC236}">
                  <a16:creationId xmlns:a16="http://schemas.microsoft.com/office/drawing/2014/main" id="{8631D66A-3E65-4AC8-9D71-2A2B9944E00A}"/>
                </a:ext>
              </a:extLst>
            </p:cNvPr>
            <p:cNvSpPr/>
            <p:nvPr/>
          </p:nvSpPr>
          <p:spPr>
            <a:xfrm>
              <a:off x="3646428" y="642529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491" name="Graphic 5">
              <a:extLst>
                <a:ext uri="{FF2B5EF4-FFF2-40B4-BE49-F238E27FC236}">
                  <a16:creationId xmlns:a16="http://schemas.microsoft.com/office/drawing/2014/main" id="{37391E82-D736-4F11-BA2A-5F2B0EFA59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54218" y="4938918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531" name="자유형: 도형 530">
              <a:extLst>
                <a:ext uri="{FF2B5EF4-FFF2-40B4-BE49-F238E27FC236}">
                  <a16:creationId xmlns:a16="http://schemas.microsoft.com/office/drawing/2014/main" id="{503781B3-66C7-4D09-B827-4742B9A2D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129" y="1823556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grpSp>
          <p:nvGrpSpPr>
            <p:cNvPr id="535" name="Graphic 47">
              <a:extLst>
                <a:ext uri="{FF2B5EF4-FFF2-40B4-BE49-F238E27FC236}">
                  <a16:creationId xmlns:a16="http://schemas.microsoft.com/office/drawing/2014/main" id="{B1413558-50DE-4B9A-B179-D500470D668B}"/>
                </a:ext>
              </a:extLst>
            </p:cNvPr>
            <p:cNvGrpSpPr/>
            <p:nvPr/>
          </p:nvGrpSpPr>
          <p:grpSpPr>
            <a:xfrm>
              <a:off x="11146242" y="1761963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36" name="Freeform: Shape 1145">
                <a:extLst>
                  <a:ext uri="{FF2B5EF4-FFF2-40B4-BE49-F238E27FC236}">
                    <a16:creationId xmlns:a16="http://schemas.microsoft.com/office/drawing/2014/main" id="{2EB9BD7C-FABA-431D-98F2-DB9C51785D44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1146">
                <a:extLst>
                  <a:ext uri="{FF2B5EF4-FFF2-40B4-BE49-F238E27FC236}">
                    <a16:creationId xmlns:a16="http://schemas.microsoft.com/office/drawing/2014/main" id="{9E4DBC9D-14BF-4656-A851-17857798EFFF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1147">
                <a:extLst>
                  <a:ext uri="{FF2B5EF4-FFF2-40B4-BE49-F238E27FC236}">
                    <a16:creationId xmlns:a16="http://schemas.microsoft.com/office/drawing/2014/main" id="{CCC89055-DE5A-4CB8-B23E-6FFA8900A770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0" name="자유형: 도형 539">
              <a:extLst>
                <a:ext uri="{FF2B5EF4-FFF2-40B4-BE49-F238E27FC236}">
                  <a16:creationId xmlns:a16="http://schemas.microsoft.com/office/drawing/2014/main" id="{E38CCEA7-C183-4B58-8828-BF7AD04BB8B7}"/>
                </a:ext>
              </a:extLst>
            </p:cNvPr>
            <p:cNvSpPr/>
            <p:nvPr/>
          </p:nvSpPr>
          <p:spPr>
            <a:xfrm>
              <a:off x="11698306" y="1596304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grpSp>
          <p:nvGrpSpPr>
            <p:cNvPr id="617" name="Graphic 47">
              <a:extLst>
                <a:ext uri="{FF2B5EF4-FFF2-40B4-BE49-F238E27FC236}">
                  <a16:creationId xmlns:a16="http://schemas.microsoft.com/office/drawing/2014/main" id="{4E49AFFF-FD04-450F-A861-00936DF0B170}"/>
                </a:ext>
              </a:extLst>
            </p:cNvPr>
            <p:cNvGrpSpPr/>
            <p:nvPr/>
          </p:nvGrpSpPr>
          <p:grpSpPr>
            <a:xfrm>
              <a:off x="9393346" y="2031127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618" name="Freeform: Shape 1145">
                <a:extLst>
                  <a:ext uri="{FF2B5EF4-FFF2-40B4-BE49-F238E27FC236}">
                    <a16:creationId xmlns:a16="http://schemas.microsoft.com/office/drawing/2014/main" id="{25EABEA7-E10D-4053-A9EA-3D62AC8320AF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1146">
                <a:extLst>
                  <a:ext uri="{FF2B5EF4-FFF2-40B4-BE49-F238E27FC236}">
                    <a16:creationId xmlns:a16="http://schemas.microsoft.com/office/drawing/2014/main" id="{1C615BE2-4547-421C-8CBA-CB9BDBE16F35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1147">
                <a:extLst>
                  <a:ext uri="{FF2B5EF4-FFF2-40B4-BE49-F238E27FC236}">
                    <a16:creationId xmlns:a16="http://schemas.microsoft.com/office/drawing/2014/main" id="{2A4C67CE-AD79-4D1C-A811-79FA95511309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1" name="자유형: 도형 620">
              <a:extLst>
                <a:ext uri="{FF2B5EF4-FFF2-40B4-BE49-F238E27FC236}">
                  <a16:creationId xmlns:a16="http://schemas.microsoft.com/office/drawing/2014/main" id="{1D4FDCDE-1852-4999-8A15-F45DDD73967B}"/>
                </a:ext>
              </a:extLst>
            </p:cNvPr>
            <p:cNvSpPr/>
            <p:nvPr/>
          </p:nvSpPr>
          <p:spPr>
            <a:xfrm>
              <a:off x="9947613" y="1964645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73" name="자유형: 도형 572">
              <a:extLst>
                <a:ext uri="{FF2B5EF4-FFF2-40B4-BE49-F238E27FC236}">
                  <a16:creationId xmlns:a16="http://schemas.microsoft.com/office/drawing/2014/main" id="{7B87791F-DAFA-4A93-AD52-65EE404EB0DF}"/>
                </a:ext>
              </a:extLst>
            </p:cNvPr>
            <p:cNvSpPr/>
            <p:nvPr/>
          </p:nvSpPr>
          <p:spPr>
            <a:xfrm>
              <a:off x="8337942" y="1567239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pic>
          <p:nvPicPr>
            <p:cNvPr id="565" name="Graphic 5">
              <a:extLst>
                <a:ext uri="{FF2B5EF4-FFF2-40B4-BE49-F238E27FC236}">
                  <a16:creationId xmlns:a16="http://schemas.microsoft.com/office/drawing/2014/main" id="{A2B88CE5-7402-4357-A91E-A56E011659A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638175" y="1246962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566" name="Freeform: Shape 17">
              <a:extLst>
                <a:ext uri="{FF2B5EF4-FFF2-40B4-BE49-F238E27FC236}">
                  <a16:creationId xmlns:a16="http://schemas.microsoft.com/office/drawing/2014/main" id="{1A112A74-5D88-43AD-888B-46048D5D2473}"/>
                </a:ext>
              </a:extLst>
            </p:cNvPr>
            <p:cNvSpPr/>
            <p:nvPr/>
          </p:nvSpPr>
          <p:spPr>
            <a:xfrm>
              <a:off x="7211002" y="1094518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bg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8" name="Graphic 47">
              <a:extLst>
                <a:ext uri="{FF2B5EF4-FFF2-40B4-BE49-F238E27FC236}">
                  <a16:creationId xmlns:a16="http://schemas.microsoft.com/office/drawing/2014/main" id="{3C588D9F-4CAC-4356-93B5-B641F99613F2}"/>
                </a:ext>
              </a:extLst>
            </p:cNvPr>
            <p:cNvGrpSpPr/>
            <p:nvPr/>
          </p:nvGrpSpPr>
          <p:grpSpPr>
            <a:xfrm>
              <a:off x="7785878" y="1732898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69" name="Freeform: Shape 1145">
                <a:extLst>
                  <a:ext uri="{FF2B5EF4-FFF2-40B4-BE49-F238E27FC236}">
                    <a16:creationId xmlns:a16="http://schemas.microsoft.com/office/drawing/2014/main" id="{D38B67CB-201D-4B15-96DF-AC7B01B699E7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1146">
                <a:extLst>
                  <a:ext uri="{FF2B5EF4-FFF2-40B4-BE49-F238E27FC236}">
                    <a16:creationId xmlns:a16="http://schemas.microsoft.com/office/drawing/2014/main" id="{9B32D850-C6A1-4704-93F9-CD78346C7E17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1147">
                <a:extLst>
                  <a:ext uri="{FF2B5EF4-FFF2-40B4-BE49-F238E27FC236}">
                    <a16:creationId xmlns:a16="http://schemas.microsoft.com/office/drawing/2014/main" id="{4519411A-3A16-4F9C-B104-A59DEF119763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01" name="자유형: 도형 600">
              <a:extLst>
                <a:ext uri="{FF2B5EF4-FFF2-40B4-BE49-F238E27FC236}">
                  <a16:creationId xmlns:a16="http://schemas.microsoft.com/office/drawing/2014/main" id="{A1D3B55E-A03B-4E06-A83B-AD332FF0415A}"/>
                </a:ext>
              </a:extLst>
            </p:cNvPr>
            <p:cNvSpPr/>
            <p:nvPr/>
          </p:nvSpPr>
          <p:spPr>
            <a:xfrm>
              <a:off x="4578358" y="1184864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95" name="자유형: 도형 594">
              <a:extLst>
                <a:ext uri="{FF2B5EF4-FFF2-40B4-BE49-F238E27FC236}">
                  <a16:creationId xmlns:a16="http://schemas.microsoft.com/office/drawing/2014/main" id="{2D0E6BFE-C85F-4F86-AAAE-59D4AA6F6E6D}"/>
                </a:ext>
              </a:extLst>
            </p:cNvPr>
            <p:cNvSpPr/>
            <p:nvPr/>
          </p:nvSpPr>
          <p:spPr>
            <a:xfrm>
              <a:off x="6011981" y="1008058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499" name="Freeform: Shape 361">
              <a:extLst>
                <a:ext uri="{FF2B5EF4-FFF2-40B4-BE49-F238E27FC236}">
                  <a16:creationId xmlns:a16="http://schemas.microsoft.com/office/drawing/2014/main" id="{2BB7AE53-1430-4E79-84DD-21519E2AB1D3}"/>
                </a:ext>
              </a:extLst>
            </p:cNvPr>
            <p:cNvSpPr/>
            <p:nvPr/>
          </p:nvSpPr>
          <p:spPr>
            <a:xfrm>
              <a:off x="408563" y="4494349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bg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자유형: 도형 484">
              <a:extLst>
                <a:ext uri="{FF2B5EF4-FFF2-40B4-BE49-F238E27FC236}">
                  <a16:creationId xmlns:a16="http://schemas.microsoft.com/office/drawing/2014/main" id="{40AB47C9-188C-4B47-9975-288D161FD79E}"/>
                </a:ext>
              </a:extLst>
            </p:cNvPr>
            <p:cNvSpPr/>
            <p:nvPr/>
          </p:nvSpPr>
          <p:spPr>
            <a:xfrm>
              <a:off x="167073" y="4043582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44" name="Freeform: Shape 264">
              <a:extLst>
                <a:ext uri="{FF2B5EF4-FFF2-40B4-BE49-F238E27FC236}">
                  <a16:creationId xmlns:a16="http://schemas.microsoft.com/office/drawing/2014/main" id="{606D2BFF-C8C2-48F1-A51D-721A6990A1D2}"/>
                </a:ext>
              </a:extLst>
            </p:cNvPr>
            <p:cNvSpPr/>
            <p:nvPr/>
          </p:nvSpPr>
          <p:spPr>
            <a:xfrm>
              <a:off x="448641" y="598168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자유형: 도형 485">
              <a:extLst>
                <a:ext uri="{FF2B5EF4-FFF2-40B4-BE49-F238E27FC236}">
                  <a16:creationId xmlns:a16="http://schemas.microsoft.com/office/drawing/2014/main" id="{65CEC396-348B-46C4-803D-AE6CF9A94DAA}"/>
                </a:ext>
              </a:extLst>
            </p:cNvPr>
            <p:cNvSpPr/>
            <p:nvPr/>
          </p:nvSpPr>
          <p:spPr>
            <a:xfrm>
              <a:off x="93297" y="6647456"/>
              <a:ext cx="371739" cy="210544"/>
            </a:xfrm>
            <a:custGeom>
              <a:avLst/>
              <a:gdLst>
                <a:gd name="connsiteX0" fmla="*/ 310760 w 371739"/>
                <a:gd name="connsiteY0" fmla="*/ 127431 h 210544"/>
                <a:gd name="connsiteX1" fmla="*/ 282227 w 371739"/>
                <a:gd name="connsiteY1" fmla="*/ 128292 h 210544"/>
                <a:gd name="connsiteX2" fmla="*/ 222720 w 371739"/>
                <a:gd name="connsiteY2" fmla="*/ 166905 h 210544"/>
                <a:gd name="connsiteX3" fmla="*/ 302679 w 371739"/>
                <a:gd name="connsiteY3" fmla="*/ 201494 h 210544"/>
                <a:gd name="connsiteX4" fmla="*/ 341292 w 371739"/>
                <a:gd name="connsiteY4" fmla="*/ 173623 h 210544"/>
                <a:gd name="connsiteX5" fmla="*/ 336954 w 371739"/>
                <a:gd name="connsiteY5" fmla="*/ 140566 h 210544"/>
                <a:gd name="connsiteX6" fmla="*/ 310760 w 371739"/>
                <a:gd name="connsiteY6" fmla="*/ 127431 h 210544"/>
                <a:gd name="connsiteX7" fmla="*/ 56584 w 371739"/>
                <a:gd name="connsiteY7" fmla="*/ 112972 h 210544"/>
                <a:gd name="connsiteX8" fmla="*/ 24875 w 371739"/>
                <a:gd name="connsiteY8" fmla="*/ 132242 h 210544"/>
                <a:gd name="connsiteX9" fmla="*/ 32571 w 371739"/>
                <a:gd name="connsiteY9" fmla="*/ 168030 h 210544"/>
                <a:gd name="connsiteX10" fmla="*/ 60424 w 371739"/>
                <a:gd name="connsiteY10" fmla="*/ 183184 h 210544"/>
                <a:gd name="connsiteX11" fmla="*/ 179142 w 371739"/>
                <a:gd name="connsiteY11" fmla="*/ 162014 h 210544"/>
                <a:gd name="connsiteX12" fmla="*/ 56584 w 371739"/>
                <a:gd name="connsiteY12" fmla="*/ 112972 h 210544"/>
                <a:gd name="connsiteX13" fmla="*/ 226763 w 371739"/>
                <a:gd name="connsiteY13" fmla="*/ 22364 h 210544"/>
                <a:gd name="connsiteX14" fmla="*/ 186156 w 371739"/>
                <a:gd name="connsiteY14" fmla="*/ 48260 h 210544"/>
                <a:gd name="connsiteX15" fmla="*/ 176651 w 371739"/>
                <a:gd name="connsiteY15" fmla="*/ 89642 h 210544"/>
                <a:gd name="connsiteX16" fmla="*/ 189312 w 371739"/>
                <a:gd name="connsiteY16" fmla="*/ 138443 h 210544"/>
                <a:gd name="connsiteX17" fmla="*/ 202362 w 371739"/>
                <a:gd name="connsiteY17" fmla="*/ 144792 h 210544"/>
                <a:gd name="connsiteX18" fmla="*/ 257605 w 371739"/>
                <a:gd name="connsiteY18" fmla="*/ 70058 h 210544"/>
                <a:gd name="connsiteX19" fmla="*/ 226763 w 371739"/>
                <a:gd name="connsiteY19" fmla="*/ 22364 h 210544"/>
                <a:gd name="connsiteX20" fmla="*/ 226874 w 371739"/>
                <a:gd name="connsiteY20" fmla="*/ 547 h 210544"/>
                <a:gd name="connsiteX21" fmla="*/ 270692 w 371739"/>
                <a:gd name="connsiteY21" fmla="*/ 92355 h 210544"/>
                <a:gd name="connsiteX22" fmla="*/ 331343 w 371739"/>
                <a:gd name="connsiteY22" fmla="*/ 55643 h 210544"/>
                <a:gd name="connsiteX23" fmla="*/ 369347 w 371739"/>
                <a:gd name="connsiteY23" fmla="*/ 47946 h 210544"/>
                <a:gd name="connsiteX24" fmla="*/ 346700 w 371739"/>
                <a:gd name="connsiteY24" fmla="*/ 79324 h 210544"/>
                <a:gd name="connsiteX25" fmla="*/ 296292 w 371739"/>
                <a:gd name="connsiteY25" fmla="*/ 107582 h 210544"/>
                <a:gd name="connsiteX26" fmla="*/ 358531 w 371739"/>
                <a:gd name="connsiteY26" fmla="*/ 129233 h 210544"/>
                <a:gd name="connsiteX27" fmla="*/ 368313 w 371739"/>
                <a:gd name="connsiteY27" fmla="*/ 164523 h 210544"/>
                <a:gd name="connsiteX28" fmla="*/ 347616 w 371739"/>
                <a:gd name="connsiteY28" fmla="*/ 206475 h 210544"/>
                <a:gd name="connsiteX29" fmla="*/ 337601 w 371739"/>
                <a:gd name="connsiteY29" fmla="*/ 210544 h 210544"/>
                <a:gd name="connsiteX30" fmla="*/ 215038 w 371739"/>
                <a:gd name="connsiteY30" fmla="*/ 210544 h 210544"/>
                <a:gd name="connsiteX31" fmla="*/ 205168 w 371739"/>
                <a:gd name="connsiteY31" fmla="*/ 193871 h 210544"/>
                <a:gd name="connsiteX32" fmla="*/ 181634 w 371739"/>
                <a:gd name="connsiteY32" fmla="*/ 187873 h 210544"/>
                <a:gd name="connsiteX33" fmla="*/ 154381 w 371739"/>
                <a:gd name="connsiteY33" fmla="*/ 210544 h 210544"/>
                <a:gd name="connsiteX34" fmla="*/ 79730 w 371739"/>
                <a:gd name="connsiteY34" fmla="*/ 210544 h 210544"/>
                <a:gd name="connsiteX35" fmla="*/ 73510 w 371739"/>
                <a:gd name="connsiteY35" fmla="*/ 209560 h 210544"/>
                <a:gd name="connsiteX36" fmla="*/ 5347 w 371739"/>
                <a:gd name="connsiteY36" fmla="*/ 165834 h 210544"/>
                <a:gd name="connsiteX37" fmla="*/ 51915 w 371739"/>
                <a:gd name="connsiteY37" fmla="*/ 90915 h 210544"/>
                <a:gd name="connsiteX38" fmla="*/ 139404 w 371739"/>
                <a:gd name="connsiteY38" fmla="*/ 109538 h 210544"/>
                <a:gd name="connsiteX39" fmla="*/ 106272 w 371739"/>
                <a:gd name="connsiteY39" fmla="*/ 62694 h 210544"/>
                <a:gd name="connsiteX40" fmla="*/ 104998 w 371739"/>
                <a:gd name="connsiteY40" fmla="*/ 36761 h 210544"/>
                <a:gd name="connsiteX41" fmla="*/ 128827 w 371739"/>
                <a:gd name="connsiteY41" fmla="*/ 45454 h 210544"/>
                <a:gd name="connsiteX42" fmla="*/ 158101 w 371739"/>
                <a:gd name="connsiteY42" fmla="*/ 86818 h 210544"/>
                <a:gd name="connsiteX43" fmla="*/ 226874 w 371739"/>
                <a:gd name="connsiteY43" fmla="*/ 547 h 2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1739" h="210544">
                  <a:moveTo>
                    <a:pt x="310760" y="127431"/>
                  </a:moveTo>
                  <a:cubicBezTo>
                    <a:pt x="300699" y="125445"/>
                    <a:pt x="290247" y="125791"/>
                    <a:pt x="282227" y="128292"/>
                  </a:cubicBezTo>
                  <a:cubicBezTo>
                    <a:pt x="257587" y="135933"/>
                    <a:pt x="241621" y="149499"/>
                    <a:pt x="222720" y="166905"/>
                  </a:cubicBezTo>
                  <a:cubicBezTo>
                    <a:pt x="246309" y="187411"/>
                    <a:pt x="268938" y="206053"/>
                    <a:pt x="302679" y="201494"/>
                  </a:cubicBezTo>
                  <a:cubicBezTo>
                    <a:pt x="321395" y="199002"/>
                    <a:pt x="334665" y="190216"/>
                    <a:pt x="341292" y="173623"/>
                  </a:cubicBezTo>
                  <a:cubicBezTo>
                    <a:pt x="345555" y="162955"/>
                    <a:pt x="346128" y="150330"/>
                    <a:pt x="336954" y="140566"/>
                  </a:cubicBezTo>
                  <a:cubicBezTo>
                    <a:pt x="330494" y="133737"/>
                    <a:pt x="320822" y="129418"/>
                    <a:pt x="310760" y="127431"/>
                  </a:cubicBezTo>
                  <a:close/>
                  <a:moveTo>
                    <a:pt x="56584" y="112972"/>
                  </a:moveTo>
                  <a:cubicBezTo>
                    <a:pt x="42169" y="112695"/>
                    <a:pt x="30947" y="119247"/>
                    <a:pt x="24875" y="132242"/>
                  </a:cubicBezTo>
                  <a:cubicBezTo>
                    <a:pt x="18802" y="145199"/>
                    <a:pt x="24561" y="158101"/>
                    <a:pt x="32571" y="168030"/>
                  </a:cubicBezTo>
                  <a:cubicBezTo>
                    <a:pt x="39622" y="176743"/>
                    <a:pt x="49202" y="180545"/>
                    <a:pt x="60424" y="183184"/>
                  </a:cubicBezTo>
                  <a:cubicBezTo>
                    <a:pt x="101344" y="192837"/>
                    <a:pt x="137096" y="176078"/>
                    <a:pt x="179142" y="162014"/>
                  </a:cubicBezTo>
                  <a:cubicBezTo>
                    <a:pt x="138850" y="133736"/>
                    <a:pt x="101492" y="113729"/>
                    <a:pt x="56584" y="112972"/>
                  </a:cubicBezTo>
                  <a:close/>
                  <a:moveTo>
                    <a:pt x="226763" y="22364"/>
                  </a:moveTo>
                  <a:cubicBezTo>
                    <a:pt x="205869" y="18266"/>
                    <a:pt x="194610" y="32183"/>
                    <a:pt x="186156" y="48260"/>
                  </a:cubicBezTo>
                  <a:cubicBezTo>
                    <a:pt x="179715" y="60534"/>
                    <a:pt x="175950" y="73934"/>
                    <a:pt x="176651" y="89642"/>
                  </a:cubicBezTo>
                  <a:cubicBezTo>
                    <a:pt x="177500" y="106161"/>
                    <a:pt x="183018" y="123511"/>
                    <a:pt x="189312" y="138443"/>
                  </a:cubicBezTo>
                  <a:cubicBezTo>
                    <a:pt x="191546" y="143740"/>
                    <a:pt x="195440" y="149813"/>
                    <a:pt x="202362" y="144792"/>
                  </a:cubicBezTo>
                  <a:cubicBezTo>
                    <a:pt x="228516" y="125763"/>
                    <a:pt x="253231" y="105164"/>
                    <a:pt x="257605" y="70058"/>
                  </a:cubicBezTo>
                  <a:cubicBezTo>
                    <a:pt x="260060" y="50419"/>
                    <a:pt x="244242" y="25760"/>
                    <a:pt x="226763" y="22364"/>
                  </a:cubicBezTo>
                  <a:close/>
                  <a:moveTo>
                    <a:pt x="226874" y="547"/>
                  </a:moveTo>
                  <a:cubicBezTo>
                    <a:pt x="260632" y="6564"/>
                    <a:pt x="288688" y="39050"/>
                    <a:pt x="270692" y="92355"/>
                  </a:cubicBezTo>
                  <a:cubicBezTo>
                    <a:pt x="291161" y="81981"/>
                    <a:pt x="311649" y="67843"/>
                    <a:pt x="331343" y="55643"/>
                  </a:cubicBezTo>
                  <a:cubicBezTo>
                    <a:pt x="342953" y="48444"/>
                    <a:pt x="359510" y="32737"/>
                    <a:pt x="369347" y="47946"/>
                  </a:cubicBezTo>
                  <a:cubicBezTo>
                    <a:pt x="378705" y="62453"/>
                    <a:pt x="358384" y="72236"/>
                    <a:pt x="346700" y="79324"/>
                  </a:cubicBezTo>
                  <a:cubicBezTo>
                    <a:pt x="332321" y="88054"/>
                    <a:pt x="311353" y="97301"/>
                    <a:pt x="296292" y="107582"/>
                  </a:cubicBezTo>
                  <a:cubicBezTo>
                    <a:pt x="326286" y="105736"/>
                    <a:pt x="348361" y="113562"/>
                    <a:pt x="358531" y="129233"/>
                  </a:cubicBezTo>
                  <a:cubicBezTo>
                    <a:pt x="365379" y="139790"/>
                    <a:pt x="369273" y="151566"/>
                    <a:pt x="368313" y="164523"/>
                  </a:cubicBezTo>
                  <a:cubicBezTo>
                    <a:pt x="367040" y="181772"/>
                    <a:pt x="360105" y="195791"/>
                    <a:pt x="347616" y="206475"/>
                  </a:cubicBezTo>
                  <a:lnTo>
                    <a:pt x="337601" y="210544"/>
                  </a:lnTo>
                  <a:lnTo>
                    <a:pt x="215038" y="210544"/>
                  </a:lnTo>
                  <a:lnTo>
                    <a:pt x="205168" y="193871"/>
                  </a:lnTo>
                  <a:cubicBezTo>
                    <a:pt x="195939" y="179567"/>
                    <a:pt x="194610" y="179769"/>
                    <a:pt x="181634" y="187873"/>
                  </a:cubicBezTo>
                  <a:lnTo>
                    <a:pt x="154381" y="210544"/>
                  </a:lnTo>
                  <a:lnTo>
                    <a:pt x="79730" y="210544"/>
                  </a:lnTo>
                  <a:lnTo>
                    <a:pt x="73510" y="209560"/>
                  </a:lnTo>
                  <a:cubicBezTo>
                    <a:pt x="43147" y="206828"/>
                    <a:pt x="18433" y="195052"/>
                    <a:pt x="5347" y="165834"/>
                  </a:cubicBezTo>
                  <a:cubicBezTo>
                    <a:pt x="-10933" y="129547"/>
                    <a:pt x="11493" y="94293"/>
                    <a:pt x="51915" y="90915"/>
                  </a:cubicBezTo>
                  <a:cubicBezTo>
                    <a:pt x="80893" y="88497"/>
                    <a:pt x="107491" y="98021"/>
                    <a:pt x="139404" y="109538"/>
                  </a:cubicBezTo>
                  <a:cubicBezTo>
                    <a:pt x="126114" y="90823"/>
                    <a:pt x="115889" y="76924"/>
                    <a:pt x="106272" y="62694"/>
                  </a:cubicBezTo>
                  <a:cubicBezTo>
                    <a:pt x="100735" y="54461"/>
                    <a:pt x="96434" y="43756"/>
                    <a:pt x="104998" y="36761"/>
                  </a:cubicBezTo>
                  <a:cubicBezTo>
                    <a:pt x="114744" y="28842"/>
                    <a:pt x="122367" y="38828"/>
                    <a:pt x="128827" y="45454"/>
                  </a:cubicBezTo>
                  <a:cubicBezTo>
                    <a:pt x="137207" y="54111"/>
                    <a:pt x="149592" y="77109"/>
                    <a:pt x="158101" y="86818"/>
                  </a:cubicBezTo>
                  <a:cubicBezTo>
                    <a:pt x="151401" y="27292"/>
                    <a:pt x="197729" y="-4640"/>
                    <a:pt x="226874" y="547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88" name="자유형: 도형 487">
              <a:extLst>
                <a:ext uri="{FF2B5EF4-FFF2-40B4-BE49-F238E27FC236}">
                  <a16:creationId xmlns:a16="http://schemas.microsoft.com/office/drawing/2014/main" id="{24B57F6F-A42D-4D11-B616-9485BF0FFEA9}"/>
                </a:ext>
              </a:extLst>
            </p:cNvPr>
            <p:cNvSpPr/>
            <p:nvPr/>
          </p:nvSpPr>
          <p:spPr>
            <a:xfrm>
              <a:off x="-11228" y="4309471"/>
              <a:ext cx="132982" cy="256531"/>
            </a:xfrm>
            <a:custGeom>
              <a:avLst/>
              <a:gdLst>
                <a:gd name="connsiteX0" fmla="*/ 0 w 132982"/>
                <a:gd name="connsiteY0" fmla="*/ 0 h 256531"/>
                <a:gd name="connsiteX1" fmla="*/ 999 w 132982"/>
                <a:gd name="connsiteY1" fmla="*/ 1872 h 256531"/>
                <a:gd name="connsiteX2" fmla="*/ 7086 w 132982"/>
                <a:gd name="connsiteY2" fmla="*/ 51597 h 256531"/>
                <a:gd name="connsiteX3" fmla="*/ 9439 w 132982"/>
                <a:gd name="connsiteY3" fmla="*/ 70601 h 256531"/>
                <a:gd name="connsiteX4" fmla="*/ 107098 w 132982"/>
                <a:gd name="connsiteY4" fmla="*/ 72238 h 256531"/>
                <a:gd name="connsiteX5" fmla="*/ 119324 w 132982"/>
                <a:gd name="connsiteY5" fmla="*/ 117205 h 256531"/>
                <a:gd name="connsiteX6" fmla="*/ 92876 w 132982"/>
                <a:gd name="connsiteY6" fmla="*/ 141044 h 256531"/>
                <a:gd name="connsiteX7" fmla="*/ 44200 w 132982"/>
                <a:gd name="connsiteY7" fmla="*/ 163604 h 256531"/>
                <a:gd name="connsiteX8" fmla="*/ 81622 w 132982"/>
                <a:gd name="connsiteY8" fmla="*/ 201102 h 256531"/>
                <a:gd name="connsiteX9" fmla="*/ 94385 w 132982"/>
                <a:gd name="connsiteY9" fmla="*/ 242104 h 256531"/>
                <a:gd name="connsiteX10" fmla="*/ 53690 w 132982"/>
                <a:gd name="connsiteY10" fmla="*/ 256531 h 256531"/>
                <a:gd name="connsiteX11" fmla="*/ 0 w 132982"/>
                <a:gd name="connsiteY11" fmla="*/ 243479 h 256531"/>
                <a:gd name="connsiteX12" fmla="*/ 0 w 132982"/>
                <a:gd name="connsiteY12" fmla="*/ 219887 h 256531"/>
                <a:gd name="connsiteX13" fmla="*/ 13903 w 132982"/>
                <a:gd name="connsiteY13" fmla="*/ 225423 h 256531"/>
                <a:gd name="connsiteX14" fmla="*/ 56427 w 132982"/>
                <a:gd name="connsiteY14" fmla="*/ 224046 h 256531"/>
                <a:gd name="connsiteX15" fmla="*/ 8262 w 132982"/>
                <a:gd name="connsiteY15" fmla="*/ 179386 h 256531"/>
                <a:gd name="connsiteX16" fmla="*/ 0 w 132982"/>
                <a:gd name="connsiteY16" fmla="*/ 182268 h 256531"/>
                <a:gd name="connsiteX17" fmla="*/ 0 w 132982"/>
                <a:gd name="connsiteY17" fmla="*/ 142708 h 256531"/>
                <a:gd name="connsiteX18" fmla="*/ 9209 w 132982"/>
                <a:gd name="connsiteY18" fmla="*/ 142221 h 256531"/>
                <a:gd name="connsiteX19" fmla="*/ 55250 w 132982"/>
                <a:gd name="connsiteY19" fmla="*/ 129329 h 256531"/>
                <a:gd name="connsiteX20" fmla="*/ 63870 w 132982"/>
                <a:gd name="connsiteY20" fmla="*/ 125006 h 256531"/>
                <a:gd name="connsiteX21" fmla="*/ 85688 w 132982"/>
                <a:gd name="connsiteY21" fmla="*/ 103188 h 256531"/>
                <a:gd name="connsiteX22" fmla="*/ 52590 w 132982"/>
                <a:gd name="connsiteY22" fmla="*/ 93110 h 256531"/>
                <a:gd name="connsiteX23" fmla="*/ 0 w 132982"/>
                <a:gd name="connsiteY23" fmla="*/ 111128 h 25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2982" h="256531">
                  <a:moveTo>
                    <a:pt x="0" y="0"/>
                  </a:moveTo>
                  <a:lnTo>
                    <a:pt x="999" y="1872"/>
                  </a:lnTo>
                  <a:cubicBezTo>
                    <a:pt x="999" y="1872"/>
                    <a:pt x="11869" y="32106"/>
                    <a:pt x="7086" y="51597"/>
                  </a:cubicBezTo>
                  <a:cubicBezTo>
                    <a:pt x="1280" y="75154"/>
                    <a:pt x="4067" y="70039"/>
                    <a:pt x="9439" y="70601"/>
                  </a:cubicBezTo>
                  <a:cubicBezTo>
                    <a:pt x="10692" y="70729"/>
                    <a:pt x="56427" y="56252"/>
                    <a:pt x="107098" y="72238"/>
                  </a:cubicBezTo>
                  <a:cubicBezTo>
                    <a:pt x="137690" y="81882"/>
                    <a:pt x="140375" y="93954"/>
                    <a:pt x="119324" y="117205"/>
                  </a:cubicBezTo>
                  <a:cubicBezTo>
                    <a:pt x="112572" y="124674"/>
                    <a:pt x="92901" y="141070"/>
                    <a:pt x="92876" y="141044"/>
                  </a:cubicBezTo>
                  <a:cubicBezTo>
                    <a:pt x="64535" y="164576"/>
                    <a:pt x="45403" y="156161"/>
                    <a:pt x="44200" y="163604"/>
                  </a:cubicBezTo>
                  <a:cubicBezTo>
                    <a:pt x="43049" y="170894"/>
                    <a:pt x="67477" y="178951"/>
                    <a:pt x="81622" y="201102"/>
                  </a:cubicBezTo>
                  <a:cubicBezTo>
                    <a:pt x="88937" y="212561"/>
                    <a:pt x="97173" y="232768"/>
                    <a:pt x="94385" y="242104"/>
                  </a:cubicBezTo>
                  <a:cubicBezTo>
                    <a:pt x="92185" y="249471"/>
                    <a:pt x="68909" y="255686"/>
                    <a:pt x="53690" y="256531"/>
                  </a:cubicBezTo>
                  <a:lnTo>
                    <a:pt x="0" y="243479"/>
                  </a:lnTo>
                  <a:lnTo>
                    <a:pt x="0" y="219887"/>
                  </a:lnTo>
                  <a:lnTo>
                    <a:pt x="13903" y="225423"/>
                  </a:lnTo>
                  <a:cubicBezTo>
                    <a:pt x="32725" y="230511"/>
                    <a:pt x="55180" y="230703"/>
                    <a:pt x="56427" y="224046"/>
                  </a:cubicBezTo>
                  <a:cubicBezTo>
                    <a:pt x="59343" y="215426"/>
                    <a:pt x="34225" y="184016"/>
                    <a:pt x="8262" y="179386"/>
                  </a:cubicBezTo>
                  <a:lnTo>
                    <a:pt x="0" y="182268"/>
                  </a:lnTo>
                  <a:lnTo>
                    <a:pt x="0" y="142708"/>
                  </a:lnTo>
                  <a:lnTo>
                    <a:pt x="9209" y="142221"/>
                  </a:lnTo>
                  <a:cubicBezTo>
                    <a:pt x="27089" y="139535"/>
                    <a:pt x="39443" y="138205"/>
                    <a:pt x="55250" y="129329"/>
                  </a:cubicBezTo>
                  <a:lnTo>
                    <a:pt x="63870" y="125006"/>
                  </a:lnTo>
                  <a:cubicBezTo>
                    <a:pt x="71058" y="120940"/>
                    <a:pt x="87607" y="108944"/>
                    <a:pt x="85688" y="103188"/>
                  </a:cubicBezTo>
                  <a:cubicBezTo>
                    <a:pt x="83617" y="96998"/>
                    <a:pt x="63001" y="92190"/>
                    <a:pt x="52590" y="93110"/>
                  </a:cubicBezTo>
                  <a:lnTo>
                    <a:pt x="0" y="111128"/>
                  </a:ln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89" name="자유형: 도형 488">
              <a:extLst>
                <a:ext uri="{FF2B5EF4-FFF2-40B4-BE49-F238E27FC236}">
                  <a16:creationId xmlns:a16="http://schemas.microsoft.com/office/drawing/2014/main" id="{C3B6835B-C673-44C2-8BD4-480ADF70FB21}"/>
                </a:ext>
              </a:extLst>
            </p:cNvPr>
            <p:cNvSpPr/>
            <p:nvPr/>
          </p:nvSpPr>
          <p:spPr>
            <a:xfrm>
              <a:off x="-11228" y="6241821"/>
              <a:ext cx="167672" cy="334468"/>
            </a:xfrm>
            <a:custGeom>
              <a:avLst/>
              <a:gdLst>
                <a:gd name="connsiteX0" fmla="*/ 68549 w 167672"/>
                <a:gd name="connsiteY0" fmla="*/ 284694 h 334468"/>
                <a:gd name="connsiteX1" fmla="*/ 67181 w 167672"/>
                <a:gd name="connsiteY1" fmla="*/ 285718 h 334468"/>
                <a:gd name="connsiteX2" fmla="*/ 66985 w 167672"/>
                <a:gd name="connsiteY2" fmla="*/ 285690 h 334468"/>
                <a:gd name="connsiteX3" fmla="*/ 144966 w 167672"/>
                <a:gd name="connsiteY3" fmla="*/ 183984 h 334468"/>
                <a:gd name="connsiteX4" fmla="*/ 45553 w 167672"/>
                <a:gd name="connsiteY4" fmla="*/ 235703 h 334468"/>
                <a:gd name="connsiteX5" fmla="*/ 144966 w 167672"/>
                <a:gd name="connsiteY5" fmla="*/ 183984 h 334468"/>
                <a:gd name="connsiteX6" fmla="*/ 146731 w 167672"/>
                <a:gd name="connsiteY6" fmla="*/ 23223 h 334468"/>
                <a:gd name="connsiteX7" fmla="*/ 77589 w 167672"/>
                <a:gd name="connsiteY7" fmla="*/ 128855 h 334468"/>
                <a:gd name="connsiteX8" fmla="*/ 146731 w 167672"/>
                <a:gd name="connsiteY8" fmla="*/ 23223 h 334468"/>
                <a:gd name="connsiteX9" fmla="*/ 155037 w 167672"/>
                <a:gd name="connsiteY9" fmla="*/ 161 h 334468"/>
                <a:gd name="connsiteX10" fmla="*/ 164718 w 167672"/>
                <a:gd name="connsiteY10" fmla="*/ 1792 h 334468"/>
                <a:gd name="connsiteX11" fmla="*/ 166672 w 167672"/>
                <a:gd name="connsiteY11" fmla="*/ 21116 h 334468"/>
                <a:gd name="connsiteX12" fmla="*/ 120400 w 167672"/>
                <a:gd name="connsiteY12" fmla="*/ 124555 h 334468"/>
                <a:gd name="connsiteX13" fmla="*/ 104142 w 167672"/>
                <a:gd name="connsiteY13" fmla="*/ 134714 h 334468"/>
                <a:gd name="connsiteX14" fmla="*/ 42109 w 167672"/>
                <a:gd name="connsiteY14" fmla="*/ 220371 h 334468"/>
                <a:gd name="connsiteX15" fmla="*/ 132117 w 167672"/>
                <a:gd name="connsiteY15" fmla="*/ 170793 h 334468"/>
                <a:gd name="connsiteX16" fmla="*/ 163862 w 167672"/>
                <a:gd name="connsiteY16" fmla="*/ 176515 h 334468"/>
                <a:gd name="connsiteX17" fmla="*/ 151254 w 167672"/>
                <a:gd name="connsiteY17" fmla="*/ 197380 h 334468"/>
                <a:gd name="connsiteX18" fmla="*/ 40105 w 167672"/>
                <a:gd name="connsiteY18" fmla="*/ 251841 h 334468"/>
                <a:gd name="connsiteX19" fmla="*/ 24121 w 167672"/>
                <a:gd name="connsiteY19" fmla="*/ 261383 h 334468"/>
                <a:gd name="connsiteX20" fmla="*/ 6033 w 167672"/>
                <a:gd name="connsiteY20" fmla="*/ 315752 h 334468"/>
                <a:gd name="connsiteX21" fmla="*/ 791 w 167672"/>
                <a:gd name="connsiteY21" fmla="*/ 334468 h 334468"/>
                <a:gd name="connsiteX22" fmla="*/ 0 w 167672"/>
                <a:gd name="connsiteY22" fmla="*/ 334354 h 334468"/>
                <a:gd name="connsiteX23" fmla="*/ 0 w 167672"/>
                <a:gd name="connsiteY23" fmla="*/ 284752 h 334468"/>
                <a:gd name="connsiteX24" fmla="*/ 9354 w 167672"/>
                <a:gd name="connsiteY24" fmla="*/ 254017 h 334468"/>
                <a:gd name="connsiteX25" fmla="*/ 3564 w 167672"/>
                <a:gd name="connsiteY25" fmla="*/ 242231 h 334468"/>
                <a:gd name="connsiteX26" fmla="*/ 0 w 167672"/>
                <a:gd name="connsiteY26" fmla="*/ 237659 h 334468"/>
                <a:gd name="connsiteX27" fmla="*/ 0 w 167672"/>
                <a:gd name="connsiteY27" fmla="*/ 212577 h 334468"/>
                <a:gd name="connsiteX28" fmla="*/ 7007 w 167672"/>
                <a:gd name="connsiteY28" fmla="*/ 224140 h 334468"/>
                <a:gd name="connsiteX29" fmla="*/ 651 w 167672"/>
                <a:gd name="connsiteY29" fmla="*/ 167780 h 334468"/>
                <a:gd name="connsiteX30" fmla="*/ 0 w 167672"/>
                <a:gd name="connsiteY30" fmla="*/ 166971 h 334468"/>
                <a:gd name="connsiteX31" fmla="*/ 0 w 167672"/>
                <a:gd name="connsiteY31" fmla="*/ 139962 h 334468"/>
                <a:gd name="connsiteX32" fmla="*/ 2685 w 167672"/>
                <a:gd name="connsiteY32" fmla="*/ 143054 h 334468"/>
                <a:gd name="connsiteX33" fmla="*/ 18879 w 167672"/>
                <a:gd name="connsiteY33" fmla="*/ 227635 h 334468"/>
                <a:gd name="connsiteX34" fmla="*/ 53622 w 167672"/>
                <a:gd name="connsiteY34" fmla="*/ 153456 h 334468"/>
                <a:gd name="connsiteX35" fmla="*/ 56808 w 167672"/>
                <a:gd name="connsiteY35" fmla="*/ 109805 h 334468"/>
                <a:gd name="connsiteX36" fmla="*/ 143801 w 167672"/>
                <a:gd name="connsiteY36" fmla="*/ 3334 h 334468"/>
                <a:gd name="connsiteX37" fmla="*/ 155037 w 167672"/>
                <a:gd name="connsiteY37" fmla="*/ 161 h 33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672" h="334468">
                  <a:moveTo>
                    <a:pt x="68549" y="284694"/>
                  </a:moveTo>
                  <a:lnTo>
                    <a:pt x="67181" y="285718"/>
                  </a:lnTo>
                  <a:lnTo>
                    <a:pt x="66985" y="285690"/>
                  </a:lnTo>
                  <a:close/>
                  <a:moveTo>
                    <a:pt x="144966" y="183984"/>
                  </a:moveTo>
                  <a:cubicBezTo>
                    <a:pt x="112553" y="178845"/>
                    <a:pt x="61451" y="213381"/>
                    <a:pt x="45553" y="235703"/>
                  </a:cubicBezTo>
                  <a:cubicBezTo>
                    <a:pt x="73819" y="234419"/>
                    <a:pt x="134842" y="208722"/>
                    <a:pt x="144966" y="183984"/>
                  </a:cubicBezTo>
                  <a:close/>
                  <a:moveTo>
                    <a:pt x="146731" y="23223"/>
                  </a:moveTo>
                  <a:cubicBezTo>
                    <a:pt x="105667" y="42410"/>
                    <a:pt x="70907" y="95638"/>
                    <a:pt x="77589" y="128855"/>
                  </a:cubicBezTo>
                  <a:cubicBezTo>
                    <a:pt x="125214" y="113797"/>
                    <a:pt x="144195" y="62951"/>
                    <a:pt x="146731" y="23223"/>
                  </a:cubicBezTo>
                  <a:close/>
                  <a:moveTo>
                    <a:pt x="155037" y="161"/>
                  </a:moveTo>
                  <a:cubicBezTo>
                    <a:pt x="158843" y="-264"/>
                    <a:pt x="162389" y="113"/>
                    <a:pt x="164718" y="1792"/>
                  </a:cubicBezTo>
                  <a:cubicBezTo>
                    <a:pt x="168368" y="4430"/>
                    <a:pt x="168145" y="14846"/>
                    <a:pt x="166672" y="21116"/>
                  </a:cubicBezTo>
                  <a:cubicBezTo>
                    <a:pt x="157832" y="58891"/>
                    <a:pt x="150671" y="96871"/>
                    <a:pt x="120400" y="124555"/>
                  </a:cubicBezTo>
                  <a:cubicBezTo>
                    <a:pt x="116442" y="128239"/>
                    <a:pt x="108922" y="133172"/>
                    <a:pt x="104142" y="134714"/>
                  </a:cubicBezTo>
                  <a:cubicBezTo>
                    <a:pt x="62376" y="148282"/>
                    <a:pt x="59566" y="188644"/>
                    <a:pt x="42109" y="220371"/>
                  </a:cubicBezTo>
                  <a:cubicBezTo>
                    <a:pt x="67070" y="193441"/>
                    <a:pt x="96467" y="175898"/>
                    <a:pt x="132117" y="170793"/>
                  </a:cubicBezTo>
                  <a:cubicBezTo>
                    <a:pt x="148273" y="168480"/>
                    <a:pt x="162166" y="171119"/>
                    <a:pt x="163862" y="176515"/>
                  </a:cubicBezTo>
                  <a:cubicBezTo>
                    <a:pt x="165096" y="180438"/>
                    <a:pt x="157044" y="191505"/>
                    <a:pt x="151254" y="197380"/>
                  </a:cubicBezTo>
                  <a:cubicBezTo>
                    <a:pt x="120657" y="228440"/>
                    <a:pt x="82933" y="245606"/>
                    <a:pt x="40105" y="251841"/>
                  </a:cubicBezTo>
                  <a:cubicBezTo>
                    <a:pt x="33098" y="252904"/>
                    <a:pt x="27102" y="253315"/>
                    <a:pt x="24121" y="261383"/>
                  </a:cubicBezTo>
                  <a:cubicBezTo>
                    <a:pt x="17089" y="280476"/>
                    <a:pt x="11337" y="298062"/>
                    <a:pt x="6033" y="315752"/>
                  </a:cubicBezTo>
                  <a:lnTo>
                    <a:pt x="791" y="334468"/>
                  </a:lnTo>
                  <a:lnTo>
                    <a:pt x="0" y="334354"/>
                  </a:lnTo>
                  <a:lnTo>
                    <a:pt x="0" y="284752"/>
                  </a:lnTo>
                  <a:lnTo>
                    <a:pt x="9354" y="254017"/>
                  </a:lnTo>
                  <a:cubicBezTo>
                    <a:pt x="11239" y="248107"/>
                    <a:pt x="6750" y="245606"/>
                    <a:pt x="3564" y="242231"/>
                  </a:cubicBezTo>
                  <a:lnTo>
                    <a:pt x="0" y="237659"/>
                  </a:lnTo>
                  <a:lnTo>
                    <a:pt x="0" y="212577"/>
                  </a:lnTo>
                  <a:lnTo>
                    <a:pt x="7007" y="224140"/>
                  </a:lnTo>
                  <a:cubicBezTo>
                    <a:pt x="11872" y="207865"/>
                    <a:pt x="8159" y="186138"/>
                    <a:pt x="651" y="167780"/>
                  </a:cubicBezTo>
                  <a:lnTo>
                    <a:pt x="0" y="166971"/>
                  </a:lnTo>
                  <a:lnTo>
                    <a:pt x="0" y="139962"/>
                  </a:lnTo>
                  <a:lnTo>
                    <a:pt x="2685" y="143054"/>
                  </a:lnTo>
                  <a:cubicBezTo>
                    <a:pt x="19001" y="167070"/>
                    <a:pt x="23402" y="193329"/>
                    <a:pt x="18879" y="227635"/>
                  </a:cubicBezTo>
                  <a:cubicBezTo>
                    <a:pt x="30734" y="203017"/>
                    <a:pt x="44610" y="179101"/>
                    <a:pt x="53622" y="153456"/>
                  </a:cubicBezTo>
                  <a:cubicBezTo>
                    <a:pt x="58196" y="140453"/>
                    <a:pt x="53724" y="124847"/>
                    <a:pt x="56808" y="109805"/>
                  </a:cubicBezTo>
                  <a:cubicBezTo>
                    <a:pt x="67721" y="56458"/>
                    <a:pt x="97461" y="24645"/>
                    <a:pt x="143801" y="3334"/>
                  </a:cubicBezTo>
                  <a:cubicBezTo>
                    <a:pt x="147168" y="1809"/>
                    <a:pt x="151232" y="584"/>
                    <a:pt x="155037" y="161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90" name="자유형: 도형 489">
              <a:extLst>
                <a:ext uri="{FF2B5EF4-FFF2-40B4-BE49-F238E27FC236}">
                  <a16:creationId xmlns:a16="http://schemas.microsoft.com/office/drawing/2014/main" id="{5D58A168-D783-4DA6-93A7-BDBC7ABA5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9" y="5520230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492" name="자유형: 도형 491">
              <a:extLst>
                <a:ext uri="{FF2B5EF4-FFF2-40B4-BE49-F238E27FC236}">
                  <a16:creationId xmlns:a16="http://schemas.microsoft.com/office/drawing/2014/main" id="{7A629C97-0A32-445A-AC23-B93D46F972A9}"/>
                </a:ext>
              </a:extLst>
            </p:cNvPr>
            <p:cNvSpPr/>
            <p:nvPr/>
          </p:nvSpPr>
          <p:spPr>
            <a:xfrm>
              <a:off x="-11227" y="4892148"/>
              <a:ext cx="208055" cy="289473"/>
            </a:xfrm>
            <a:custGeom>
              <a:avLst/>
              <a:gdLst>
                <a:gd name="connsiteX0" fmla="*/ 205710 w 208055"/>
                <a:gd name="connsiteY0" fmla="*/ 0 h 289473"/>
                <a:gd name="connsiteX1" fmla="*/ 114362 w 208055"/>
                <a:gd name="connsiteY1" fmla="*/ 262190 h 289473"/>
                <a:gd name="connsiteX2" fmla="*/ 48291 w 208055"/>
                <a:gd name="connsiteY2" fmla="*/ 289473 h 289473"/>
                <a:gd name="connsiteX3" fmla="*/ 0 w 208055"/>
                <a:gd name="connsiteY3" fmla="*/ 288469 h 289473"/>
                <a:gd name="connsiteX4" fmla="*/ 0 w 208055"/>
                <a:gd name="connsiteY4" fmla="*/ 141528 h 289473"/>
                <a:gd name="connsiteX5" fmla="*/ 1135 w 208055"/>
                <a:gd name="connsiteY5" fmla="*/ 140160 h 289473"/>
                <a:gd name="connsiteX6" fmla="*/ 47419 w 208055"/>
                <a:gd name="connsiteY6" fmla="*/ 110176 h 289473"/>
                <a:gd name="connsiteX7" fmla="*/ 147136 w 208055"/>
                <a:gd name="connsiteY7" fmla="*/ 63456 h 289473"/>
                <a:gd name="connsiteX8" fmla="*/ 205710 w 208055"/>
                <a:gd name="connsiteY8" fmla="*/ 0 h 28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055" h="289473">
                  <a:moveTo>
                    <a:pt x="205710" y="0"/>
                  </a:moveTo>
                  <a:cubicBezTo>
                    <a:pt x="217564" y="83678"/>
                    <a:pt x="184093" y="218957"/>
                    <a:pt x="114362" y="262190"/>
                  </a:cubicBezTo>
                  <a:cubicBezTo>
                    <a:pt x="93094" y="275440"/>
                    <a:pt x="71128" y="284853"/>
                    <a:pt x="48291" y="289473"/>
                  </a:cubicBezTo>
                  <a:lnTo>
                    <a:pt x="0" y="288469"/>
                  </a:lnTo>
                  <a:lnTo>
                    <a:pt x="0" y="141528"/>
                  </a:lnTo>
                  <a:lnTo>
                    <a:pt x="1135" y="140160"/>
                  </a:lnTo>
                  <a:cubicBezTo>
                    <a:pt x="14995" y="128306"/>
                    <a:pt x="30684" y="118544"/>
                    <a:pt x="47419" y="110176"/>
                  </a:cubicBezTo>
                  <a:cubicBezTo>
                    <a:pt x="80194" y="94138"/>
                    <a:pt x="114362" y="80192"/>
                    <a:pt x="147136" y="63456"/>
                  </a:cubicBezTo>
                  <a:cubicBezTo>
                    <a:pt x="173633" y="50207"/>
                    <a:pt x="193856" y="29288"/>
                    <a:pt x="205710" y="0"/>
                  </a:cubicBezTo>
                  <a:close/>
                </a:path>
              </a:pathLst>
            </a:custGeom>
            <a:solidFill>
              <a:schemeClr val="bg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494" name="Graphic 47">
              <a:extLst>
                <a:ext uri="{FF2B5EF4-FFF2-40B4-BE49-F238E27FC236}">
                  <a16:creationId xmlns:a16="http://schemas.microsoft.com/office/drawing/2014/main" id="{105D7D81-9A37-41FE-9440-E8246AEE4D25}"/>
                </a:ext>
              </a:extLst>
            </p:cNvPr>
            <p:cNvGrpSpPr/>
            <p:nvPr/>
          </p:nvGrpSpPr>
          <p:grpSpPr>
            <a:xfrm>
              <a:off x="-2046" y="3569072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95" name="Freeform: Shape 1145">
                <a:extLst>
                  <a:ext uri="{FF2B5EF4-FFF2-40B4-BE49-F238E27FC236}">
                    <a16:creationId xmlns:a16="http://schemas.microsoft.com/office/drawing/2014/main" id="{83E211A1-9915-457E-9ACB-9D8595FEDEBF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1146">
                <a:extLst>
                  <a:ext uri="{FF2B5EF4-FFF2-40B4-BE49-F238E27FC236}">
                    <a16:creationId xmlns:a16="http://schemas.microsoft.com/office/drawing/2014/main" id="{8617834E-9AA3-42E3-BC92-A12047C9F63D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1147">
                <a:extLst>
                  <a:ext uri="{FF2B5EF4-FFF2-40B4-BE49-F238E27FC236}">
                    <a16:creationId xmlns:a16="http://schemas.microsoft.com/office/drawing/2014/main" id="{21516915-3A0B-443B-B893-CA2BE0D2D41E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98" name="Freeform: Shape 264">
              <a:extLst>
                <a:ext uri="{FF2B5EF4-FFF2-40B4-BE49-F238E27FC236}">
                  <a16:creationId xmlns:a16="http://schemas.microsoft.com/office/drawing/2014/main" id="{ABEE2F4B-606E-4BBF-9942-981F519E617D}"/>
                </a:ext>
              </a:extLst>
            </p:cNvPr>
            <p:cNvSpPr/>
            <p:nvPr/>
          </p:nvSpPr>
          <p:spPr>
            <a:xfrm>
              <a:off x="21069" y="2138622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자유형: 도형 499">
              <a:extLst>
                <a:ext uri="{FF2B5EF4-FFF2-40B4-BE49-F238E27FC236}">
                  <a16:creationId xmlns:a16="http://schemas.microsoft.com/office/drawing/2014/main" id="{B6CC65E2-BF17-49B5-8F9F-282CE633EB4B}"/>
                </a:ext>
              </a:extLst>
            </p:cNvPr>
            <p:cNvSpPr/>
            <p:nvPr/>
          </p:nvSpPr>
          <p:spPr>
            <a:xfrm>
              <a:off x="-11228" y="2767717"/>
              <a:ext cx="299983" cy="384637"/>
            </a:xfrm>
            <a:custGeom>
              <a:avLst/>
              <a:gdLst>
                <a:gd name="connsiteX0" fmla="*/ 113335 w 299983"/>
                <a:gd name="connsiteY0" fmla="*/ 205387 h 384637"/>
                <a:gd name="connsiteX1" fmla="*/ 113335 w 299983"/>
                <a:gd name="connsiteY1" fmla="*/ 384637 h 384637"/>
                <a:gd name="connsiteX2" fmla="*/ 113335 w 299983"/>
                <a:gd name="connsiteY2" fmla="*/ 205387 h 384637"/>
                <a:gd name="connsiteX3" fmla="*/ 119253 w 299983"/>
                <a:gd name="connsiteY3" fmla="*/ 199469 h 384637"/>
                <a:gd name="connsiteX4" fmla="*/ 199879 w 299983"/>
                <a:gd name="connsiteY4" fmla="*/ 281081 h 384637"/>
                <a:gd name="connsiteX5" fmla="*/ 119253 w 299983"/>
                <a:gd name="connsiteY5" fmla="*/ 199469 h 384637"/>
                <a:gd name="connsiteX6" fmla="*/ 105198 w 299983"/>
                <a:gd name="connsiteY6" fmla="*/ 199223 h 384637"/>
                <a:gd name="connsiteX7" fmla="*/ 25066 w 299983"/>
                <a:gd name="connsiteY7" fmla="*/ 281081 h 384637"/>
                <a:gd name="connsiteX8" fmla="*/ 105198 w 299983"/>
                <a:gd name="connsiteY8" fmla="*/ 199223 h 384637"/>
                <a:gd name="connsiteX9" fmla="*/ 9625 w 299983"/>
                <a:gd name="connsiteY9" fmla="*/ 169080 h 384637"/>
                <a:gd name="connsiteX10" fmla="*/ 99034 w 299983"/>
                <a:gd name="connsiteY10" fmla="*/ 191579 h 384637"/>
                <a:gd name="connsiteX11" fmla="*/ 10087 w 299983"/>
                <a:gd name="connsiteY11" fmla="*/ 214478 h 384637"/>
                <a:gd name="connsiteX12" fmla="*/ 0 w 299983"/>
                <a:gd name="connsiteY12" fmla="*/ 213166 h 384637"/>
                <a:gd name="connsiteX13" fmla="*/ 0 w 299983"/>
                <a:gd name="connsiteY13" fmla="*/ 170253 h 384637"/>
                <a:gd name="connsiteX14" fmla="*/ 212515 w 299983"/>
                <a:gd name="connsiteY14" fmla="*/ 169018 h 384637"/>
                <a:gd name="connsiteX15" fmla="*/ 299983 w 299983"/>
                <a:gd name="connsiteY15" fmla="*/ 191333 h 384637"/>
                <a:gd name="connsiteX16" fmla="*/ 126156 w 299983"/>
                <a:gd name="connsiteY16" fmla="*/ 191826 h 384637"/>
                <a:gd name="connsiteX17" fmla="*/ 212515 w 299983"/>
                <a:gd name="connsiteY17" fmla="*/ 169018 h 384637"/>
                <a:gd name="connsiteX18" fmla="*/ 25066 w 299983"/>
                <a:gd name="connsiteY18" fmla="*/ 102570 h 384637"/>
                <a:gd name="connsiteX19" fmla="*/ 105445 w 299983"/>
                <a:gd name="connsiteY19" fmla="*/ 184429 h 384637"/>
                <a:gd name="connsiteX20" fmla="*/ 25066 w 299983"/>
                <a:gd name="connsiteY20" fmla="*/ 102570 h 384637"/>
                <a:gd name="connsiteX21" fmla="*/ 199386 w 299983"/>
                <a:gd name="connsiteY21" fmla="*/ 102324 h 384637"/>
                <a:gd name="connsiteX22" fmla="*/ 119253 w 299983"/>
                <a:gd name="connsiteY22" fmla="*/ 184429 h 384637"/>
                <a:gd name="connsiteX23" fmla="*/ 199386 w 299983"/>
                <a:gd name="connsiteY23" fmla="*/ 102324 h 384637"/>
                <a:gd name="connsiteX24" fmla="*/ 111855 w 299983"/>
                <a:gd name="connsiteY24" fmla="*/ 0 h 384637"/>
                <a:gd name="connsiteX25" fmla="*/ 112349 w 299983"/>
                <a:gd name="connsiteY25" fmla="*/ 177032 h 384637"/>
                <a:gd name="connsiteX26" fmla="*/ 111855 w 299983"/>
                <a:gd name="connsiteY26" fmla="*/ 0 h 38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9983" h="384637">
                  <a:moveTo>
                    <a:pt x="113335" y="205387"/>
                  </a:moveTo>
                  <a:cubicBezTo>
                    <a:pt x="141690" y="265301"/>
                    <a:pt x="141936" y="324476"/>
                    <a:pt x="113335" y="384637"/>
                  </a:cubicBezTo>
                  <a:cubicBezTo>
                    <a:pt x="83501" y="347160"/>
                    <a:pt x="83501" y="243850"/>
                    <a:pt x="113335" y="205387"/>
                  </a:cubicBezTo>
                  <a:close/>
                  <a:moveTo>
                    <a:pt x="119253" y="199469"/>
                  </a:moveTo>
                  <a:cubicBezTo>
                    <a:pt x="147854" y="200209"/>
                    <a:pt x="191495" y="243850"/>
                    <a:pt x="199879" y="281081"/>
                  </a:cubicBezTo>
                  <a:cubicBezTo>
                    <a:pt x="165113" y="273684"/>
                    <a:pt x="127143" y="234974"/>
                    <a:pt x="119253" y="199469"/>
                  </a:cubicBezTo>
                  <a:close/>
                  <a:moveTo>
                    <a:pt x="105198" y="199223"/>
                  </a:moveTo>
                  <a:cubicBezTo>
                    <a:pt x="99034" y="233495"/>
                    <a:pt x="57612" y="275904"/>
                    <a:pt x="25066" y="281081"/>
                  </a:cubicBezTo>
                  <a:cubicBezTo>
                    <a:pt x="31230" y="246562"/>
                    <a:pt x="72159" y="204894"/>
                    <a:pt x="105198" y="199223"/>
                  </a:cubicBezTo>
                  <a:close/>
                  <a:moveTo>
                    <a:pt x="9625" y="169080"/>
                  </a:moveTo>
                  <a:cubicBezTo>
                    <a:pt x="41092" y="169080"/>
                    <a:pt x="73269" y="176539"/>
                    <a:pt x="99034" y="191579"/>
                  </a:cubicBezTo>
                  <a:cubicBezTo>
                    <a:pt x="74132" y="207236"/>
                    <a:pt x="41832" y="214694"/>
                    <a:pt x="10087" y="214478"/>
                  </a:cubicBezTo>
                  <a:lnTo>
                    <a:pt x="0" y="213166"/>
                  </a:lnTo>
                  <a:lnTo>
                    <a:pt x="0" y="170253"/>
                  </a:lnTo>
                  <a:close/>
                  <a:moveTo>
                    <a:pt x="212515" y="169018"/>
                  </a:moveTo>
                  <a:cubicBezTo>
                    <a:pt x="243952" y="168957"/>
                    <a:pt x="275573" y="176416"/>
                    <a:pt x="299983" y="191333"/>
                  </a:cubicBezTo>
                  <a:cubicBezTo>
                    <a:pt x="253629" y="221660"/>
                    <a:pt x="175222" y="222153"/>
                    <a:pt x="126156" y="191826"/>
                  </a:cubicBezTo>
                  <a:cubicBezTo>
                    <a:pt x="149826" y="176662"/>
                    <a:pt x="181078" y="169080"/>
                    <a:pt x="212515" y="169018"/>
                  </a:cubicBezTo>
                  <a:close/>
                  <a:moveTo>
                    <a:pt x="25066" y="102570"/>
                  </a:moveTo>
                  <a:cubicBezTo>
                    <a:pt x="57612" y="107255"/>
                    <a:pt x="98048" y="148678"/>
                    <a:pt x="105445" y="184429"/>
                  </a:cubicBezTo>
                  <a:cubicBezTo>
                    <a:pt x="73145" y="179744"/>
                    <a:pt x="31723" y="137582"/>
                    <a:pt x="25066" y="102570"/>
                  </a:cubicBezTo>
                  <a:close/>
                  <a:moveTo>
                    <a:pt x="199386" y="102324"/>
                  </a:moveTo>
                  <a:cubicBezTo>
                    <a:pt x="196920" y="133144"/>
                    <a:pt x="153525" y="178018"/>
                    <a:pt x="119253" y="184429"/>
                  </a:cubicBezTo>
                  <a:cubicBezTo>
                    <a:pt x="127636" y="148184"/>
                    <a:pt x="165360" y="109474"/>
                    <a:pt x="199386" y="102324"/>
                  </a:cubicBezTo>
                  <a:close/>
                  <a:moveTo>
                    <a:pt x="111855" y="0"/>
                  </a:moveTo>
                  <a:cubicBezTo>
                    <a:pt x="141197" y="43642"/>
                    <a:pt x="142676" y="127719"/>
                    <a:pt x="112349" y="177032"/>
                  </a:cubicBezTo>
                  <a:cubicBezTo>
                    <a:pt x="84240" y="131664"/>
                    <a:pt x="81035" y="53258"/>
                    <a:pt x="111855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02" name="자유형: 도형 501">
              <a:extLst>
                <a:ext uri="{FF2B5EF4-FFF2-40B4-BE49-F238E27FC236}">
                  <a16:creationId xmlns:a16="http://schemas.microsoft.com/office/drawing/2014/main" id="{AF89F91A-8192-4FF5-9B0C-F033E574F086}"/>
                </a:ext>
              </a:extLst>
            </p:cNvPr>
            <p:cNvSpPr/>
            <p:nvPr/>
          </p:nvSpPr>
          <p:spPr>
            <a:xfrm>
              <a:off x="363309" y="2402837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04" name="Freeform: Shape 17">
              <a:extLst>
                <a:ext uri="{FF2B5EF4-FFF2-40B4-BE49-F238E27FC236}">
                  <a16:creationId xmlns:a16="http://schemas.microsoft.com/office/drawing/2014/main" id="{2D1195B8-00C9-4376-BA71-DFE13BFCE815}"/>
                </a:ext>
              </a:extLst>
            </p:cNvPr>
            <p:cNvSpPr/>
            <p:nvPr/>
          </p:nvSpPr>
          <p:spPr>
            <a:xfrm>
              <a:off x="982511" y="1464805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bg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자유형: 도형 504">
              <a:extLst>
                <a:ext uri="{FF2B5EF4-FFF2-40B4-BE49-F238E27FC236}">
                  <a16:creationId xmlns:a16="http://schemas.microsoft.com/office/drawing/2014/main" id="{45EC7F43-835B-41F9-A63F-58C15C04730C}"/>
                </a:ext>
              </a:extLst>
            </p:cNvPr>
            <p:cNvSpPr/>
            <p:nvPr/>
          </p:nvSpPr>
          <p:spPr>
            <a:xfrm>
              <a:off x="563012" y="184812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06" name="자유형: 도형 505">
              <a:extLst>
                <a:ext uri="{FF2B5EF4-FFF2-40B4-BE49-F238E27FC236}">
                  <a16:creationId xmlns:a16="http://schemas.microsoft.com/office/drawing/2014/main" id="{248C78CE-F44A-4386-9A7C-E594101401DB}"/>
                </a:ext>
              </a:extLst>
            </p:cNvPr>
            <p:cNvSpPr/>
            <p:nvPr/>
          </p:nvSpPr>
          <p:spPr>
            <a:xfrm>
              <a:off x="1396782" y="89980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07" name="Freeform: Shape 42">
              <a:extLst>
                <a:ext uri="{FF2B5EF4-FFF2-40B4-BE49-F238E27FC236}">
                  <a16:creationId xmlns:a16="http://schemas.microsoft.com/office/drawing/2014/main" id="{533AFCC7-D317-4CCD-AA9B-DDA300DD95EF}"/>
                </a:ext>
              </a:extLst>
            </p:cNvPr>
            <p:cNvSpPr/>
            <p:nvPr/>
          </p:nvSpPr>
          <p:spPr>
            <a:xfrm>
              <a:off x="896670" y="90763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44">
              <a:extLst>
                <a:ext uri="{FF2B5EF4-FFF2-40B4-BE49-F238E27FC236}">
                  <a16:creationId xmlns:a16="http://schemas.microsoft.com/office/drawing/2014/main" id="{C71EB9D6-B5EC-4976-A3C5-804954875520}"/>
                </a:ext>
              </a:extLst>
            </p:cNvPr>
            <p:cNvSpPr/>
            <p:nvPr/>
          </p:nvSpPr>
          <p:spPr>
            <a:xfrm>
              <a:off x="231819" y="101188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자유형: 도형 508">
              <a:extLst>
                <a:ext uri="{FF2B5EF4-FFF2-40B4-BE49-F238E27FC236}">
                  <a16:creationId xmlns:a16="http://schemas.microsoft.com/office/drawing/2014/main" id="{5F72833D-2559-448E-B9B0-C7F5AE2AF355}"/>
                </a:ext>
              </a:extLst>
            </p:cNvPr>
            <p:cNvSpPr/>
            <p:nvPr/>
          </p:nvSpPr>
          <p:spPr>
            <a:xfrm>
              <a:off x="635167" y="1258909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10" name="자유형: 도형 509">
              <a:extLst>
                <a:ext uri="{FF2B5EF4-FFF2-40B4-BE49-F238E27FC236}">
                  <a16:creationId xmlns:a16="http://schemas.microsoft.com/office/drawing/2014/main" id="{784BEA62-A665-4CD6-BD97-6DE92933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48" y="50353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511" name="Graphic 5">
              <a:extLst>
                <a:ext uri="{FF2B5EF4-FFF2-40B4-BE49-F238E27FC236}">
                  <a16:creationId xmlns:a16="http://schemas.microsoft.com/office/drawing/2014/main" id="{3E12FFC0-27B8-401A-945E-11171A762E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08233" y="2076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512" name="자유형: 도형 511">
              <a:extLst>
                <a:ext uri="{FF2B5EF4-FFF2-40B4-BE49-F238E27FC236}">
                  <a16:creationId xmlns:a16="http://schemas.microsoft.com/office/drawing/2014/main" id="{6561742C-0F40-4C91-AFED-7090BAB7E0A2}"/>
                </a:ext>
              </a:extLst>
            </p:cNvPr>
            <p:cNvSpPr/>
            <p:nvPr/>
          </p:nvSpPr>
          <p:spPr>
            <a:xfrm>
              <a:off x="568405" y="-5694"/>
              <a:ext cx="287130" cy="349180"/>
            </a:xfrm>
            <a:custGeom>
              <a:avLst/>
              <a:gdLst>
                <a:gd name="connsiteX0" fmla="*/ 276439 w 287130"/>
                <a:gd name="connsiteY0" fmla="*/ 0 h 349180"/>
                <a:gd name="connsiteX1" fmla="*/ 286718 w 287130"/>
                <a:gd name="connsiteY1" fmla="*/ 0 h 349180"/>
                <a:gd name="connsiteX2" fmla="*/ 287130 w 287130"/>
                <a:gd name="connsiteY2" fmla="*/ 54080 h 349180"/>
                <a:gd name="connsiteX3" fmla="*/ 195248 w 287130"/>
                <a:gd name="connsiteY3" fmla="*/ 246081 h 349180"/>
                <a:gd name="connsiteX4" fmla="*/ 57877 w 287130"/>
                <a:gd name="connsiteY4" fmla="*/ 271882 h 349180"/>
                <a:gd name="connsiteX5" fmla="*/ 41142 w 287130"/>
                <a:gd name="connsiteY5" fmla="*/ 280947 h 349180"/>
                <a:gd name="connsiteX6" fmla="*/ 26498 w 287130"/>
                <a:gd name="connsiteY6" fmla="*/ 329759 h 349180"/>
                <a:gd name="connsiteX7" fmla="*/ 0 w 287130"/>
                <a:gd name="connsiteY7" fmla="*/ 347192 h 349180"/>
                <a:gd name="connsiteX8" fmla="*/ 36261 w 287130"/>
                <a:gd name="connsiteY8" fmla="*/ 264909 h 349180"/>
                <a:gd name="connsiteX9" fmla="*/ 36957 w 287130"/>
                <a:gd name="connsiteY9" fmla="*/ 237713 h 349180"/>
                <a:gd name="connsiteX10" fmla="*/ 46721 w 287130"/>
                <a:gd name="connsiteY10" fmla="*/ 166587 h 349180"/>
                <a:gd name="connsiteX11" fmla="*/ 128305 w 287130"/>
                <a:gd name="connsiteY11" fmla="*/ 94067 h 349180"/>
                <a:gd name="connsiteX12" fmla="*/ 228022 w 287130"/>
                <a:gd name="connsiteY12" fmla="*/ 47347 h 349180"/>
                <a:gd name="connsiteX13" fmla="*/ 262800 w 287130"/>
                <a:gd name="connsiteY13" fmla="*/ 21633 h 34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130" h="349180">
                  <a:moveTo>
                    <a:pt x="276439" y="0"/>
                  </a:moveTo>
                  <a:lnTo>
                    <a:pt x="286718" y="0"/>
                  </a:lnTo>
                  <a:lnTo>
                    <a:pt x="287130" y="54080"/>
                  </a:lnTo>
                  <a:cubicBezTo>
                    <a:pt x="279449" y="129455"/>
                    <a:pt x="247547" y="213656"/>
                    <a:pt x="195248" y="246081"/>
                  </a:cubicBezTo>
                  <a:cubicBezTo>
                    <a:pt x="152712" y="272580"/>
                    <a:pt x="107387" y="283736"/>
                    <a:pt x="57877" y="271882"/>
                  </a:cubicBezTo>
                  <a:cubicBezTo>
                    <a:pt x="47417" y="269093"/>
                    <a:pt x="43931" y="272580"/>
                    <a:pt x="41142" y="280947"/>
                  </a:cubicBezTo>
                  <a:cubicBezTo>
                    <a:pt x="36261" y="296985"/>
                    <a:pt x="27893" y="313024"/>
                    <a:pt x="26498" y="329759"/>
                  </a:cubicBezTo>
                  <a:cubicBezTo>
                    <a:pt x="24406" y="348587"/>
                    <a:pt x="17433" y="352074"/>
                    <a:pt x="0" y="347192"/>
                  </a:cubicBezTo>
                  <a:cubicBezTo>
                    <a:pt x="11854" y="319299"/>
                    <a:pt x="23708" y="292104"/>
                    <a:pt x="36261" y="264909"/>
                  </a:cubicBezTo>
                  <a:cubicBezTo>
                    <a:pt x="40444" y="255843"/>
                    <a:pt x="44628" y="250962"/>
                    <a:pt x="36957" y="237713"/>
                  </a:cubicBezTo>
                  <a:cubicBezTo>
                    <a:pt x="23708" y="215399"/>
                    <a:pt x="34168" y="188902"/>
                    <a:pt x="46721" y="166587"/>
                  </a:cubicBezTo>
                  <a:cubicBezTo>
                    <a:pt x="65547" y="133116"/>
                    <a:pt x="94835" y="110802"/>
                    <a:pt x="128305" y="94067"/>
                  </a:cubicBezTo>
                  <a:cubicBezTo>
                    <a:pt x="161080" y="78028"/>
                    <a:pt x="195248" y="64083"/>
                    <a:pt x="228022" y="47347"/>
                  </a:cubicBezTo>
                  <a:cubicBezTo>
                    <a:pt x="241271" y="40722"/>
                    <a:pt x="252951" y="32180"/>
                    <a:pt x="262800" y="21633"/>
                  </a:cubicBezTo>
                  <a:close/>
                </a:path>
              </a:pathLst>
            </a:custGeom>
            <a:solidFill>
              <a:schemeClr val="bg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13" name="하트 512">
              <a:extLst>
                <a:ext uri="{FF2B5EF4-FFF2-40B4-BE49-F238E27FC236}">
                  <a16:creationId xmlns:a16="http://schemas.microsoft.com/office/drawing/2014/main" id="{4109B449-0D12-46B5-860A-8AA2F6CC8392}"/>
                </a:ext>
              </a:extLst>
            </p:cNvPr>
            <p:cNvSpPr/>
            <p:nvPr/>
          </p:nvSpPr>
          <p:spPr>
            <a:xfrm>
              <a:off x="1639035" y="81102"/>
              <a:ext cx="326427" cy="326427"/>
            </a:xfrm>
            <a:prstGeom prst="hear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514" name="Graphic 47">
              <a:extLst>
                <a:ext uri="{FF2B5EF4-FFF2-40B4-BE49-F238E27FC236}">
                  <a16:creationId xmlns:a16="http://schemas.microsoft.com/office/drawing/2014/main" id="{0133BB91-2129-4AED-9C45-79B029232B39}"/>
                </a:ext>
              </a:extLst>
            </p:cNvPr>
            <p:cNvGrpSpPr/>
            <p:nvPr/>
          </p:nvGrpSpPr>
          <p:grpSpPr>
            <a:xfrm>
              <a:off x="1191861" y="441942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15" name="Freeform: Shape 1145">
                <a:extLst>
                  <a:ext uri="{FF2B5EF4-FFF2-40B4-BE49-F238E27FC236}">
                    <a16:creationId xmlns:a16="http://schemas.microsoft.com/office/drawing/2014/main" id="{FC66A2F2-2FFC-460D-8753-604E137BD7C0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1146">
                <a:extLst>
                  <a:ext uri="{FF2B5EF4-FFF2-40B4-BE49-F238E27FC236}">
                    <a16:creationId xmlns:a16="http://schemas.microsoft.com/office/drawing/2014/main" id="{BC589B3F-5B67-473C-9034-64EA73D2C9FE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1147">
                <a:extLst>
                  <a:ext uri="{FF2B5EF4-FFF2-40B4-BE49-F238E27FC236}">
                    <a16:creationId xmlns:a16="http://schemas.microsoft.com/office/drawing/2014/main" id="{D6CBE1E6-BB4B-4252-937A-D6484B8F9B59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18" name="Freeform: Shape 264">
              <a:extLst>
                <a:ext uri="{FF2B5EF4-FFF2-40B4-BE49-F238E27FC236}">
                  <a16:creationId xmlns:a16="http://schemas.microsoft.com/office/drawing/2014/main" id="{A16980C2-F409-4DDC-B031-C31FB1FD31B4}"/>
                </a:ext>
              </a:extLst>
            </p:cNvPr>
            <p:cNvSpPr/>
            <p:nvPr/>
          </p:nvSpPr>
          <p:spPr>
            <a:xfrm>
              <a:off x="13145" y="618649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자유형: 도형 518">
              <a:extLst>
                <a:ext uri="{FF2B5EF4-FFF2-40B4-BE49-F238E27FC236}">
                  <a16:creationId xmlns:a16="http://schemas.microsoft.com/office/drawing/2014/main" id="{2E7DA5D8-6F23-4C87-AE9B-069A921B3BC9}"/>
                </a:ext>
              </a:extLst>
            </p:cNvPr>
            <p:cNvSpPr/>
            <p:nvPr/>
          </p:nvSpPr>
          <p:spPr>
            <a:xfrm>
              <a:off x="114632" y="141957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21" name="자유형: 도형 520">
              <a:extLst>
                <a:ext uri="{FF2B5EF4-FFF2-40B4-BE49-F238E27FC236}">
                  <a16:creationId xmlns:a16="http://schemas.microsoft.com/office/drawing/2014/main" id="{1C36E0FD-599B-42A2-998A-88ADC43B900E}"/>
                </a:ext>
              </a:extLst>
            </p:cNvPr>
            <p:cNvSpPr/>
            <p:nvPr/>
          </p:nvSpPr>
          <p:spPr>
            <a:xfrm>
              <a:off x="148365" y="1712603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523" name="Graphic 47">
              <a:extLst>
                <a:ext uri="{FF2B5EF4-FFF2-40B4-BE49-F238E27FC236}">
                  <a16:creationId xmlns:a16="http://schemas.microsoft.com/office/drawing/2014/main" id="{4107F93A-00AB-4F9D-BB45-AF4EBE44C5CD}"/>
                </a:ext>
              </a:extLst>
            </p:cNvPr>
            <p:cNvGrpSpPr/>
            <p:nvPr/>
          </p:nvGrpSpPr>
          <p:grpSpPr>
            <a:xfrm>
              <a:off x="3164069" y="11652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24" name="Freeform: Shape 1145">
                <a:extLst>
                  <a:ext uri="{FF2B5EF4-FFF2-40B4-BE49-F238E27FC236}">
                    <a16:creationId xmlns:a16="http://schemas.microsoft.com/office/drawing/2014/main" id="{6882B772-4E94-4729-B6BC-7547A7386DB1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1146">
                <a:extLst>
                  <a:ext uri="{FF2B5EF4-FFF2-40B4-BE49-F238E27FC236}">
                    <a16:creationId xmlns:a16="http://schemas.microsoft.com/office/drawing/2014/main" id="{D19D8D48-4324-4FC1-810A-8424D62103B2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1147">
                <a:extLst>
                  <a:ext uri="{FF2B5EF4-FFF2-40B4-BE49-F238E27FC236}">
                    <a16:creationId xmlns:a16="http://schemas.microsoft.com/office/drawing/2014/main" id="{E650728A-9F48-48A0-BB11-E2914AD8614D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28" name="자유형: 도형 527">
              <a:extLst>
                <a:ext uri="{FF2B5EF4-FFF2-40B4-BE49-F238E27FC236}">
                  <a16:creationId xmlns:a16="http://schemas.microsoft.com/office/drawing/2014/main" id="{64BE7CBE-DD7C-48FB-8752-450113F62884}"/>
                </a:ext>
              </a:extLst>
            </p:cNvPr>
            <p:cNvSpPr/>
            <p:nvPr/>
          </p:nvSpPr>
          <p:spPr>
            <a:xfrm>
              <a:off x="2577284" y="-5694"/>
              <a:ext cx="375515" cy="209665"/>
            </a:xfrm>
            <a:custGeom>
              <a:avLst/>
              <a:gdLst>
                <a:gd name="connsiteX0" fmla="*/ 188867 w 375515"/>
                <a:gd name="connsiteY0" fmla="*/ 30414 h 209665"/>
                <a:gd name="connsiteX1" fmla="*/ 188867 w 375515"/>
                <a:gd name="connsiteY1" fmla="*/ 209665 h 209665"/>
                <a:gd name="connsiteX2" fmla="*/ 188867 w 375515"/>
                <a:gd name="connsiteY2" fmla="*/ 30414 h 209665"/>
                <a:gd name="connsiteX3" fmla="*/ 194785 w 375515"/>
                <a:gd name="connsiteY3" fmla="*/ 24497 h 209665"/>
                <a:gd name="connsiteX4" fmla="*/ 275411 w 375515"/>
                <a:gd name="connsiteY4" fmla="*/ 106109 h 209665"/>
                <a:gd name="connsiteX5" fmla="*/ 194785 w 375515"/>
                <a:gd name="connsiteY5" fmla="*/ 24497 h 209665"/>
                <a:gd name="connsiteX6" fmla="*/ 180731 w 375515"/>
                <a:gd name="connsiteY6" fmla="*/ 24250 h 209665"/>
                <a:gd name="connsiteX7" fmla="*/ 100598 w 375515"/>
                <a:gd name="connsiteY7" fmla="*/ 106109 h 209665"/>
                <a:gd name="connsiteX8" fmla="*/ 180731 w 375515"/>
                <a:gd name="connsiteY8" fmla="*/ 24250 h 209665"/>
                <a:gd name="connsiteX9" fmla="*/ 241452 w 375515"/>
                <a:gd name="connsiteY9" fmla="*/ 0 h 209665"/>
                <a:gd name="connsiteX10" fmla="*/ 335430 w 375515"/>
                <a:gd name="connsiteY10" fmla="*/ 0 h 209665"/>
                <a:gd name="connsiteX11" fmla="*/ 375515 w 375515"/>
                <a:gd name="connsiteY11" fmla="*/ 16360 h 209665"/>
                <a:gd name="connsiteX12" fmla="*/ 201688 w 375515"/>
                <a:gd name="connsiteY12" fmla="*/ 16854 h 209665"/>
                <a:gd name="connsiteX13" fmla="*/ 200326 w 375515"/>
                <a:gd name="connsiteY13" fmla="*/ 0 h 209665"/>
                <a:gd name="connsiteX14" fmla="*/ 217273 w 375515"/>
                <a:gd name="connsiteY14" fmla="*/ 0 h 209665"/>
                <a:gd name="connsiteX15" fmla="*/ 194785 w 375515"/>
                <a:gd name="connsiteY15" fmla="*/ 9457 h 209665"/>
                <a:gd name="connsiteX16" fmla="*/ 187028 w 375515"/>
                <a:gd name="connsiteY16" fmla="*/ 0 h 209665"/>
                <a:gd name="connsiteX17" fmla="*/ 188700 w 375515"/>
                <a:gd name="connsiteY17" fmla="*/ 0 h 209665"/>
                <a:gd name="connsiteX18" fmla="*/ 187881 w 375515"/>
                <a:gd name="connsiteY18" fmla="*/ 2060 h 209665"/>
                <a:gd name="connsiteX19" fmla="*/ 156719 w 375515"/>
                <a:gd name="connsiteY19" fmla="*/ 0 h 209665"/>
                <a:gd name="connsiteX20" fmla="*/ 175445 w 375515"/>
                <a:gd name="connsiteY20" fmla="*/ 0 h 209665"/>
                <a:gd name="connsiteX21" fmla="*/ 180977 w 375515"/>
                <a:gd name="connsiteY21" fmla="*/ 9457 h 209665"/>
                <a:gd name="connsiteX22" fmla="*/ 38637 w 375515"/>
                <a:gd name="connsiteY22" fmla="*/ 0 h 209665"/>
                <a:gd name="connsiteX23" fmla="*/ 132713 w 375515"/>
                <a:gd name="connsiteY23" fmla="*/ 0 h 209665"/>
                <a:gd name="connsiteX24" fmla="*/ 174567 w 375515"/>
                <a:gd name="connsiteY24" fmla="*/ 16607 h 209665"/>
                <a:gd name="connsiteX25" fmla="*/ 0 w 375515"/>
                <a:gd name="connsiteY25" fmla="*/ 16360 h 20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5515" h="209665">
                  <a:moveTo>
                    <a:pt x="188867" y="30414"/>
                  </a:moveTo>
                  <a:cubicBezTo>
                    <a:pt x="217222" y="90329"/>
                    <a:pt x="217468" y="149504"/>
                    <a:pt x="188867" y="209665"/>
                  </a:cubicBezTo>
                  <a:cubicBezTo>
                    <a:pt x="159033" y="172187"/>
                    <a:pt x="159033" y="68878"/>
                    <a:pt x="188867" y="30414"/>
                  </a:cubicBezTo>
                  <a:close/>
                  <a:moveTo>
                    <a:pt x="194785" y="24497"/>
                  </a:moveTo>
                  <a:cubicBezTo>
                    <a:pt x="223386" y="25237"/>
                    <a:pt x="267028" y="68878"/>
                    <a:pt x="275411" y="106109"/>
                  </a:cubicBezTo>
                  <a:cubicBezTo>
                    <a:pt x="240646" y="98712"/>
                    <a:pt x="202675" y="60002"/>
                    <a:pt x="194785" y="24497"/>
                  </a:cubicBezTo>
                  <a:close/>
                  <a:moveTo>
                    <a:pt x="180731" y="24250"/>
                  </a:moveTo>
                  <a:cubicBezTo>
                    <a:pt x="174567" y="58523"/>
                    <a:pt x="133144" y="100931"/>
                    <a:pt x="100598" y="106109"/>
                  </a:cubicBezTo>
                  <a:cubicBezTo>
                    <a:pt x="106762" y="71590"/>
                    <a:pt x="147691" y="29921"/>
                    <a:pt x="180731" y="24250"/>
                  </a:cubicBezTo>
                  <a:close/>
                  <a:moveTo>
                    <a:pt x="241452" y="0"/>
                  </a:moveTo>
                  <a:lnTo>
                    <a:pt x="335430" y="0"/>
                  </a:lnTo>
                  <a:lnTo>
                    <a:pt x="375515" y="16360"/>
                  </a:lnTo>
                  <a:cubicBezTo>
                    <a:pt x="329161" y="46687"/>
                    <a:pt x="250755" y="47180"/>
                    <a:pt x="201688" y="16854"/>
                  </a:cubicBezTo>
                  <a:close/>
                  <a:moveTo>
                    <a:pt x="200326" y="0"/>
                  </a:moveTo>
                  <a:lnTo>
                    <a:pt x="217273" y="0"/>
                  </a:lnTo>
                  <a:lnTo>
                    <a:pt x="194785" y="9457"/>
                  </a:lnTo>
                  <a:close/>
                  <a:moveTo>
                    <a:pt x="187028" y="0"/>
                  </a:moveTo>
                  <a:lnTo>
                    <a:pt x="188700" y="0"/>
                  </a:lnTo>
                  <a:lnTo>
                    <a:pt x="187881" y="2060"/>
                  </a:lnTo>
                  <a:close/>
                  <a:moveTo>
                    <a:pt x="156719" y="0"/>
                  </a:moveTo>
                  <a:lnTo>
                    <a:pt x="175445" y="0"/>
                  </a:lnTo>
                  <a:lnTo>
                    <a:pt x="180977" y="9457"/>
                  </a:lnTo>
                  <a:close/>
                  <a:moveTo>
                    <a:pt x="38637" y="0"/>
                  </a:moveTo>
                  <a:lnTo>
                    <a:pt x="132713" y="0"/>
                  </a:lnTo>
                  <a:lnTo>
                    <a:pt x="174567" y="16607"/>
                  </a:lnTo>
                  <a:cubicBezTo>
                    <a:pt x="124761" y="47920"/>
                    <a:pt x="45368" y="46441"/>
                    <a:pt x="0" y="1636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29" name="자유형: 도형 528">
              <a:extLst>
                <a:ext uri="{FF2B5EF4-FFF2-40B4-BE49-F238E27FC236}">
                  <a16:creationId xmlns:a16="http://schemas.microsoft.com/office/drawing/2014/main" id="{2909F61E-55D1-4AB4-B517-34D453B6F8B6}"/>
                </a:ext>
              </a:extLst>
            </p:cNvPr>
            <p:cNvSpPr/>
            <p:nvPr/>
          </p:nvSpPr>
          <p:spPr>
            <a:xfrm>
              <a:off x="-11228" y="1308485"/>
              <a:ext cx="212952" cy="402755"/>
            </a:xfrm>
            <a:custGeom>
              <a:avLst/>
              <a:gdLst>
                <a:gd name="connsiteX0" fmla="*/ 15700 w 212952"/>
                <a:gd name="connsiteY0" fmla="*/ 214786 h 402755"/>
                <a:gd name="connsiteX1" fmla="*/ 15958 w 212952"/>
                <a:gd name="connsiteY1" fmla="*/ 402755 h 402755"/>
                <a:gd name="connsiteX2" fmla="*/ 0 w 212952"/>
                <a:gd name="connsiteY2" fmla="*/ 358206 h 402755"/>
                <a:gd name="connsiteX3" fmla="*/ 0 w 212952"/>
                <a:gd name="connsiteY3" fmla="*/ 258935 h 402755"/>
                <a:gd name="connsiteX4" fmla="*/ 6418 w 212952"/>
                <a:gd name="connsiteY4" fmla="*/ 211434 h 402755"/>
                <a:gd name="connsiteX5" fmla="*/ 0 w 212952"/>
                <a:gd name="connsiteY5" fmla="*/ 228478 h 402755"/>
                <a:gd name="connsiteX6" fmla="*/ 0 w 212952"/>
                <a:gd name="connsiteY6" fmla="*/ 214060 h 402755"/>
                <a:gd name="connsiteX7" fmla="*/ 27046 w 212952"/>
                <a:gd name="connsiteY7" fmla="*/ 210403 h 402755"/>
                <a:gd name="connsiteX8" fmla="*/ 155195 w 212952"/>
                <a:gd name="connsiteY8" fmla="*/ 341904 h 402755"/>
                <a:gd name="connsiteX9" fmla="*/ 27046 w 212952"/>
                <a:gd name="connsiteY9" fmla="*/ 210403 h 402755"/>
                <a:gd name="connsiteX10" fmla="*/ 0 w 212952"/>
                <a:gd name="connsiteY10" fmla="*/ 199971 h 402755"/>
                <a:gd name="connsiteX11" fmla="*/ 3324 w 212952"/>
                <a:gd name="connsiteY11" fmla="*/ 201378 h 402755"/>
                <a:gd name="connsiteX12" fmla="*/ 0 w 212952"/>
                <a:gd name="connsiteY12" fmla="*/ 202207 h 402755"/>
                <a:gd name="connsiteX13" fmla="*/ 121772 w 212952"/>
                <a:gd name="connsiteY13" fmla="*/ 176528 h 402755"/>
                <a:gd name="connsiteX14" fmla="*/ 212952 w 212952"/>
                <a:gd name="connsiteY14" fmla="*/ 199057 h 402755"/>
                <a:gd name="connsiteX15" fmla="*/ 29624 w 212952"/>
                <a:gd name="connsiteY15" fmla="*/ 199831 h 402755"/>
                <a:gd name="connsiteX16" fmla="*/ 121772 w 212952"/>
                <a:gd name="connsiteY16" fmla="*/ 176528 h 402755"/>
                <a:gd name="connsiteX17" fmla="*/ 0 w 212952"/>
                <a:gd name="connsiteY17" fmla="*/ 173175 h 402755"/>
                <a:gd name="connsiteX18" fmla="*/ 7450 w 212952"/>
                <a:gd name="connsiteY18" fmla="*/ 189517 h 402755"/>
                <a:gd name="connsiteX19" fmla="*/ 0 w 212952"/>
                <a:gd name="connsiteY19" fmla="*/ 185210 h 402755"/>
                <a:gd name="connsiteX20" fmla="*/ 156742 w 212952"/>
                <a:gd name="connsiteY20" fmla="*/ 58016 h 402755"/>
                <a:gd name="connsiteX21" fmla="*/ 27819 w 212952"/>
                <a:gd name="connsiteY21" fmla="*/ 191064 h 402755"/>
                <a:gd name="connsiteX22" fmla="*/ 156742 w 212952"/>
                <a:gd name="connsiteY22" fmla="*/ 58016 h 402755"/>
                <a:gd name="connsiteX23" fmla="*/ 16216 w 212952"/>
                <a:gd name="connsiteY23" fmla="*/ 0 h 402755"/>
                <a:gd name="connsiteX24" fmla="*/ 16474 w 212952"/>
                <a:gd name="connsiteY24" fmla="*/ 185391 h 402755"/>
                <a:gd name="connsiteX25" fmla="*/ 0 w 212952"/>
                <a:gd name="connsiteY25" fmla="*/ 144908 h 402755"/>
                <a:gd name="connsiteX26" fmla="*/ 0 w 212952"/>
                <a:gd name="connsiteY26" fmla="*/ 42268 h 40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952" h="402755">
                  <a:moveTo>
                    <a:pt x="15700" y="214786"/>
                  </a:moveTo>
                  <a:cubicBezTo>
                    <a:pt x="46642" y="263003"/>
                    <a:pt x="48705" y="348350"/>
                    <a:pt x="15958" y="402755"/>
                  </a:cubicBezTo>
                  <a:lnTo>
                    <a:pt x="0" y="358206"/>
                  </a:lnTo>
                  <a:lnTo>
                    <a:pt x="0" y="258935"/>
                  </a:lnTo>
                  <a:close/>
                  <a:moveTo>
                    <a:pt x="6418" y="211434"/>
                  </a:moveTo>
                  <a:lnTo>
                    <a:pt x="0" y="228478"/>
                  </a:lnTo>
                  <a:lnTo>
                    <a:pt x="0" y="214060"/>
                  </a:lnTo>
                  <a:close/>
                  <a:moveTo>
                    <a:pt x="27046" y="210403"/>
                  </a:moveTo>
                  <a:cubicBezTo>
                    <a:pt x="95890" y="230515"/>
                    <a:pt x="144365" y="293171"/>
                    <a:pt x="155195" y="341904"/>
                  </a:cubicBezTo>
                  <a:cubicBezTo>
                    <a:pt x="108009" y="337778"/>
                    <a:pt x="36328" y="264808"/>
                    <a:pt x="27046" y="210403"/>
                  </a:cubicBezTo>
                  <a:close/>
                  <a:moveTo>
                    <a:pt x="0" y="199971"/>
                  </a:moveTo>
                  <a:lnTo>
                    <a:pt x="3324" y="201378"/>
                  </a:lnTo>
                  <a:lnTo>
                    <a:pt x="0" y="202207"/>
                  </a:lnTo>
                  <a:close/>
                  <a:moveTo>
                    <a:pt x="121772" y="176528"/>
                  </a:moveTo>
                  <a:cubicBezTo>
                    <a:pt x="152230" y="176431"/>
                    <a:pt x="182526" y="183973"/>
                    <a:pt x="212952" y="199057"/>
                  </a:cubicBezTo>
                  <a:cubicBezTo>
                    <a:pt x="172728" y="229225"/>
                    <a:pt x="87381" y="235155"/>
                    <a:pt x="29624" y="199831"/>
                  </a:cubicBezTo>
                  <a:cubicBezTo>
                    <a:pt x="60694" y="184360"/>
                    <a:pt x="91314" y="176625"/>
                    <a:pt x="121772" y="176528"/>
                  </a:cubicBezTo>
                  <a:close/>
                  <a:moveTo>
                    <a:pt x="0" y="173175"/>
                  </a:moveTo>
                  <a:lnTo>
                    <a:pt x="7450" y="189517"/>
                  </a:lnTo>
                  <a:lnTo>
                    <a:pt x="0" y="185210"/>
                  </a:lnTo>
                  <a:close/>
                  <a:moveTo>
                    <a:pt x="156742" y="58016"/>
                  </a:moveTo>
                  <a:cubicBezTo>
                    <a:pt x="134309" y="124024"/>
                    <a:pt x="92023" y="167858"/>
                    <a:pt x="27819" y="191064"/>
                  </a:cubicBezTo>
                  <a:cubicBezTo>
                    <a:pt x="26014" y="147230"/>
                    <a:pt x="100016" y="70134"/>
                    <a:pt x="156742" y="58016"/>
                  </a:cubicBezTo>
                  <a:close/>
                  <a:moveTo>
                    <a:pt x="16216" y="0"/>
                  </a:moveTo>
                  <a:cubicBezTo>
                    <a:pt x="47157" y="35067"/>
                    <a:pt x="47157" y="143620"/>
                    <a:pt x="16474" y="185391"/>
                  </a:cubicBezTo>
                  <a:lnTo>
                    <a:pt x="0" y="144908"/>
                  </a:lnTo>
                  <a:lnTo>
                    <a:pt x="0" y="4226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30" name="자유형: 도형 529">
              <a:extLst>
                <a:ext uri="{FF2B5EF4-FFF2-40B4-BE49-F238E27FC236}">
                  <a16:creationId xmlns:a16="http://schemas.microsoft.com/office/drawing/2014/main" id="{F7FDB9EE-3CB9-46B0-97AD-2E6DCFF4B0A7}"/>
                </a:ext>
              </a:extLst>
            </p:cNvPr>
            <p:cNvSpPr/>
            <p:nvPr/>
          </p:nvSpPr>
          <p:spPr>
            <a:xfrm>
              <a:off x="2129308" y="44976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pic>
          <p:nvPicPr>
            <p:cNvPr id="532" name="Graphic 5">
              <a:extLst>
                <a:ext uri="{FF2B5EF4-FFF2-40B4-BE49-F238E27FC236}">
                  <a16:creationId xmlns:a16="http://schemas.microsoft.com/office/drawing/2014/main" id="{491E55D4-9260-4C1F-B64F-D2ADFD1F1C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98539" y="1276027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533" name="Freeform: Shape 17">
              <a:extLst>
                <a:ext uri="{FF2B5EF4-FFF2-40B4-BE49-F238E27FC236}">
                  <a16:creationId xmlns:a16="http://schemas.microsoft.com/office/drawing/2014/main" id="{A4E21104-85C5-41EA-B44C-A0919B27FFC5}"/>
                </a:ext>
              </a:extLst>
            </p:cNvPr>
            <p:cNvSpPr/>
            <p:nvPr/>
          </p:nvSpPr>
          <p:spPr>
            <a:xfrm>
              <a:off x="10552207" y="1229257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bg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하트 533">
              <a:extLst>
                <a:ext uri="{FF2B5EF4-FFF2-40B4-BE49-F238E27FC236}">
                  <a16:creationId xmlns:a16="http://schemas.microsoft.com/office/drawing/2014/main" id="{A75FCD69-2205-4D09-8AED-D4F93EFAD6A8}"/>
                </a:ext>
              </a:extLst>
            </p:cNvPr>
            <p:cNvSpPr/>
            <p:nvPr/>
          </p:nvSpPr>
          <p:spPr>
            <a:xfrm>
              <a:off x="11508589" y="1246426"/>
              <a:ext cx="326427" cy="326427"/>
            </a:xfrm>
            <a:prstGeom prst="hear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9" name="자유형: 도형 538">
              <a:extLst>
                <a:ext uri="{FF2B5EF4-FFF2-40B4-BE49-F238E27FC236}">
                  <a16:creationId xmlns:a16="http://schemas.microsoft.com/office/drawing/2014/main" id="{84A95732-09E9-4C3D-B4D9-751AB58E0EDC}"/>
                </a:ext>
              </a:extLst>
            </p:cNvPr>
            <p:cNvSpPr/>
            <p:nvPr/>
          </p:nvSpPr>
          <p:spPr>
            <a:xfrm>
              <a:off x="10097636" y="1490370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41" name="자유형: 도형 540">
              <a:extLst>
                <a:ext uri="{FF2B5EF4-FFF2-40B4-BE49-F238E27FC236}">
                  <a16:creationId xmlns:a16="http://schemas.microsoft.com/office/drawing/2014/main" id="{825C7A21-D305-4B89-8333-C3150BFEFBC6}"/>
                </a:ext>
              </a:extLst>
            </p:cNvPr>
            <p:cNvSpPr/>
            <p:nvPr/>
          </p:nvSpPr>
          <p:spPr>
            <a:xfrm>
              <a:off x="10931406" y="542043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42" name="Freeform: Shape 42">
              <a:extLst>
                <a:ext uri="{FF2B5EF4-FFF2-40B4-BE49-F238E27FC236}">
                  <a16:creationId xmlns:a16="http://schemas.microsoft.com/office/drawing/2014/main" id="{7936B25C-63AF-4453-907F-5F859C9A02C3}"/>
                </a:ext>
              </a:extLst>
            </p:cNvPr>
            <p:cNvSpPr/>
            <p:nvPr/>
          </p:nvSpPr>
          <p:spPr>
            <a:xfrm>
              <a:off x="10431294" y="549882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자유형: 도형 542">
              <a:extLst>
                <a:ext uri="{FF2B5EF4-FFF2-40B4-BE49-F238E27FC236}">
                  <a16:creationId xmlns:a16="http://schemas.microsoft.com/office/drawing/2014/main" id="{798E45C6-8482-47FC-AD37-3BF56C7E628E}"/>
                </a:ext>
              </a:extLst>
            </p:cNvPr>
            <p:cNvSpPr/>
            <p:nvPr/>
          </p:nvSpPr>
          <p:spPr>
            <a:xfrm>
              <a:off x="11513767" y="393186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44" name="Freeform: Shape 44">
              <a:extLst>
                <a:ext uri="{FF2B5EF4-FFF2-40B4-BE49-F238E27FC236}">
                  <a16:creationId xmlns:a16="http://schemas.microsoft.com/office/drawing/2014/main" id="{3113364F-B4D5-4F8F-B118-EA00FDE4A12C}"/>
                </a:ext>
              </a:extLst>
            </p:cNvPr>
            <p:cNvSpPr/>
            <p:nvPr/>
          </p:nvSpPr>
          <p:spPr>
            <a:xfrm>
              <a:off x="9766443" y="654123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자유형: 도형 544">
              <a:extLst>
                <a:ext uri="{FF2B5EF4-FFF2-40B4-BE49-F238E27FC236}">
                  <a16:creationId xmlns:a16="http://schemas.microsoft.com/office/drawing/2014/main" id="{8B4B82BA-E987-49D2-AEA6-C03E601DE8C0}"/>
                </a:ext>
              </a:extLst>
            </p:cNvPr>
            <p:cNvSpPr/>
            <p:nvPr/>
          </p:nvSpPr>
          <p:spPr>
            <a:xfrm>
              <a:off x="10169791" y="901152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46" name="자유형: 도형 545">
              <a:extLst>
                <a:ext uri="{FF2B5EF4-FFF2-40B4-BE49-F238E27FC236}">
                  <a16:creationId xmlns:a16="http://schemas.microsoft.com/office/drawing/2014/main" id="{8E03947C-C113-40B4-885A-DE0F735FE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7372" y="145778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grpSp>
          <p:nvGrpSpPr>
            <p:cNvPr id="547" name="Graphic 47">
              <a:extLst>
                <a:ext uri="{FF2B5EF4-FFF2-40B4-BE49-F238E27FC236}">
                  <a16:creationId xmlns:a16="http://schemas.microsoft.com/office/drawing/2014/main" id="{3A351A63-4105-44E3-B7B4-4A44095AAE8E}"/>
                </a:ext>
              </a:extLst>
            </p:cNvPr>
            <p:cNvGrpSpPr/>
            <p:nvPr/>
          </p:nvGrpSpPr>
          <p:grpSpPr>
            <a:xfrm>
              <a:off x="10781005" y="85523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48" name="Freeform: Shape 1145">
                <a:extLst>
                  <a:ext uri="{FF2B5EF4-FFF2-40B4-BE49-F238E27FC236}">
                    <a16:creationId xmlns:a16="http://schemas.microsoft.com/office/drawing/2014/main" id="{A59D38C4-7AB4-405F-80CE-60D1B19191B6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1146">
                <a:extLst>
                  <a:ext uri="{FF2B5EF4-FFF2-40B4-BE49-F238E27FC236}">
                    <a16:creationId xmlns:a16="http://schemas.microsoft.com/office/drawing/2014/main" id="{E53415F9-1B9A-498A-BEBF-FC9DAD9973E5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1147">
                <a:extLst>
                  <a:ext uri="{FF2B5EF4-FFF2-40B4-BE49-F238E27FC236}">
                    <a16:creationId xmlns:a16="http://schemas.microsoft.com/office/drawing/2014/main" id="{FADAA3DE-6DDF-4204-9AF6-DFAD6907EDC0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1" name="Freeform: Shape 264">
              <a:extLst>
                <a:ext uri="{FF2B5EF4-FFF2-40B4-BE49-F238E27FC236}">
                  <a16:creationId xmlns:a16="http://schemas.microsoft.com/office/drawing/2014/main" id="{E1570F8B-8C6D-4E13-9548-9E229EA468EC}"/>
                </a:ext>
              </a:extLst>
            </p:cNvPr>
            <p:cNvSpPr/>
            <p:nvPr/>
          </p:nvSpPr>
          <p:spPr>
            <a:xfrm>
              <a:off x="9547769" y="260892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361">
              <a:extLst>
                <a:ext uri="{FF2B5EF4-FFF2-40B4-BE49-F238E27FC236}">
                  <a16:creationId xmlns:a16="http://schemas.microsoft.com/office/drawing/2014/main" id="{5E35E5C4-D878-42D2-A8ED-7E8E31234A84}"/>
                </a:ext>
              </a:extLst>
            </p:cNvPr>
            <p:cNvSpPr/>
            <p:nvPr/>
          </p:nvSpPr>
          <p:spPr>
            <a:xfrm>
              <a:off x="11219584" y="936254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bg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264">
              <a:extLst>
                <a:ext uri="{FF2B5EF4-FFF2-40B4-BE49-F238E27FC236}">
                  <a16:creationId xmlns:a16="http://schemas.microsoft.com/office/drawing/2014/main" id="{838B5B02-8E12-4A1E-86A9-624AAA370878}"/>
                </a:ext>
              </a:extLst>
            </p:cNvPr>
            <p:cNvSpPr/>
            <p:nvPr/>
          </p:nvSpPr>
          <p:spPr>
            <a:xfrm>
              <a:off x="11974975" y="845531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자유형: 도형 553">
              <a:extLst>
                <a:ext uri="{FF2B5EF4-FFF2-40B4-BE49-F238E27FC236}">
                  <a16:creationId xmlns:a16="http://schemas.microsoft.com/office/drawing/2014/main" id="{18E09F44-0D64-444E-A961-5BBABCEBC11C}"/>
                </a:ext>
              </a:extLst>
            </p:cNvPr>
            <p:cNvSpPr/>
            <p:nvPr/>
          </p:nvSpPr>
          <p:spPr>
            <a:xfrm>
              <a:off x="8978023" y="1678873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55" name="자유형: 도형 554">
              <a:extLst>
                <a:ext uri="{FF2B5EF4-FFF2-40B4-BE49-F238E27FC236}">
                  <a16:creationId xmlns:a16="http://schemas.microsoft.com/office/drawing/2014/main" id="{6276A13F-32CD-4092-8AC6-ABE91C2B3C1D}"/>
                </a:ext>
              </a:extLst>
            </p:cNvPr>
            <p:cNvSpPr/>
            <p:nvPr/>
          </p:nvSpPr>
          <p:spPr>
            <a:xfrm>
              <a:off x="9621542" y="1563519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56" name="하트 555">
              <a:extLst>
                <a:ext uri="{FF2B5EF4-FFF2-40B4-BE49-F238E27FC236}">
                  <a16:creationId xmlns:a16="http://schemas.microsoft.com/office/drawing/2014/main" id="{2DAEB3E1-0210-48BD-8FBC-4C475A3AB7F2}"/>
                </a:ext>
              </a:extLst>
            </p:cNvPr>
            <p:cNvSpPr/>
            <p:nvPr/>
          </p:nvSpPr>
          <p:spPr>
            <a:xfrm>
              <a:off x="9135449" y="705478"/>
              <a:ext cx="326427" cy="326427"/>
            </a:xfrm>
            <a:prstGeom prst="hear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557" name="Graphic 47">
              <a:extLst>
                <a:ext uri="{FF2B5EF4-FFF2-40B4-BE49-F238E27FC236}">
                  <a16:creationId xmlns:a16="http://schemas.microsoft.com/office/drawing/2014/main" id="{7CAA0A45-BCA7-4B2A-80AC-43B13A5D8996}"/>
                </a:ext>
              </a:extLst>
            </p:cNvPr>
            <p:cNvGrpSpPr/>
            <p:nvPr/>
          </p:nvGrpSpPr>
          <p:grpSpPr>
            <a:xfrm>
              <a:off x="8780209" y="1255434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58" name="Freeform: Shape 1145">
                <a:extLst>
                  <a:ext uri="{FF2B5EF4-FFF2-40B4-BE49-F238E27FC236}">
                    <a16:creationId xmlns:a16="http://schemas.microsoft.com/office/drawing/2014/main" id="{9C3C362B-091E-421B-B8FB-0B365263DD22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1146">
                <a:extLst>
                  <a:ext uri="{FF2B5EF4-FFF2-40B4-BE49-F238E27FC236}">
                    <a16:creationId xmlns:a16="http://schemas.microsoft.com/office/drawing/2014/main" id="{FA6033EF-DD9D-46AF-BBE9-6E05D8660C79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1147">
                <a:extLst>
                  <a:ext uri="{FF2B5EF4-FFF2-40B4-BE49-F238E27FC236}">
                    <a16:creationId xmlns:a16="http://schemas.microsoft.com/office/drawing/2014/main" id="{B302E644-B3DA-47DB-BA8D-5725AEB64394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62" name="자유형: 도형 561">
              <a:extLst>
                <a:ext uri="{FF2B5EF4-FFF2-40B4-BE49-F238E27FC236}">
                  <a16:creationId xmlns:a16="http://schemas.microsoft.com/office/drawing/2014/main" id="{5DDF6E4F-E805-4687-82BB-58E2E492E77B}"/>
                </a:ext>
              </a:extLst>
            </p:cNvPr>
            <p:cNvSpPr/>
            <p:nvPr/>
          </p:nvSpPr>
          <p:spPr>
            <a:xfrm>
              <a:off x="9325166" y="1055356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63" name="자유형: 도형 562">
              <a:extLst>
                <a:ext uri="{FF2B5EF4-FFF2-40B4-BE49-F238E27FC236}">
                  <a16:creationId xmlns:a16="http://schemas.microsoft.com/office/drawing/2014/main" id="{E23EF1C1-B1A9-4300-B62D-56C7666EAA23}"/>
                </a:ext>
              </a:extLst>
            </p:cNvPr>
            <p:cNvSpPr/>
            <p:nvPr/>
          </p:nvSpPr>
          <p:spPr>
            <a:xfrm>
              <a:off x="9174259" y="38128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67" name="하트 566">
              <a:extLst>
                <a:ext uri="{FF2B5EF4-FFF2-40B4-BE49-F238E27FC236}">
                  <a16:creationId xmlns:a16="http://schemas.microsoft.com/office/drawing/2014/main" id="{E55464D3-6BE9-465D-97CA-1AC6A892B1DC}"/>
                </a:ext>
              </a:extLst>
            </p:cNvPr>
            <p:cNvSpPr/>
            <p:nvPr/>
          </p:nvSpPr>
          <p:spPr>
            <a:xfrm>
              <a:off x="8148225" y="1217361"/>
              <a:ext cx="326427" cy="326427"/>
            </a:xfrm>
            <a:prstGeom prst="hear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8" name="자유형: 도형 577">
              <a:extLst>
                <a:ext uri="{FF2B5EF4-FFF2-40B4-BE49-F238E27FC236}">
                  <a16:creationId xmlns:a16="http://schemas.microsoft.com/office/drawing/2014/main" id="{0B56CBE6-0F98-45FF-BA04-25D2DA845A86}"/>
                </a:ext>
              </a:extLst>
            </p:cNvPr>
            <p:cNvSpPr/>
            <p:nvPr/>
          </p:nvSpPr>
          <p:spPr>
            <a:xfrm>
              <a:off x="6809427" y="872087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04" name="자유형: 도형 603">
              <a:extLst>
                <a:ext uri="{FF2B5EF4-FFF2-40B4-BE49-F238E27FC236}">
                  <a16:creationId xmlns:a16="http://schemas.microsoft.com/office/drawing/2014/main" id="{858C798F-9B03-4408-9F7F-6137CEA1E8B9}"/>
                </a:ext>
              </a:extLst>
            </p:cNvPr>
            <p:cNvSpPr/>
            <p:nvPr/>
          </p:nvSpPr>
          <p:spPr>
            <a:xfrm>
              <a:off x="11816699" y="-5694"/>
              <a:ext cx="393472" cy="320465"/>
            </a:xfrm>
            <a:custGeom>
              <a:avLst/>
              <a:gdLst>
                <a:gd name="connsiteX0" fmla="*/ 196220 w 393472"/>
                <a:gd name="connsiteY0" fmla="*/ 132496 h 320465"/>
                <a:gd name="connsiteX1" fmla="*/ 196478 w 393472"/>
                <a:gd name="connsiteY1" fmla="*/ 320465 h 320465"/>
                <a:gd name="connsiteX2" fmla="*/ 196220 w 393472"/>
                <a:gd name="connsiteY2" fmla="*/ 132496 h 320465"/>
                <a:gd name="connsiteX3" fmla="*/ 186938 w 393472"/>
                <a:gd name="connsiteY3" fmla="*/ 129143 h 320465"/>
                <a:gd name="connsiteX4" fmla="*/ 58531 w 393472"/>
                <a:gd name="connsiteY4" fmla="*/ 260645 h 320465"/>
                <a:gd name="connsiteX5" fmla="*/ 186938 w 393472"/>
                <a:gd name="connsiteY5" fmla="*/ 129143 h 320465"/>
                <a:gd name="connsiteX6" fmla="*/ 207566 w 393472"/>
                <a:gd name="connsiteY6" fmla="*/ 128112 h 320465"/>
                <a:gd name="connsiteX7" fmla="*/ 335715 w 393472"/>
                <a:gd name="connsiteY7" fmla="*/ 259614 h 320465"/>
                <a:gd name="connsiteX8" fmla="*/ 207566 w 393472"/>
                <a:gd name="connsiteY8" fmla="*/ 128112 h 320465"/>
                <a:gd name="connsiteX9" fmla="*/ 91148 w 393472"/>
                <a:gd name="connsiteY9" fmla="*/ 94624 h 320465"/>
                <a:gd name="connsiteX10" fmla="*/ 183844 w 393472"/>
                <a:gd name="connsiteY10" fmla="*/ 119088 h 320465"/>
                <a:gd name="connsiteX11" fmla="*/ 0 w 393472"/>
                <a:gd name="connsiteY11" fmla="*/ 119088 h 320465"/>
                <a:gd name="connsiteX12" fmla="*/ 91148 w 393472"/>
                <a:gd name="connsiteY12" fmla="*/ 94624 h 320465"/>
                <a:gd name="connsiteX13" fmla="*/ 302292 w 393472"/>
                <a:gd name="connsiteY13" fmla="*/ 94238 h 320465"/>
                <a:gd name="connsiteX14" fmla="*/ 393472 w 393472"/>
                <a:gd name="connsiteY14" fmla="*/ 116767 h 320465"/>
                <a:gd name="connsiteX15" fmla="*/ 210144 w 393472"/>
                <a:gd name="connsiteY15" fmla="*/ 117541 h 320465"/>
                <a:gd name="connsiteX16" fmla="*/ 302292 w 393472"/>
                <a:gd name="connsiteY16" fmla="*/ 94238 h 320465"/>
                <a:gd name="connsiteX17" fmla="*/ 287461 w 393472"/>
                <a:gd name="connsiteY17" fmla="*/ 0 h 320465"/>
                <a:gd name="connsiteX18" fmla="*/ 326252 w 393472"/>
                <a:gd name="connsiteY18" fmla="*/ 0 h 320465"/>
                <a:gd name="connsiteX19" fmla="*/ 316682 w 393472"/>
                <a:gd name="connsiteY19" fmla="*/ 21098 h 320465"/>
                <a:gd name="connsiteX20" fmla="*/ 208339 w 393472"/>
                <a:gd name="connsiteY20" fmla="*/ 108774 h 320465"/>
                <a:gd name="connsiteX21" fmla="*/ 250851 w 393472"/>
                <a:gd name="connsiteY21" fmla="*/ 30357 h 320465"/>
                <a:gd name="connsiteX22" fmla="*/ 175262 w 393472"/>
                <a:gd name="connsiteY22" fmla="*/ 0 h 320465"/>
                <a:gd name="connsiteX23" fmla="*/ 219094 w 393472"/>
                <a:gd name="connsiteY23" fmla="*/ 0 h 320465"/>
                <a:gd name="connsiteX24" fmla="*/ 219974 w 393472"/>
                <a:gd name="connsiteY24" fmla="*/ 7892 h 320465"/>
                <a:gd name="connsiteX25" fmla="*/ 196994 w 393472"/>
                <a:gd name="connsiteY25" fmla="*/ 103101 h 320465"/>
                <a:gd name="connsiteX26" fmla="*/ 173852 w 393472"/>
                <a:gd name="connsiteY26" fmla="*/ 13210 h 320465"/>
                <a:gd name="connsiteX27" fmla="*/ 68573 w 393472"/>
                <a:gd name="connsiteY27" fmla="*/ 0 h 320465"/>
                <a:gd name="connsiteX28" fmla="*/ 107671 w 393472"/>
                <a:gd name="connsiteY28" fmla="*/ 0 h 320465"/>
                <a:gd name="connsiteX29" fmla="*/ 139398 w 393472"/>
                <a:gd name="connsiteY29" fmla="*/ 25490 h 320465"/>
                <a:gd name="connsiteX30" fmla="*/ 187970 w 393472"/>
                <a:gd name="connsiteY30" fmla="*/ 107227 h 320465"/>
                <a:gd name="connsiteX31" fmla="*/ 77921 w 393472"/>
                <a:gd name="connsiteY31" fmla="*/ 21872 h 32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93472" h="320465">
                  <a:moveTo>
                    <a:pt x="196220" y="132496"/>
                  </a:moveTo>
                  <a:cubicBezTo>
                    <a:pt x="227162" y="180713"/>
                    <a:pt x="229225" y="266060"/>
                    <a:pt x="196478" y="320465"/>
                  </a:cubicBezTo>
                  <a:cubicBezTo>
                    <a:pt x="166310" y="257035"/>
                    <a:pt x="166568" y="195410"/>
                    <a:pt x="196220" y="132496"/>
                  </a:cubicBezTo>
                  <a:close/>
                  <a:moveTo>
                    <a:pt x="186938" y="129143"/>
                  </a:moveTo>
                  <a:cubicBezTo>
                    <a:pt x="180492" y="179424"/>
                    <a:pt x="113194" y="248784"/>
                    <a:pt x="58531" y="260645"/>
                  </a:cubicBezTo>
                  <a:cubicBezTo>
                    <a:pt x="68329" y="206239"/>
                    <a:pt x="135111" y="137910"/>
                    <a:pt x="186938" y="129143"/>
                  </a:cubicBezTo>
                  <a:close/>
                  <a:moveTo>
                    <a:pt x="207566" y="128112"/>
                  </a:moveTo>
                  <a:cubicBezTo>
                    <a:pt x="276410" y="148224"/>
                    <a:pt x="324885" y="210881"/>
                    <a:pt x="335715" y="259614"/>
                  </a:cubicBezTo>
                  <a:cubicBezTo>
                    <a:pt x="288529" y="255488"/>
                    <a:pt x="216848" y="182518"/>
                    <a:pt x="207566" y="128112"/>
                  </a:cubicBezTo>
                  <a:close/>
                  <a:moveTo>
                    <a:pt x="91148" y="94624"/>
                  </a:moveTo>
                  <a:cubicBezTo>
                    <a:pt x="124539" y="94592"/>
                    <a:pt x="158188" y="102714"/>
                    <a:pt x="183844" y="119088"/>
                  </a:cubicBezTo>
                  <a:cubicBezTo>
                    <a:pt x="121703" y="149771"/>
                    <a:pt x="61367" y="149771"/>
                    <a:pt x="0" y="119088"/>
                  </a:cubicBezTo>
                  <a:cubicBezTo>
                    <a:pt x="24624" y="102843"/>
                    <a:pt x="57757" y="94657"/>
                    <a:pt x="91148" y="94624"/>
                  </a:cubicBezTo>
                  <a:close/>
                  <a:moveTo>
                    <a:pt x="302292" y="94238"/>
                  </a:moveTo>
                  <a:cubicBezTo>
                    <a:pt x="332750" y="94141"/>
                    <a:pt x="363047" y="101683"/>
                    <a:pt x="393472" y="116767"/>
                  </a:cubicBezTo>
                  <a:cubicBezTo>
                    <a:pt x="353248" y="146935"/>
                    <a:pt x="267901" y="152865"/>
                    <a:pt x="210144" y="117541"/>
                  </a:cubicBezTo>
                  <a:cubicBezTo>
                    <a:pt x="241214" y="102070"/>
                    <a:pt x="271834" y="94334"/>
                    <a:pt x="302292" y="94238"/>
                  </a:cubicBezTo>
                  <a:close/>
                  <a:moveTo>
                    <a:pt x="287461" y="0"/>
                  </a:moveTo>
                  <a:lnTo>
                    <a:pt x="326252" y="0"/>
                  </a:lnTo>
                  <a:lnTo>
                    <a:pt x="316682" y="21098"/>
                  </a:lnTo>
                  <a:cubicBezTo>
                    <a:pt x="292316" y="62362"/>
                    <a:pt x="256492" y="91369"/>
                    <a:pt x="208339" y="108774"/>
                  </a:cubicBezTo>
                  <a:cubicBezTo>
                    <a:pt x="207436" y="86857"/>
                    <a:pt x="225486" y="56625"/>
                    <a:pt x="250851" y="30357"/>
                  </a:cubicBezTo>
                  <a:close/>
                  <a:moveTo>
                    <a:pt x="175262" y="0"/>
                  </a:moveTo>
                  <a:lnTo>
                    <a:pt x="219094" y="0"/>
                  </a:lnTo>
                  <a:lnTo>
                    <a:pt x="219974" y="7892"/>
                  </a:lnTo>
                  <a:cubicBezTo>
                    <a:pt x="220006" y="44635"/>
                    <a:pt x="212335" y="82216"/>
                    <a:pt x="196994" y="103101"/>
                  </a:cubicBezTo>
                  <a:cubicBezTo>
                    <a:pt x="182297" y="78735"/>
                    <a:pt x="174239" y="46439"/>
                    <a:pt x="173852" y="13210"/>
                  </a:cubicBezTo>
                  <a:close/>
                  <a:moveTo>
                    <a:pt x="68573" y="0"/>
                  </a:moveTo>
                  <a:lnTo>
                    <a:pt x="107671" y="0"/>
                  </a:lnTo>
                  <a:lnTo>
                    <a:pt x="139398" y="25490"/>
                  </a:lnTo>
                  <a:cubicBezTo>
                    <a:pt x="160896" y="47600"/>
                    <a:pt x="176882" y="74867"/>
                    <a:pt x="187970" y="107227"/>
                  </a:cubicBezTo>
                  <a:cubicBezTo>
                    <a:pt x="149293" y="99878"/>
                    <a:pt x="104814" y="66133"/>
                    <a:pt x="77921" y="2187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624" name="Freeform: Shape 17">
              <a:extLst>
                <a:ext uri="{FF2B5EF4-FFF2-40B4-BE49-F238E27FC236}">
                  <a16:creationId xmlns:a16="http://schemas.microsoft.com/office/drawing/2014/main" id="{E6FAB5F0-AC53-4A7D-B451-DBC66369D111}"/>
                </a:ext>
              </a:extLst>
            </p:cNvPr>
            <p:cNvSpPr/>
            <p:nvPr/>
          </p:nvSpPr>
          <p:spPr>
            <a:xfrm>
              <a:off x="3452031" y="105589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bg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자유형: 도형 624">
              <a:extLst>
                <a:ext uri="{FF2B5EF4-FFF2-40B4-BE49-F238E27FC236}">
                  <a16:creationId xmlns:a16="http://schemas.microsoft.com/office/drawing/2014/main" id="{D0FD594E-83B4-4E7A-9121-D8E8B7F53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69" y="425771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626" name="Freeform: Shape 42">
              <a:extLst>
                <a:ext uri="{FF2B5EF4-FFF2-40B4-BE49-F238E27FC236}">
                  <a16:creationId xmlns:a16="http://schemas.microsoft.com/office/drawing/2014/main" id="{AE4ED69F-776F-402D-93C9-181D7657CFE7}"/>
                </a:ext>
              </a:extLst>
            </p:cNvPr>
            <p:cNvSpPr/>
            <p:nvPr/>
          </p:nvSpPr>
          <p:spPr>
            <a:xfrm>
              <a:off x="3927934" y="1073900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자유형: 도형 639">
              <a:extLst>
                <a:ext uri="{FF2B5EF4-FFF2-40B4-BE49-F238E27FC236}">
                  <a16:creationId xmlns:a16="http://schemas.microsoft.com/office/drawing/2014/main" id="{010EB55B-9CFE-49F2-A033-488D591458AE}"/>
                </a:ext>
              </a:extLst>
            </p:cNvPr>
            <p:cNvSpPr/>
            <p:nvPr/>
          </p:nvSpPr>
          <p:spPr>
            <a:xfrm rot="5243724">
              <a:off x="5927781" y="668516"/>
              <a:ext cx="303630" cy="1390896"/>
            </a:xfrm>
            <a:custGeom>
              <a:avLst/>
              <a:gdLst>
                <a:gd name="connsiteX0" fmla="*/ 285750 w 285750"/>
                <a:gd name="connsiteY0" fmla="*/ 0 h 1438275"/>
                <a:gd name="connsiteX1" fmla="*/ 0 w 285750"/>
                <a:gd name="connsiteY1" fmla="*/ 581025 h 1438275"/>
                <a:gd name="connsiteX2" fmla="*/ 123825 w 285750"/>
                <a:gd name="connsiteY2" fmla="*/ 1438275 h 1438275"/>
                <a:gd name="connsiteX3" fmla="*/ 285750 w 285750"/>
                <a:gd name="connsiteY3" fmla="*/ 0 h 1438275"/>
                <a:gd name="connsiteX0" fmla="*/ 257323 w 257323"/>
                <a:gd name="connsiteY0" fmla="*/ 0 h 1499866"/>
                <a:gd name="connsiteX1" fmla="*/ 0 w 257323"/>
                <a:gd name="connsiteY1" fmla="*/ 642616 h 1499866"/>
                <a:gd name="connsiteX2" fmla="*/ 123825 w 257323"/>
                <a:gd name="connsiteY2" fmla="*/ 1499866 h 1499866"/>
                <a:gd name="connsiteX3" fmla="*/ 257323 w 257323"/>
                <a:gd name="connsiteY3" fmla="*/ 0 h 1499866"/>
                <a:gd name="connsiteX0" fmla="*/ 257323 w 257323"/>
                <a:gd name="connsiteY0" fmla="*/ 0 h 1499866"/>
                <a:gd name="connsiteX1" fmla="*/ 0 w 257323"/>
                <a:gd name="connsiteY1" fmla="*/ 642616 h 1499866"/>
                <a:gd name="connsiteX2" fmla="*/ 123825 w 257323"/>
                <a:gd name="connsiteY2" fmla="*/ 1499866 h 1499866"/>
                <a:gd name="connsiteX3" fmla="*/ 257323 w 257323"/>
                <a:gd name="connsiteY3" fmla="*/ 0 h 1499866"/>
                <a:gd name="connsiteX0" fmla="*/ 257323 w 257323"/>
                <a:gd name="connsiteY0" fmla="*/ 0 h 1499866"/>
                <a:gd name="connsiteX1" fmla="*/ 0 w 257323"/>
                <a:gd name="connsiteY1" fmla="*/ 642616 h 1499866"/>
                <a:gd name="connsiteX2" fmla="*/ 123825 w 257323"/>
                <a:gd name="connsiteY2" fmla="*/ 1499866 h 1499866"/>
                <a:gd name="connsiteX3" fmla="*/ 257323 w 257323"/>
                <a:gd name="connsiteY3" fmla="*/ 0 h 1499866"/>
                <a:gd name="connsiteX0" fmla="*/ 257323 w 257323"/>
                <a:gd name="connsiteY0" fmla="*/ 0 h 1499866"/>
                <a:gd name="connsiteX1" fmla="*/ 0 w 257323"/>
                <a:gd name="connsiteY1" fmla="*/ 642616 h 1499866"/>
                <a:gd name="connsiteX2" fmla="*/ 123825 w 257323"/>
                <a:gd name="connsiteY2" fmla="*/ 1499866 h 1499866"/>
                <a:gd name="connsiteX3" fmla="*/ 257323 w 257323"/>
                <a:gd name="connsiteY3" fmla="*/ 0 h 1499866"/>
                <a:gd name="connsiteX0" fmla="*/ 258192 w 258192"/>
                <a:gd name="connsiteY0" fmla="*/ 0 h 1499866"/>
                <a:gd name="connsiteX1" fmla="*/ 869 w 258192"/>
                <a:gd name="connsiteY1" fmla="*/ 642616 h 1499866"/>
                <a:gd name="connsiteX2" fmla="*/ 124694 w 258192"/>
                <a:gd name="connsiteY2" fmla="*/ 1499866 h 1499866"/>
                <a:gd name="connsiteX3" fmla="*/ 258192 w 258192"/>
                <a:gd name="connsiteY3" fmla="*/ 0 h 1499866"/>
                <a:gd name="connsiteX0" fmla="*/ 286429 w 286429"/>
                <a:gd name="connsiteY0" fmla="*/ 0 h 1499866"/>
                <a:gd name="connsiteX1" fmla="*/ 679 w 286429"/>
                <a:gd name="connsiteY1" fmla="*/ 713683 h 1499866"/>
                <a:gd name="connsiteX2" fmla="*/ 152931 w 286429"/>
                <a:gd name="connsiteY2" fmla="*/ 1499866 h 1499866"/>
                <a:gd name="connsiteX3" fmla="*/ 286429 w 286429"/>
                <a:gd name="connsiteY3" fmla="*/ 0 h 1499866"/>
                <a:gd name="connsiteX0" fmla="*/ 292229 w 292229"/>
                <a:gd name="connsiteY0" fmla="*/ 0 h 1376682"/>
                <a:gd name="connsiteX1" fmla="*/ 6479 w 292229"/>
                <a:gd name="connsiteY1" fmla="*/ 713683 h 1376682"/>
                <a:gd name="connsiteX2" fmla="*/ 35547 w 292229"/>
                <a:gd name="connsiteY2" fmla="*/ 1376682 h 1376682"/>
                <a:gd name="connsiteX3" fmla="*/ 292229 w 292229"/>
                <a:gd name="connsiteY3" fmla="*/ 0 h 1376682"/>
                <a:gd name="connsiteX0" fmla="*/ 292229 w 292229"/>
                <a:gd name="connsiteY0" fmla="*/ 0 h 1376682"/>
                <a:gd name="connsiteX1" fmla="*/ 6479 w 292229"/>
                <a:gd name="connsiteY1" fmla="*/ 713683 h 1376682"/>
                <a:gd name="connsiteX2" fmla="*/ 35547 w 292229"/>
                <a:gd name="connsiteY2" fmla="*/ 1376682 h 1376682"/>
                <a:gd name="connsiteX3" fmla="*/ 292229 w 292229"/>
                <a:gd name="connsiteY3" fmla="*/ 0 h 1376682"/>
                <a:gd name="connsiteX0" fmla="*/ 292229 w 292229"/>
                <a:gd name="connsiteY0" fmla="*/ 0 h 1376682"/>
                <a:gd name="connsiteX1" fmla="*/ 6479 w 292229"/>
                <a:gd name="connsiteY1" fmla="*/ 713683 h 1376682"/>
                <a:gd name="connsiteX2" fmla="*/ 35547 w 292229"/>
                <a:gd name="connsiteY2" fmla="*/ 1376682 h 1376682"/>
                <a:gd name="connsiteX3" fmla="*/ 292229 w 292229"/>
                <a:gd name="connsiteY3" fmla="*/ 0 h 1376682"/>
                <a:gd name="connsiteX0" fmla="*/ 303630 w 303630"/>
                <a:gd name="connsiteY0" fmla="*/ 0 h 1376682"/>
                <a:gd name="connsiteX1" fmla="*/ 3666 w 303630"/>
                <a:gd name="connsiteY1" fmla="*/ 732634 h 1376682"/>
                <a:gd name="connsiteX2" fmla="*/ 46948 w 303630"/>
                <a:gd name="connsiteY2" fmla="*/ 1376682 h 1376682"/>
                <a:gd name="connsiteX3" fmla="*/ 303630 w 303630"/>
                <a:gd name="connsiteY3" fmla="*/ 0 h 1376682"/>
                <a:gd name="connsiteX0" fmla="*/ 303630 w 303630"/>
                <a:gd name="connsiteY0" fmla="*/ 0 h 1390896"/>
                <a:gd name="connsiteX1" fmla="*/ 3666 w 303630"/>
                <a:gd name="connsiteY1" fmla="*/ 746848 h 1390896"/>
                <a:gd name="connsiteX2" fmla="*/ 46948 w 303630"/>
                <a:gd name="connsiteY2" fmla="*/ 1390896 h 1390896"/>
                <a:gd name="connsiteX3" fmla="*/ 303630 w 303630"/>
                <a:gd name="connsiteY3" fmla="*/ 0 h 139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30" h="1390896">
                  <a:moveTo>
                    <a:pt x="303630" y="0"/>
                  </a:moveTo>
                  <a:cubicBezTo>
                    <a:pt x="99411" y="152614"/>
                    <a:pt x="13635" y="556332"/>
                    <a:pt x="3666" y="746848"/>
                  </a:cubicBezTo>
                  <a:cubicBezTo>
                    <a:pt x="-7175" y="1084714"/>
                    <a:pt x="5673" y="1105146"/>
                    <a:pt x="46948" y="1390896"/>
                  </a:cubicBezTo>
                  <a:cubicBezTo>
                    <a:pt x="33015" y="718800"/>
                    <a:pt x="38032" y="444680"/>
                    <a:pt x="3036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623" name="Graphic 5">
              <a:extLst>
                <a:ext uri="{FF2B5EF4-FFF2-40B4-BE49-F238E27FC236}">
                  <a16:creationId xmlns:a16="http://schemas.microsoft.com/office/drawing/2014/main" id="{C771D377-48D8-44AC-A813-55D6FBB332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832648" y="168745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  <p:sp>
        <p:nvSpPr>
          <p:cNvPr id="693" name="자유형: 도형 692">
            <a:extLst>
              <a:ext uri="{FF2B5EF4-FFF2-40B4-BE49-F238E27FC236}">
                <a16:creationId xmlns:a16="http://schemas.microsoft.com/office/drawing/2014/main" id="{88859170-CA01-4ABD-9C49-ED7B3DF1E1FC}"/>
              </a:ext>
            </a:extLst>
          </p:cNvPr>
          <p:cNvSpPr/>
          <p:nvPr/>
        </p:nvSpPr>
        <p:spPr>
          <a:xfrm>
            <a:off x="380106" y="503433"/>
            <a:ext cx="11811892" cy="6364092"/>
          </a:xfrm>
          <a:custGeom>
            <a:avLst/>
            <a:gdLst>
              <a:gd name="connsiteX0" fmla="*/ 973719 w 11811892"/>
              <a:gd name="connsiteY0" fmla="*/ 3659076 h 6364092"/>
              <a:gd name="connsiteX1" fmla="*/ 1104485 w 11811892"/>
              <a:gd name="connsiteY1" fmla="*/ 3975696 h 6364092"/>
              <a:gd name="connsiteX2" fmla="*/ 1116983 w 11811892"/>
              <a:gd name="connsiteY2" fmla="*/ 4143258 h 6364092"/>
              <a:gd name="connsiteX3" fmla="*/ 1083569 w 11811892"/>
              <a:gd name="connsiteY3" fmla="*/ 4221864 h 6364092"/>
              <a:gd name="connsiteX4" fmla="*/ 1038032 w 11811892"/>
              <a:gd name="connsiteY4" fmla="*/ 4215327 h 6364092"/>
              <a:gd name="connsiteX5" fmla="*/ 943227 w 11811892"/>
              <a:gd name="connsiteY5" fmla="*/ 4110686 h 6364092"/>
              <a:gd name="connsiteX6" fmla="*/ 889039 w 11811892"/>
              <a:gd name="connsiteY6" fmla="*/ 4004251 h 6364092"/>
              <a:gd name="connsiteX7" fmla="*/ 973719 w 11811892"/>
              <a:gd name="connsiteY7" fmla="*/ 3659076 h 6364092"/>
              <a:gd name="connsiteX8" fmla="*/ 384235 w 11811892"/>
              <a:gd name="connsiteY8" fmla="*/ 2306837 h 6364092"/>
              <a:gd name="connsiteX9" fmla="*/ 84271 w 11811892"/>
              <a:gd name="connsiteY9" fmla="*/ 3053685 h 6364092"/>
              <a:gd name="connsiteX10" fmla="*/ 127553 w 11811892"/>
              <a:gd name="connsiteY10" fmla="*/ 3697733 h 6364092"/>
              <a:gd name="connsiteX11" fmla="*/ 384235 w 11811892"/>
              <a:gd name="connsiteY11" fmla="*/ 2306837 h 6364092"/>
              <a:gd name="connsiteX12" fmla="*/ 2267733 w 11811892"/>
              <a:gd name="connsiteY12" fmla="*/ 526 h 6364092"/>
              <a:gd name="connsiteX13" fmla="*/ 2426221 w 11811892"/>
              <a:gd name="connsiteY13" fmla="*/ 40897 h 6364092"/>
              <a:gd name="connsiteX14" fmla="*/ 2841831 w 11811892"/>
              <a:gd name="connsiteY14" fmla="*/ 349817 h 6364092"/>
              <a:gd name="connsiteX15" fmla="*/ 2957297 w 11811892"/>
              <a:gd name="connsiteY15" fmla="*/ 509029 h 6364092"/>
              <a:gd name="connsiteX16" fmla="*/ 3040433 w 11811892"/>
              <a:gd name="connsiteY16" fmla="*/ 859254 h 6364092"/>
              <a:gd name="connsiteX17" fmla="*/ 3042078 w 11811892"/>
              <a:gd name="connsiteY17" fmla="*/ 909343 h 6364092"/>
              <a:gd name="connsiteX18" fmla="*/ 3100892 w 11811892"/>
              <a:gd name="connsiteY18" fmla="*/ 950941 h 6364092"/>
              <a:gd name="connsiteX19" fmla="*/ 5582542 w 11811892"/>
              <a:gd name="connsiteY19" fmla="*/ 582417 h 6364092"/>
              <a:gd name="connsiteX20" fmla="*/ 9011542 w 11811892"/>
              <a:gd name="connsiteY20" fmla="*/ 1668267 h 6364092"/>
              <a:gd name="connsiteX21" fmla="*/ 11811892 w 11811892"/>
              <a:gd name="connsiteY21" fmla="*/ 1049142 h 6364092"/>
              <a:gd name="connsiteX22" fmla="*/ 11811892 w 11811892"/>
              <a:gd name="connsiteY22" fmla="*/ 6364092 h 6364092"/>
              <a:gd name="connsiteX23" fmla="*/ 2529787 w 11811892"/>
              <a:gd name="connsiteY23" fmla="*/ 6345042 h 6364092"/>
              <a:gd name="connsiteX24" fmla="*/ 2502334 w 11811892"/>
              <a:gd name="connsiteY24" fmla="*/ 6306787 h 6364092"/>
              <a:gd name="connsiteX25" fmla="*/ 2316543 w 11811892"/>
              <a:gd name="connsiteY25" fmla="*/ 6094537 h 6364092"/>
              <a:gd name="connsiteX26" fmla="*/ 2176056 w 11811892"/>
              <a:gd name="connsiteY26" fmla="*/ 5914592 h 6364092"/>
              <a:gd name="connsiteX27" fmla="*/ 2183810 w 11811892"/>
              <a:gd name="connsiteY27" fmla="*/ 5858930 h 6364092"/>
              <a:gd name="connsiteX28" fmla="*/ 2251043 w 11811892"/>
              <a:gd name="connsiteY28" fmla="*/ 5806857 h 6364092"/>
              <a:gd name="connsiteX29" fmla="*/ 2314805 w 11811892"/>
              <a:gd name="connsiteY29" fmla="*/ 5728976 h 6364092"/>
              <a:gd name="connsiteX30" fmla="*/ 2383892 w 11811892"/>
              <a:gd name="connsiteY30" fmla="*/ 5731639 h 6364092"/>
              <a:gd name="connsiteX31" fmla="*/ 2422889 w 11811892"/>
              <a:gd name="connsiteY31" fmla="*/ 5698311 h 6364092"/>
              <a:gd name="connsiteX32" fmla="*/ 2497297 w 11811892"/>
              <a:gd name="connsiteY32" fmla="*/ 5641492 h 6364092"/>
              <a:gd name="connsiteX33" fmla="*/ 2559092 w 11811892"/>
              <a:gd name="connsiteY33" fmla="*/ 5577151 h 6364092"/>
              <a:gd name="connsiteX34" fmla="*/ 2596353 w 11811892"/>
              <a:gd name="connsiteY34" fmla="*/ 5539541 h 6364092"/>
              <a:gd name="connsiteX35" fmla="*/ 3001376 w 11811892"/>
              <a:gd name="connsiteY35" fmla="*/ 5039051 h 6364092"/>
              <a:gd name="connsiteX36" fmla="*/ 3136050 w 11811892"/>
              <a:gd name="connsiteY36" fmla="*/ 4526408 h 6364092"/>
              <a:gd name="connsiteX37" fmla="*/ 3003066 w 11811892"/>
              <a:gd name="connsiteY37" fmla="*/ 3901544 h 6364092"/>
              <a:gd name="connsiteX38" fmla="*/ 2716145 w 11811892"/>
              <a:gd name="connsiteY38" fmla="*/ 3400700 h 6364092"/>
              <a:gd name="connsiteX39" fmla="*/ 2806965 w 11811892"/>
              <a:gd name="connsiteY39" fmla="*/ 3143087 h 6364092"/>
              <a:gd name="connsiteX40" fmla="*/ 2811941 w 11811892"/>
              <a:gd name="connsiteY40" fmla="*/ 2832145 h 6364092"/>
              <a:gd name="connsiteX41" fmla="*/ 2658149 w 11811892"/>
              <a:gd name="connsiteY41" fmla="*/ 2588324 h 6364092"/>
              <a:gd name="connsiteX42" fmla="*/ 2244887 w 11811892"/>
              <a:gd name="connsiteY42" fmla="*/ 2159425 h 6364092"/>
              <a:gd name="connsiteX43" fmla="*/ 2194260 w 11811892"/>
              <a:gd name="connsiteY43" fmla="*/ 2108659 h 6364092"/>
              <a:gd name="connsiteX44" fmla="*/ 2143349 w 11811892"/>
              <a:gd name="connsiteY44" fmla="*/ 2111582 h 6364092"/>
              <a:gd name="connsiteX45" fmla="*/ 1338065 w 11811892"/>
              <a:gd name="connsiteY45" fmla="*/ 1867685 h 6364092"/>
              <a:gd name="connsiteX46" fmla="*/ 1316395 w 11811892"/>
              <a:gd name="connsiteY46" fmla="*/ 1844942 h 6364092"/>
              <a:gd name="connsiteX47" fmla="*/ 1274785 w 11811892"/>
              <a:gd name="connsiteY47" fmla="*/ 1844426 h 6364092"/>
              <a:gd name="connsiteX48" fmla="*/ 1082393 w 11811892"/>
              <a:gd name="connsiteY48" fmla="*/ 1829761 h 6364092"/>
              <a:gd name="connsiteX49" fmla="*/ 1082293 w 11811892"/>
              <a:gd name="connsiteY49" fmla="*/ 1829742 h 6364092"/>
              <a:gd name="connsiteX50" fmla="*/ 879208 w 11811892"/>
              <a:gd name="connsiteY50" fmla="*/ 1787505 h 6364092"/>
              <a:gd name="connsiteX51" fmla="*/ 841408 w 11811892"/>
              <a:gd name="connsiteY51" fmla="*/ 1807818 h 6364092"/>
              <a:gd name="connsiteX52" fmla="*/ 577525 w 11811892"/>
              <a:gd name="connsiteY52" fmla="*/ 2478015 h 6364092"/>
              <a:gd name="connsiteX53" fmla="*/ 538411 w 11811892"/>
              <a:gd name="connsiteY53" fmla="*/ 2731792 h 6364092"/>
              <a:gd name="connsiteX54" fmla="*/ 483561 w 11811892"/>
              <a:gd name="connsiteY54" fmla="*/ 3075769 h 6364092"/>
              <a:gd name="connsiteX55" fmla="*/ 361245 w 11811892"/>
              <a:gd name="connsiteY55" fmla="*/ 4083838 h 6364092"/>
              <a:gd name="connsiteX56" fmla="*/ 481331 w 11811892"/>
              <a:gd name="connsiteY56" fmla="*/ 4418673 h 6364092"/>
              <a:gd name="connsiteX57" fmla="*/ 849325 w 11811892"/>
              <a:gd name="connsiteY57" fmla="*/ 4696950 h 6364092"/>
              <a:gd name="connsiteX58" fmla="*/ 550470 w 11811892"/>
              <a:gd name="connsiteY58" fmla="*/ 5043377 h 6364092"/>
              <a:gd name="connsiteX59" fmla="*/ 521937 w 11811892"/>
              <a:gd name="connsiteY59" fmla="*/ 5089684 h 6364092"/>
              <a:gd name="connsiteX60" fmla="*/ 477558 w 11811892"/>
              <a:gd name="connsiteY60" fmla="*/ 4965878 h 6364092"/>
              <a:gd name="connsiteX61" fmla="*/ 6993 w 11811892"/>
              <a:gd name="connsiteY61" fmla="*/ 3462390 h 6364092"/>
              <a:gd name="connsiteX62" fmla="*/ 346040 w 11811892"/>
              <a:gd name="connsiteY62" fmla="*/ 2198668 h 6364092"/>
              <a:gd name="connsiteX63" fmla="*/ 1487503 w 11811892"/>
              <a:gd name="connsiteY63" fmla="*/ 846179 h 6364092"/>
              <a:gd name="connsiteX64" fmla="*/ 1575466 w 11811892"/>
              <a:gd name="connsiteY64" fmla="*/ 672133 h 6364092"/>
              <a:gd name="connsiteX65" fmla="*/ 1835232 w 11811892"/>
              <a:gd name="connsiteY65" fmla="*/ 290897 h 6364092"/>
              <a:gd name="connsiteX66" fmla="*/ 2089258 w 11811892"/>
              <a:gd name="connsiteY66" fmla="*/ 68345 h 6364092"/>
              <a:gd name="connsiteX67" fmla="*/ 2211388 w 11811892"/>
              <a:gd name="connsiteY67" fmla="*/ 11140 h 6364092"/>
              <a:gd name="connsiteX68" fmla="*/ 2267733 w 11811892"/>
              <a:gd name="connsiteY68" fmla="*/ 526 h 6364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1811892" h="6364092">
                <a:moveTo>
                  <a:pt x="973719" y="3659076"/>
                </a:moveTo>
                <a:cubicBezTo>
                  <a:pt x="1017308" y="3764617"/>
                  <a:pt x="1080608" y="3894999"/>
                  <a:pt x="1104485" y="3975696"/>
                </a:cubicBezTo>
                <a:cubicBezTo>
                  <a:pt x="1128362" y="4056393"/>
                  <a:pt x="1116058" y="4087134"/>
                  <a:pt x="1116983" y="4143258"/>
                </a:cubicBezTo>
                <a:cubicBezTo>
                  <a:pt x="1117216" y="4154831"/>
                  <a:pt x="1096727" y="4209853"/>
                  <a:pt x="1083569" y="4221864"/>
                </a:cubicBezTo>
                <a:cubicBezTo>
                  <a:pt x="1070410" y="4233876"/>
                  <a:pt x="1061423" y="4233856"/>
                  <a:pt x="1038032" y="4215327"/>
                </a:cubicBezTo>
                <a:cubicBezTo>
                  <a:pt x="1014641" y="4196798"/>
                  <a:pt x="968059" y="4145866"/>
                  <a:pt x="943227" y="4110686"/>
                </a:cubicBezTo>
                <a:cubicBezTo>
                  <a:pt x="918394" y="4075507"/>
                  <a:pt x="895752" y="4030404"/>
                  <a:pt x="889039" y="4004251"/>
                </a:cubicBezTo>
                <a:cubicBezTo>
                  <a:pt x="866243" y="3916764"/>
                  <a:pt x="955437" y="3737420"/>
                  <a:pt x="973719" y="3659076"/>
                </a:cubicBezTo>
                <a:close/>
                <a:moveTo>
                  <a:pt x="384235" y="2306837"/>
                </a:moveTo>
                <a:cubicBezTo>
                  <a:pt x="180016" y="2459452"/>
                  <a:pt x="94240" y="2863169"/>
                  <a:pt x="84271" y="3053685"/>
                </a:cubicBezTo>
                <a:cubicBezTo>
                  <a:pt x="73430" y="3391551"/>
                  <a:pt x="86278" y="3411983"/>
                  <a:pt x="127553" y="3697733"/>
                </a:cubicBezTo>
                <a:cubicBezTo>
                  <a:pt x="113620" y="3025637"/>
                  <a:pt x="118637" y="2751517"/>
                  <a:pt x="384235" y="2306837"/>
                </a:cubicBezTo>
                <a:close/>
                <a:moveTo>
                  <a:pt x="2267733" y="526"/>
                </a:moveTo>
                <a:cubicBezTo>
                  <a:pt x="2323142" y="-3182"/>
                  <a:pt x="2375795" y="12938"/>
                  <a:pt x="2426221" y="40897"/>
                </a:cubicBezTo>
                <a:cubicBezTo>
                  <a:pt x="2578437" y="125286"/>
                  <a:pt x="2719504" y="225114"/>
                  <a:pt x="2841831" y="349817"/>
                </a:cubicBezTo>
                <a:cubicBezTo>
                  <a:pt x="2888215" y="397059"/>
                  <a:pt x="2928596" y="448590"/>
                  <a:pt x="2957297" y="509029"/>
                </a:cubicBezTo>
                <a:cubicBezTo>
                  <a:pt x="3009950" y="619942"/>
                  <a:pt x="3032450" y="738113"/>
                  <a:pt x="3040433" y="859254"/>
                </a:cubicBezTo>
                <a:cubicBezTo>
                  <a:pt x="3040980" y="875950"/>
                  <a:pt x="3041530" y="892647"/>
                  <a:pt x="3042078" y="909343"/>
                </a:cubicBezTo>
                <a:lnTo>
                  <a:pt x="3100892" y="950941"/>
                </a:lnTo>
                <a:cubicBezTo>
                  <a:pt x="3573363" y="1212146"/>
                  <a:pt x="4377035" y="641949"/>
                  <a:pt x="5582542" y="582417"/>
                </a:cubicBezTo>
                <a:cubicBezTo>
                  <a:pt x="6814442" y="639567"/>
                  <a:pt x="7973317" y="1590480"/>
                  <a:pt x="9011542" y="1668267"/>
                </a:cubicBezTo>
                <a:cubicBezTo>
                  <a:pt x="10049767" y="1746055"/>
                  <a:pt x="11173717" y="1411092"/>
                  <a:pt x="11811892" y="1049142"/>
                </a:cubicBezTo>
                <a:lnTo>
                  <a:pt x="11811892" y="6364092"/>
                </a:lnTo>
                <a:lnTo>
                  <a:pt x="2529787" y="6345042"/>
                </a:lnTo>
                <a:lnTo>
                  <a:pt x="2502334" y="6306787"/>
                </a:lnTo>
                <a:cubicBezTo>
                  <a:pt x="2444210" y="6233727"/>
                  <a:pt x="2376340" y="6166833"/>
                  <a:pt x="2316543" y="6094537"/>
                </a:cubicBezTo>
                <a:cubicBezTo>
                  <a:pt x="2268055" y="6035866"/>
                  <a:pt x="2223154" y="5974419"/>
                  <a:pt x="2176056" y="5914592"/>
                </a:cubicBezTo>
                <a:cubicBezTo>
                  <a:pt x="2158698" y="5892605"/>
                  <a:pt x="2161361" y="5875246"/>
                  <a:pt x="2183810" y="5858930"/>
                </a:cubicBezTo>
                <a:cubicBezTo>
                  <a:pt x="2206724" y="5842266"/>
                  <a:pt x="2229636" y="5825370"/>
                  <a:pt x="2251043" y="5806857"/>
                </a:cubicBezTo>
                <a:cubicBezTo>
                  <a:pt x="2275809" y="5785446"/>
                  <a:pt x="2317466" y="5732563"/>
                  <a:pt x="2314805" y="5728976"/>
                </a:cubicBezTo>
                <a:cubicBezTo>
                  <a:pt x="2337835" y="5726315"/>
                  <a:pt x="2361442" y="5737193"/>
                  <a:pt x="2383892" y="5731639"/>
                </a:cubicBezTo>
                <a:cubicBezTo>
                  <a:pt x="2398356" y="5728052"/>
                  <a:pt x="2421731" y="5707337"/>
                  <a:pt x="2422889" y="5698311"/>
                </a:cubicBezTo>
                <a:cubicBezTo>
                  <a:pt x="2429021" y="5651906"/>
                  <a:pt x="2466979" y="5652947"/>
                  <a:pt x="2497297" y="5641492"/>
                </a:cubicBezTo>
                <a:cubicBezTo>
                  <a:pt x="2527732" y="5629919"/>
                  <a:pt x="2553652" y="5616263"/>
                  <a:pt x="2559092" y="5577151"/>
                </a:cubicBezTo>
                <a:cubicBezTo>
                  <a:pt x="2561058" y="5563034"/>
                  <a:pt x="2581542" y="5549262"/>
                  <a:pt x="2596353" y="5539541"/>
                </a:cubicBezTo>
                <a:cubicBezTo>
                  <a:pt x="2784631" y="5415720"/>
                  <a:pt x="2911425" y="5207906"/>
                  <a:pt x="3001376" y="5039051"/>
                </a:cubicBezTo>
                <a:cubicBezTo>
                  <a:pt x="3091324" y="4870195"/>
                  <a:pt x="3135768" y="4715992"/>
                  <a:pt x="3136050" y="4526408"/>
                </a:cubicBezTo>
                <a:cubicBezTo>
                  <a:pt x="3136332" y="4336823"/>
                  <a:pt x="3089738" y="4089821"/>
                  <a:pt x="3003066" y="3901544"/>
                </a:cubicBezTo>
                <a:cubicBezTo>
                  <a:pt x="2918828" y="3698803"/>
                  <a:pt x="2720870" y="3536788"/>
                  <a:pt x="2716145" y="3400700"/>
                </a:cubicBezTo>
                <a:cubicBezTo>
                  <a:pt x="2707929" y="3357768"/>
                  <a:pt x="2790998" y="3237846"/>
                  <a:pt x="2806965" y="3143087"/>
                </a:cubicBezTo>
                <a:cubicBezTo>
                  <a:pt x="2822931" y="3048328"/>
                  <a:pt x="2848046" y="2936063"/>
                  <a:pt x="2811941" y="2832145"/>
                </a:cubicBezTo>
                <a:cubicBezTo>
                  <a:pt x="2779655" y="2739222"/>
                  <a:pt x="2771198" y="2719049"/>
                  <a:pt x="2658149" y="2588324"/>
                </a:cubicBezTo>
                <a:cubicBezTo>
                  <a:pt x="2573363" y="2490280"/>
                  <a:pt x="2380967" y="2295993"/>
                  <a:pt x="2244887" y="2159425"/>
                </a:cubicBezTo>
                <a:lnTo>
                  <a:pt x="2194260" y="2108659"/>
                </a:lnTo>
                <a:lnTo>
                  <a:pt x="2143349" y="2111582"/>
                </a:lnTo>
                <a:cubicBezTo>
                  <a:pt x="1808134" y="2111582"/>
                  <a:pt x="1512586" y="2014835"/>
                  <a:pt x="1338065" y="1867685"/>
                </a:cubicBezTo>
                <a:lnTo>
                  <a:pt x="1316395" y="1844942"/>
                </a:lnTo>
                <a:lnTo>
                  <a:pt x="1274785" y="1844426"/>
                </a:lnTo>
                <a:cubicBezTo>
                  <a:pt x="1207575" y="1842297"/>
                  <a:pt x="1132572" y="1837415"/>
                  <a:pt x="1082393" y="1829761"/>
                </a:cubicBezTo>
                <a:lnTo>
                  <a:pt x="1082293" y="1829742"/>
                </a:lnTo>
                <a:lnTo>
                  <a:pt x="879208" y="1787505"/>
                </a:lnTo>
                <a:lnTo>
                  <a:pt x="841408" y="1807818"/>
                </a:lnTo>
                <a:cubicBezTo>
                  <a:pt x="709698" y="1884651"/>
                  <a:pt x="565210" y="2021933"/>
                  <a:pt x="577525" y="2478015"/>
                </a:cubicBezTo>
                <a:cubicBezTo>
                  <a:pt x="572433" y="2545942"/>
                  <a:pt x="549752" y="2664096"/>
                  <a:pt x="538411" y="2731792"/>
                </a:cubicBezTo>
                <a:cubicBezTo>
                  <a:pt x="518623" y="2850521"/>
                  <a:pt x="498025" y="2956346"/>
                  <a:pt x="483561" y="3075769"/>
                </a:cubicBezTo>
                <a:cubicBezTo>
                  <a:pt x="441785" y="3422351"/>
                  <a:pt x="361616" y="3860020"/>
                  <a:pt x="361245" y="4083838"/>
                </a:cubicBezTo>
                <a:cubicBezTo>
                  <a:pt x="360873" y="4307655"/>
                  <a:pt x="399985" y="4316488"/>
                  <a:pt x="481331" y="4418673"/>
                </a:cubicBezTo>
                <a:cubicBezTo>
                  <a:pt x="562678" y="4520858"/>
                  <a:pt x="726818" y="4582987"/>
                  <a:pt x="849325" y="4696950"/>
                </a:cubicBezTo>
                <a:cubicBezTo>
                  <a:pt x="801529" y="4776500"/>
                  <a:pt x="643231" y="4911973"/>
                  <a:pt x="550470" y="5043377"/>
                </a:cubicBezTo>
                <a:lnTo>
                  <a:pt x="521937" y="5089684"/>
                </a:lnTo>
                <a:lnTo>
                  <a:pt x="477558" y="4965878"/>
                </a:lnTo>
                <a:cubicBezTo>
                  <a:pt x="256463" y="4369994"/>
                  <a:pt x="39956" y="3904393"/>
                  <a:pt x="6993" y="3462390"/>
                </a:cubicBezTo>
                <a:cubicBezTo>
                  <a:pt x="-30679" y="2957244"/>
                  <a:pt x="84049" y="2455523"/>
                  <a:pt x="346040" y="2198668"/>
                </a:cubicBezTo>
                <a:lnTo>
                  <a:pt x="1487503" y="846179"/>
                </a:lnTo>
                <a:lnTo>
                  <a:pt x="1575466" y="672133"/>
                </a:lnTo>
                <a:cubicBezTo>
                  <a:pt x="1646131" y="534366"/>
                  <a:pt x="1729003" y="404582"/>
                  <a:pt x="1835232" y="290897"/>
                </a:cubicBezTo>
                <a:cubicBezTo>
                  <a:pt x="1912496" y="208223"/>
                  <a:pt x="1993058" y="129377"/>
                  <a:pt x="2089258" y="68345"/>
                </a:cubicBezTo>
                <a:cubicBezTo>
                  <a:pt x="2127525" y="44064"/>
                  <a:pt x="2167972" y="24666"/>
                  <a:pt x="2211388" y="11140"/>
                </a:cubicBezTo>
                <a:cubicBezTo>
                  <a:pt x="2230489" y="5201"/>
                  <a:pt x="2249264" y="1762"/>
                  <a:pt x="2267733" y="5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8100" sx="101000" sy="101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695" name="그룹 694">
            <a:extLst>
              <a:ext uri="{FF2B5EF4-FFF2-40B4-BE49-F238E27FC236}">
                <a16:creationId xmlns:a16="http://schemas.microsoft.com/office/drawing/2014/main" id="{F032F64D-64AA-458C-9435-E9B71FDE7F2F}"/>
              </a:ext>
            </a:extLst>
          </p:cNvPr>
          <p:cNvGrpSpPr/>
          <p:nvPr/>
        </p:nvGrpSpPr>
        <p:grpSpPr>
          <a:xfrm>
            <a:off x="744386" y="1034743"/>
            <a:ext cx="2774807" cy="5823257"/>
            <a:chOff x="744386" y="1034743"/>
            <a:chExt cx="2774807" cy="5823257"/>
          </a:xfrm>
        </p:grpSpPr>
        <p:sp>
          <p:nvSpPr>
            <p:cNvPr id="665" name="자유형: 도형 664">
              <a:extLst>
                <a:ext uri="{FF2B5EF4-FFF2-40B4-BE49-F238E27FC236}">
                  <a16:creationId xmlns:a16="http://schemas.microsoft.com/office/drawing/2014/main" id="{C6263776-F33C-4C82-BE0C-9A69F8527880}"/>
                </a:ext>
              </a:extLst>
            </p:cNvPr>
            <p:cNvSpPr/>
            <p:nvPr/>
          </p:nvSpPr>
          <p:spPr>
            <a:xfrm flipH="1">
              <a:off x="744386" y="2258265"/>
              <a:ext cx="2774807" cy="4599735"/>
            </a:xfrm>
            <a:custGeom>
              <a:avLst/>
              <a:gdLst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236792 w 2774807"/>
                <a:gd name="connsiteY10" fmla="*/ 158866 h 4599735"/>
                <a:gd name="connsiteX11" fmla="*/ 1228740 w 2774807"/>
                <a:gd name="connsiteY11" fmla="*/ 198971 h 4599735"/>
                <a:gd name="connsiteX12" fmla="*/ 1216493 w 2774807"/>
                <a:gd name="connsiteY12" fmla="*/ 199325 h 4599735"/>
                <a:gd name="connsiteX13" fmla="*/ 1188401 w 2774807"/>
                <a:gd name="connsiteY13" fmla="*/ 177095 h 4599735"/>
                <a:gd name="connsiteX14" fmla="*/ 1186538 w 2774807"/>
                <a:gd name="connsiteY14" fmla="*/ 183534 h 4599735"/>
                <a:gd name="connsiteX15" fmla="*/ 1161395 w 2774807"/>
                <a:gd name="connsiteY15" fmla="*/ 177919 h 4599735"/>
                <a:gd name="connsiteX16" fmla="*/ 1142212 w 2774807"/>
                <a:gd name="connsiteY16" fmla="*/ 181536 h 4599735"/>
                <a:gd name="connsiteX17" fmla="*/ 1122867 w 2774807"/>
                <a:gd name="connsiteY17" fmla="*/ 190858 h 4599735"/>
                <a:gd name="connsiteX18" fmla="*/ 1018522 w 2774807"/>
                <a:gd name="connsiteY18" fmla="*/ 276932 h 4599735"/>
                <a:gd name="connsiteX19" fmla="*/ 1002402 w 2774807"/>
                <a:gd name="connsiteY19" fmla="*/ 292965 h 4599735"/>
                <a:gd name="connsiteX20" fmla="*/ 477902 w 2774807"/>
                <a:gd name="connsiteY20" fmla="*/ 833491 h 4599735"/>
                <a:gd name="connsiteX21" fmla="*/ 324110 w 2774807"/>
                <a:gd name="connsiteY21" fmla="*/ 1077312 h 4599735"/>
                <a:gd name="connsiteX22" fmla="*/ 329086 w 2774807"/>
                <a:gd name="connsiteY22" fmla="*/ 1388254 h 4599735"/>
                <a:gd name="connsiteX23" fmla="*/ 419906 w 2774807"/>
                <a:gd name="connsiteY23" fmla="*/ 1645867 h 4599735"/>
                <a:gd name="connsiteX24" fmla="*/ 132985 w 2774807"/>
                <a:gd name="connsiteY24" fmla="*/ 2146711 h 4599735"/>
                <a:gd name="connsiteX25" fmla="*/ 1 w 2774807"/>
                <a:gd name="connsiteY25" fmla="*/ 2771575 h 4599735"/>
                <a:gd name="connsiteX26" fmla="*/ 134675 w 2774807"/>
                <a:gd name="connsiteY26" fmla="*/ 3284218 h 4599735"/>
                <a:gd name="connsiteX27" fmla="*/ 539697 w 2774807"/>
                <a:gd name="connsiteY27" fmla="*/ 3784708 h 4599735"/>
                <a:gd name="connsiteX28" fmla="*/ 576959 w 2774807"/>
                <a:gd name="connsiteY28" fmla="*/ 3822318 h 4599735"/>
                <a:gd name="connsiteX29" fmla="*/ 638753 w 2774807"/>
                <a:gd name="connsiteY29" fmla="*/ 3886659 h 4599735"/>
                <a:gd name="connsiteX30" fmla="*/ 713162 w 2774807"/>
                <a:gd name="connsiteY30" fmla="*/ 3943478 h 4599735"/>
                <a:gd name="connsiteX31" fmla="*/ 752159 w 2774807"/>
                <a:gd name="connsiteY31" fmla="*/ 3976806 h 4599735"/>
                <a:gd name="connsiteX32" fmla="*/ 821245 w 2774807"/>
                <a:gd name="connsiteY32" fmla="*/ 3974143 h 4599735"/>
                <a:gd name="connsiteX33" fmla="*/ 885007 w 2774807"/>
                <a:gd name="connsiteY33" fmla="*/ 4052024 h 4599735"/>
                <a:gd name="connsiteX34" fmla="*/ 952240 w 2774807"/>
                <a:gd name="connsiteY34" fmla="*/ 4104097 h 4599735"/>
                <a:gd name="connsiteX35" fmla="*/ 959994 w 2774807"/>
                <a:gd name="connsiteY35" fmla="*/ 4159759 h 4599735"/>
                <a:gd name="connsiteX36" fmla="*/ 819508 w 2774807"/>
                <a:gd name="connsiteY36" fmla="*/ 4339704 h 4599735"/>
                <a:gd name="connsiteX37" fmla="*/ 633717 w 2774807"/>
                <a:gd name="connsiteY37" fmla="*/ 4551954 h 4599735"/>
                <a:gd name="connsiteX38" fmla="*/ 599428 w 2774807"/>
                <a:gd name="connsiteY38" fmla="*/ 4599735 h 4599735"/>
                <a:gd name="connsiteX39" fmla="*/ 2381438 w 2774807"/>
                <a:gd name="connsiteY39" fmla="*/ 4599735 h 4599735"/>
                <a:gd name="connsiteX40" fmla="*/ 2379535 w 2774807"/>
                <a:gd name="connsiteY40" fmla="*/ 4573574 h 4599735"/>
                <a:gd name="connsiteX41" fmla="*/ 2429990 w 2774807"/>
                <a:gd name="connsiteY41" fmla="*/ 4435636 h 4599735"/>
                <a:gd name="connsiteX42" fmla="*/ 2651363 w 2774807"/>
                <a:gd name="connsiteY42" fmla="*/ 4024366 h 4599735"/>
                <a:gd name="connsiteX43" fmla="*/ 2649975 w 2774807"/>
                <a:gd name="connsiteY43" fmla="*/ 3416370 h 4599735"/>
                <a:gd name="connsiteX44" fmla="*/ 2286725 w 2774807"/>
                <a:gd name="connsiteY44" fmla="*/ 2942117 h 4599735"/>
                <a:gd name="connsiteX45" fmla="*/ 2654719 w 2774807"/>
                <a:gd name="connsiteY45" fmla="*/ 2663840 h 4599735"/>
                <a:gd name="connsiteX46" fmla="*/ 2774805 w 2774807"/>
                <a:gd name="connsiteY46" fmla="*/ 2329005 h 4599735"/>
                <a:gd name="connsiteX47" fmla="*/ 2652489 w 2774807"/>
                <a:gd name="connsiteY47" fmla="*/ 1320936 h 4599735"/>
                <a:gd name="connsiteX48" fmla="*/ 2597639 w 2774807"/>
                <a:gd name="connsiteY48" fmla="*/ 976959 h 4599735"/>
                <a:gd name="connsiteX49" fmla="*/ 2558525 w 2774807"/>
                <a:gd name="connsiteY49" fmla="*/ 723182 h 4599735"/>
                <a:gd name="connsiteX50" fmla="*/ 2294642 w 2774807"/>
                <a:gd name="connsiteY50" fmla="*/ 52984 h 4599735"/>
                <a:gd name="connsiteX51" fmla="*/ 2256842 w 2774807"/>
                <a:gd name="connsiteY51" fmla="*/ 32671 h 4599735"/>
                <a:gd name="connsiteX52" fmla="*/ 2053655 w 2774807"/>
                <a:gd name="connsiteY52" fmla="*/ 74930 h 4599735"/>
                <a:gd name="connsiteX53" fmla="*/ 1715637 w 2774807"/>
                <a:gd name="connsiteY53" fmla="*/ 87730 h 4599735"/>
                <a:gd name="connsiteX54" fmla="*/ 1568987 w 2774807"/>
                <a:gd name="connsiteY54" fmla="*/ 40604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236792 w 2774807"/>
                <a:gd name="connsiteY10" fmla="*/ 158866 h 4599735"/>
                <a:gd name="connsiteX11" fmla="*/ 1228740 w 2774807"/>
                <a:gd name="connsiteY11" fmla="*/ 198971 h 4599735"/>
                <a:gd name="connsiteX12" fmla="*/ 1188401 w 2774807"/>
                <a:gd name="connsiteY12" fmla="*/ 177095 h 4599735"/>
                <a:gd name="connsiteX13" fmla="*/ 1186538 w 2774807"/>
                <a:gd name="connsiteY13" fmla="*/ 183534 h 4599735"/>
                <a:gd name="connsiteX14" fmla="*/ 1161395 w 2774807"/>
                <a:gd name="connsiteY14" fmla="*/ 177919 h 4599735"/>
                <a:gd name="connsiteX15" fmla="*/ 1142212 w 2774807"/>
                <a:gd name="connsiteY15" fmla="*/ 181536 h 4599735"/>
                <a:gd name="connsiteX16" fmla="*/ 1122867 w 2774807"/>
                <a:gd name="connsiteY16" fmla="*/ 190858 h 4599735"/>
                <a:gd name="connsiteX17" fmla="*/ 1018522 w 2774807"/>
                <a:gd name="connsiteY17" fmla="*/ 276932 h 4599735"/>
                <a:gd name="connsiteX18" fmla="*/ 1002402 w 2774807"/>
                <a:gd name="connsiteY18" fmla="*/ 292965 h 4599735"/>
                <a:gd name="connsiteX19" fmla="*/ 477902 w 2774807"/>
                <a:gd name="connsiteY19" fmla="*/ 833491 h 4599735"/>
                <a:gd name="connsiteX20" fmla="*/ 324110 w 2774807"/>
                <a:gd name="connsiteY20" fmla="*/ 1077312 h 4599735"/>
                <a:gd name="connsiteX21" fmla="*/ 329086 w 2774807"/>
                <a:gd name="connsiteY21" fmla="*/ 1388254 h 4599735"/>
                <a:gd name="connsiteX22" fmla="*/ 419906 w 2774807"/>
                <a:gd name="connsiteY22" fmla="*/ 1645867 h 4599735"/>
                <a:gd name="connsiteX23" fmla="*/ 132985 w 2774807"/>
                <a:gd name="connsiteY23" fmla="*/ 2146711 h 4599735"/>
                <a:gd name="connsiteX24" fmla="*/ 1 w 2774807"/>
                <a:gd name="connsiteY24" fmla="*/ 2771575 h 4599735"/>
                <a:gd name="connsiteX25" fmla="*/ 134675 w 2774807"/>
                <a:gd name="connsiteY25" fmla="*/ 3284218 h 4599735"/>
                <a:gd name="connsiteX26" fmla="*/ 539697 w 2774807"/>
                <a:gd name="connsiteY26" fmla="*/ 3784708 h 4599735"/>
                <a:gd name="connsiteX27" fmla="*/ 576959 w 2774807"/>
                <a:gd name="connsiteY27" fmla="*/ 3822318 h 4599735"/>
                <a:gd name="connsiteX28" fmla="*/ 638753 w 2774807"/>
                <a:gd name="connsiteY28" fmla="*/ 3886659 h 4599735"/>
                <a:gd name="connsiteX29" fmla="*/ 713162 w 2774807"/>
                <a:gd name="connsiteY29" fmla="*/ 3943478 h 4599735"/>
                <a:gd name="connsiteX30" fmla="*/ 752159 w 2774807"/>
                <a:gd name="connsiteY30" fmla="*/ 3976806 h 4599735"/>
                <a:gd name="connsiteX31" fmla="*/ 821245 w 2774807"/>
                <a:gd name="connsiteY31" fmla="*/ 3974143 h 4599735"/>
                <a:gd name="connsiteX32" fmla="*/ 885007 w 2774807"/>
                <a:gd name="connsiteY32" fmla="*/ 4052024 h 4599735"/>
                <a:gd name="connsiteX33" fmla="*/ 952240 w 2774807"/>
                <a:gd name="connsiteY33" fmla="*/ 4104097 h 4599735"/>
                <a:gd name="connsiteX34" fmla="*/ 959994 w 2774807"/>
                <a:gd name="connsiteY34" fmla="*/ 4159759 h 4599735"/>
                <a:gd name="connsiteX35" fmla="*/ 819508 w 2774807"/>
                <a:gd name="connsiteY35" fmla="*/ 4339704 h 4599735"/>
                <a:gd name="connsiteX36" fmla="*/ 633717 w 2774807"/>
                <a:gd name="connsiteY36" fmla="*/ 4551954 h 4599735"/>
                <a:gd name="connsiteX37" fmla="*/ 599428 w 2774807"/>
                <a:gd name="connsiteY37" fmla="*/ 4599735 h 4599735"/>
                <a:gd name="connsiteX38" fmla="*/ 2381438 w 2774807"/>
                <a:gd name="connsiteY38" fmla="*/ 4599735 h 4599735"/>
                <a:gd name="connsiteX39" fmla="*/ 2379535 w 2774807"/>
                <a:gd name="connsiteY39" fmla="*/ 4573574 h 4599735"/>
                <a:gd name="connsiteX40" fmla="*/ 2429990 w 2774807"/>
                <a:gd name="connsiteY40" fmla="*/ 4435636 h 4599735"/>
                <a:gd name="connsiteX41" fmla="*/ 2651363 w 2774807"/>
                <a:gd name="connsiteY41" fmla="*/ 4024366 h 4599735"/>
                <a:gd name="connsiteX42" fmla="*/ 2649975 w 2774807"/>
                <a:gd name="connsiteY42" fmla="*/ 3416370 h 4599735"/>
                <a:gd name="connsiteX43" fmla="*/ 2286725 w 2774807"/>
                <a:gd name="connsiteY43" fmla="*/ 2942117 h 4599735"/>
                <a:gd name="connsiteX44" fmla="*/ 2654719 w 2774807"/>
                <a:gd name="connsiteY44" fmla="*/ 2663840 h 4599735"/>
                <a:gd name="connsiteX45" fmla="*/ 2774805 w 2774807"/>
                <a:gd name="connsiteY45" fmla="*/ 2329005 h 4599735"/>
                <a:gd name="connsiteX46" fmla="*/ 2652489 w 2774807"/>
                <a:gd name="connsiteY46" fmla="*/ 1320936 h 4599735"/>
                <a:gd name="connsiteX47" fmla="*/ 2597639 w 2774807"/>
                <a:gd name="connsiteY47" fmla="*/ 976959 h 4599735"/>
                <a:gd name="connsiteX48" fmla="*/ 2558525 w 2774807"/>
                <a:gd name="connsiteY48" fmla="*/ 723182 h 4599735"/>
                <a:gd name="connsiteX49" fmla="*/ 2294642 w 2774807"/>
                <a:gd name="connsiteY49" fmla="*/ 52984 h 4599735"/>
                <a:gd name="connsiteX50" fmla="*/ 2256842 w 2774807"/>
                <a:gd name="connsiteY50" fmla="*/ 32671 h 4599735"/>
                <a:gd name="connsiteX51" fmla="*/ 2053655 w 2774807"/>
                <a:gd name="connsiteY51" fmla="*/ 74930 h 4599735"/>
                <a:gd name="connsiteX52" fmla="*/ 1715637 w 2774807"/>
                <a:gd name="connsiteY52" fmla="*/ 87730 h 4599735"/>
                <a:gd name="connsiteX53" fmla="*/ 1568987 w 2774807"/>
                <a:gd name="connsiteY53" fmla="*/ 40604 h 4599735"/>
                <a:gd name="connsiteX54" fmla="*/ 1510126 w 2774807"/>
                <a:gd name="connsiteY54" fmla="*/ 0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236792 w 2774807"/>
                <a:gd name="connsiteY10" fmla="*/ 158866 h 4599735"/>
                <a:gd name="connsiteX11" fmla="*/ 1188401 w 2774807"/>
                <a:gd name="connsiteY11" fmla="*/ 177095 h 4599735"/>
                <a:gd name="connsiteX12" fmla="*/ 1186538 w 2774807"/>
                <a:gd name="connsiteY12" fmla="*/ 183534 h 4599735"/>
                <a:gd name="connsiteX13" fmla="*/ 1161395 w 2774807"/>
                <a:gd name="connsiteY13" fmla="*/ 177919 h 4599735"/>
                <a:gd name="connsiteX14" fmla="*/ 1142212 w 2774807"/>
                <a:gd name="connsiteY14" fmla="*/ 181536 h 4599735"/>
                <a:gd name="connsiteX15" fmla="*/ 1122867 w 2774807"/>
                <a:gd name="connsiteY15" fmla="*/ 190858 h 4599735"/>
                <a:gd name="connsiteX16" fmla="*/ 1018522 w 2774807"/>
                <a:gd name="connsiteY16" fmla="*/ 276932 h 4599735"/>
                <a:gd name="connsiteX17" fmla="*/ 1002402 w 2774807"/>
                <a:gd name="connsiteY17" fmla="*/ 292965 h 4599735"/>
                <a:gd name="connsiteX18" fmla="*/ 477902 w 2774807"/>
                <a:gd name="connsiteY18" fmla="*/ 833491 h 4599735"/>
                <a:gd name="connsiteX19" fmla="*/ 324110 w 2774807"/>
                <a:gd name="connsiteY19" fmla="*/ 1077312 h 4599735"/>
                <a:gd name="connsiteX20" fmla="*/ 329086 w 2774807"/>
                <a:gd name="connsiteY20" fmla="*/ 1388254 h 4599735"/>
                <a:gd name="connsiteX21" fmla="*/ 419906 w 2774807"/>
                <a:gd name="connsiteY21" fmla="*/ 1645867 h 4599735"/>
                <a:gd name="connsiteX22" fmla="*/ 132985 w 2774807"/>
                <a:gd name="connsiteY22" fmla="*/ 2146711 h 4599735"/>
                <a:gd name="connsiteX23" fmla="*/ 1 w 2774807"/>
                <a:gd name="connsiteY23" fmla="*/ 2771575 h 4599735"/>
                <a:gd name="connsiteX24" fmla="*/ 134675 w 2774807"/>
                <a:gd name="connsiteY24" fmla="*/ 3284218 h 4599735"/>
                <a:gd name="connsiteX25" fmla="*/ 539697 w 2774807"/>
                <a:gd name="connsiteY25" fmla="*/ 3784708 h 4599735"/>
                <a:gd name="connsiteX26" fmla="*/ 576959 w 2774807"/>
                <a:gd name="connsiteY26" fmla="*/ 3822318 h 4599735"/>
                <a:gd name="connsiteX27" fmla="*/ 638753 w 2774807"/>
                <a:gd name="connsiteY27" fmla="*/ 3886659 h 4599735"/>
                <a:gd name="connsiteX28" fmla="*/ 713162 w 2774807"/>
                <a:gd name="connsiteY28" fmla="*/ 3943478 h 4599735"/>
                <a:gd name="connsiteX29" fmla="*/ 752159 w 2774807"/>
                <a:gd name="connsiteY29" fmla="*/ 3976806 h 4599735"/>
                <a:gd name="connsiteX30" fmla="*/ 821245 w 2774807"/>
                <a:gd name="connsiteY30" fmla="*/ 3974143 h 4599735"/>
                <a:gd name="connsiteX31" fmla="*/ 885007 w 2774807"/>
                <a:gd name="connsiteY31" fmla="*/ 4052024 h 4599735"/>
                <a:gd name="connsiteX32" fmla="*/ 952240 w 2774807"/>
                <a:gd name="connsiteY32" fmla="*/ 4104097 h 4599735"/>
                <a:gd name="connsiteX33" fmla="*/ 959994 w 2774807"/>
                <a:gd name="connsiteY33" fmla="*/ 4159759 h 4599735"/>
                <a:gd name="connsiteX34" fmla="*/ 819508 w 2774807"/>
                <a:gd name="connsiteY34" fmla="*/ 4339704 h 4599735"/>
                <a:gd name="connsiteX35" fmla="*/ 633717 w 2774807"/>
                <a:gd name="connsiteY35" fmla="*/ 4551954 h 4599735"/>
                <a:gd name="connsiteX36" fmla="*/ 599428 w 2774807"/>
                <a:gd name="connsiteY36" fmla="*/ 4599735 h 4599735"/>
                <a:gd name="connsiteX37" fmla="*/ 2381438 w 2774807"/>
                <a:gd name="connsiteY37" fmla="*/ 4599735 h 4599735"/>
                <a:gd name="connsiteX38" fmla="*/ 2379535 w 2774807"/>
                <a:gd name="connsiteY38" fmla="*/ 4573574 h 4599735"/>
                <a:gd name="connsiteX39" fmla="*/ 2429990 w 2774807"/>
                <a:gd name="connsiteY39" fmla="*/ 4435636 h 4599735"/>
                <a:gd name="connsiteX40" fmla="*/ 2651363 w 2774807"/>
                <a:gd name="connsiteY40" fmla="*/ 4024366 h 4599735"/>
                <a:gd name="connsiteX41" fmla="*/ 2649975 w 2774807"/>
                <a:gd name="connsiteY41" fmla="*/ 3416370 h 4599735"/>
                <a:gd name="connsiteX42" fmla="*/ 2286725 w 2774807"/>
                <a:gd name="connsiteY42" fmla="*/ 2942117 h 4599735"/>
                <a:gd name="connsiteX43" fmla="*/ 2654719 w 2774807"/>
                <a:gd name="connsiteY43" fmla="*/ 2663840 h 4599735"/>
                <a:gd name="connsiteX44" fmla="*/ 2774805 w 2774807"/>
                <a:gd name="connsiteY44" fmla="*/ 2329005 h 4599735"/>
                <a:gd name="connsiteX45" fmla="*/ 2652489 w 2774807"/>
                <a:gd name="connsiteY45" fmla="*/ 1320936 h 4599735"/>
                <a:gd name="connsiteX46" fmla="*/ 2597639 w 2774807"/>
                <a:gd name="connsiteY46" fmla="*/ 976959 h 4599735"/>
                <a:gd name="connsiteX47" fmla="*/ 2558525 w 2774807"/>
                <a:gd name="connsiteY47" fmla="*/ 723182 h 4599735"/>
                <a:gd name="connsiteX48" fmla="*/ 2294642 w 2774807"/>
                <a:gd name="connsiteY48" fmla="*/ 52984 h 4599735"/>
                <a:gd name="connsiteX49" fmla="*/ 2256842 w 2774807"/>
                <a:gd name="connsiteY49" fmla="*/ 32671 h 4599735"/>
                <a:gd name="connsiteX50" fmla="*/ 2053655 w 2774807"/>
                <a:gd name="connsiteY50" fmla="*/ 74930 h 4599735"/>
                <a:gd name="connsiteX51" fmla="*/ 1715637 w 2774807"/>
                <a:gd name="connsiteY51" fmla="*/ 87730 h 4599735"/>
                <a:gd name="connsiteX52" fmla="*/ 1568987 w 2774807"/>
                <a:gd name="connsiteY52" fmla="*/ 40604 h 4599735"/>
                <a:gd name="connsiteX53" fmla="*/ 1510126 w 2774807"/>
                <a:gd name="connsiteY53" fmla="*/ 0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240190 w 2774807"/>
                <a:gd name="connsiteY9" fmla="*/ 149101 h 4599735"/>
                <a:gd name="connsiteX10" fmla="*/ 1188401 w 2774807"/>
                <a:gd name="connsiteY10" fmla="*/ 177095 h 4599735"/>
                <a:gd name="connsiteX11" fmla="*/ 1186538 w 2774807"/>
                <a:gd name="connsiteY11" fmla="*/ 183534 h 4599735"/>
                <a:gd name="connsiteX12" fmla="*/ 1161395 w 2774807"/>
                <a:gd name="connsiteY12" fmla="*/ 177919 h 4599735"/>
                <a:gd name="connsiteX13" fmla="*/ 1142212 w 2774807"/>
                <a:gd name="connsiteY13" fmla="*/ 181536 h 4599735"/>
                <a:gd name="connsiteX14" fmla="*/ 1122867 w 2774807"/>
                <a:gd name="connsiteY14" fmla="*/ 190858 h 4599735"/>
                <a:gd name="connsiteX15" fmla="*/ 1018522 w 2774807"/>
                <a:gd name="connsiteY15" fmla="*/ 276932 h 4599735"/>
                <a:gd name="connsiteX16" fmla="*/ 1002402 w 2774807"/>
                <a:gd name="connsiteY16" fmla="*/ 292965 h 4599735"/>
                <a:gd name="connsiteX17" fmla="*/ 477902 w 2774807"/>
                <a:gd name="connsiteY17" fmla="*/ 833491 h 4599735"/>
                <a:gd name="connsiteX18" fmla="*/ 324110 w 2774807"/>
                <a:gd name="connsiteY18" fmla="*/ 1077312 h 4599735"/>
                <a:gd name="connsiteX19" fmla="*/ 329086 w 2774807"/>
                <a:gd name="connsiteY19" fmla="*/ 1388254 h 4599735"/>
                <a:gd name="connsiteX20" fmla="*/ 419906 w 2774807"/>
                <a:gd name="connsiteY20" fmla="*/ 1645867 h 4599735"/>
                <a:gd name="connsiteX21" fmla="*/ 132985 w 2774807"/>
                <a:gd name="connsiteY21" fmla="*/ 2146711 h 4599735"/>
                <a:gd name="connsiteX22" fmla="*/ 1 w 2774807"/>
                <a:gd name="connsiteY22" fmla="*/ 2771575 h 4599735"/>
                <a:gd name="connsiteX23" fmla="*/ 134675 w 2774807"/>
                <a:gd name="connsiteY23" fmla="*/ 3284218 h 4599735"/>
                <a:gd name="connsiteX24" fmla="*/ 539697 w 2774807"/>
                <a:gd name="connsiteY24" fmla="*/ 3784708 h 4599735"/>
                <a:gd name="connsiteX25" fmla="*/ 576959 w 2774807"/>
                <a:gd name="connsiteY25" fmla="*/ 3822318 h 4599735"/>
                <a:gd name="connsiteX26" fmla="*/ 638753 w 2774807"/>
                <a:gd name="connsiteY26" fmla="*/ 3886659 h 4599735"/>
                <a:gd name="connsiteX27" fmla="*/ 713162 w 2774807"/>
                <a:gd name="connsiteY27" fmla="*/ 3943478 h 4599735"/>
                <a:gd name="connsiteX28" fmla="*/ 752159 w 2774807"/>
                <a:gd name="connsiteY28" fmla="*/ 3976806 h 4599735"/>
                <a:gd name="connsiteX29" fmla="*/ 821245 w 2774807"/>
                <a:gd name="connsiteY29" fmla="*/ 3974143 h 4599735"/>
                <a:gd name="connsiteX30" fmla="*/ 885007 w 2774807"/>
                <a:gd name="connsiteY30" fmla="*/ 4052024 h 4599735"/>
                <a:gd name="connsiteX31" fmla="*/ 952240 w 2774807"/>
                <a:gd name="connsiteY31" fmla="*/ 4104097 h 4599735"/>
                <a:gd name="connsiteX32" fmla="*/ 959994 w 2774807"/>
                <a:gd name="connsiteY32" fmla="*/ 4159759 h 4599735"/>
                <a:gd name="connsiteX33" fmla="*/ 819508 w 2774807"/>
                <a:gd name="connsiteY33" fmla="*/ 4339704 h 4599735"/>
                <a:gd name="connsiteX34" fmla="*/ 633717 w 2774807"/>
                <a:gd name="connsiteY34" fmla="*/ 4551954 h 4599735"/>
                <a:gd name="connsiteX35" fmla="*/ 599428 w 2774807"/>
                <a:gd name="connsiteY35" fmla="*/ 4599735 h 4599735"/>
                <a:gd name="connsiteX36" fmla="*/ 2381438 w 2774807"/>
                <a:gd name="connsiteY36" fmla="*/ 4599735 h 4599735"/>
                <a:gd name="connsiteX37" fmla="*/ 2379535 w 2774807"/>
                <a:gd name="connsiteY37" fmla="*/ 4573574 h 4599735"/>
                <a:gd name="connsiteX38" fmla="*/ 2429990 w 2774807"/>
                <a:gd name="connsiteY38" fmla="*/ 4435636 h 4599735"/>
                <a:gd name="connsiteX39" fmla="*/ 2651363 w 2774807"/>
                <a:gd name="connsiteY39" fmla="*/ 4024366 h 4599735"/>
                <a:gd name="connsiteX40" fmla="*/ 2649975 w 2774807"/>
                <a:gd name="connsiteY40" fmla="*/ 3416370 h 4599735"/>
                <a:gd name="connsiteX41" fmla="*/ 2286725 w 2774807"/>
                <a:gd name="connsiteY41" fmla="*/ 2942117 h 4599735"/>
                <a:gd name="connsiteX42" fmla="*/ 2654719 w 2774807"/>
                <a:gd name="connsiteY42" fmla="*/ 2663840 h 4599735"/>
                <a:gd name="connsiteX43" fmla="*/ 2774805 w 2774807"/>
                <a:gd name="connsiteY43" fmla="*/ 2329005 h 4599735"/>
                <a:gd name="connsiteX44" fmla="*/ 2652489 w 2774807"/>
                <a:gd name="connsiteY44" fmla="*/ 1320936 h 4599735"/>
                <a:gd name="connsiteX45" fmla="*/ 2597639 w 2774807"/>
                <a:gd name="connsiteY45" fmla="*/ 976959 h 4599735"/>
                <a:gd name="connsiteX46" fmla="*/ 2558525 w 2774807"/>
                <a:gd name="connsiteY46" fmla="*/ 723182 h 4599735"/>
                <a:gd name="connsiteX47" fmla="*/ 2294642 w 2774807"/>
                <a:gd name="connsiteY47" fmla="*/ 52984 h 4599735"/>
                <a:gd name="connsiteX48" fmla="*/ 2256842 w 2774807"/>
                <a:gd name="connsiteY48" fmla="*/ 32671 h 4599735"/>
                <a:gd name="connsiteX49" fmla="*/ 2053655 w 2774807"/>
                <a:gd name="connsiteY49" fmla="*/ 74930 h 4599735"/>
                <a:gd name="connsiteX50" fmla="*/ 1715637 w 2774807"/>
                <a:gd name="connsiteY50" fmla="*/ 87730 h 4599735"/>
                <a:gd name="connsiteX51" fmla="*/ 1568987 w 2774807"/>
                <a:gd name="connsiteY51" fmla="*/ 40604 h 4599735"/>
                <a:gd name="connsiteX52" fmla="*/ 1510126 w 2774807"/>
                <a:gd name="connsiteY52" fmla="*/ 0 h 4599735"/>
                <a:gd name="connsiteX0" fmla="*/ 2162331 w 2774807"/>
                <a:gd name="connsiteY0" fmla="*/ 1904243 h 4599735"/>
                <a:gd name="connsiteX1" fmla="*/ 2247011 w 2774807"/>
                <a:gd name="connsiteY1" fmla="*/ 2249418 h 4599735"/>
                <a:gd name="connsiteX2" fmla="*/ 2192823 w 2774807"/>
                <a:gd name="connsiteY2" fmla="*/ 2355853 h 4599735"/>
                <a:gd name="connsiteX3" fmla="*/ 2098018 w 2774807"/>
                <a:gd name="connsiteY3" fmla="*/ 2460494 h 4599735"/>
                <a:gd name="connsiteX4" fmla="*/ 2052481 w 2774807"/>
                <a:gd name="connsiteY4" fmla="*/ 2467031 h 4599735"/>
                <a:gd name="connsiteX5" fmla="*/ 2019067 w 2774807"/>
                <a:gd name="connsiteY5" fmla="*/ 2388425 h 4599735"/>
                <a:gd name="connsiteX6" fmla="*/ 2031565 w 2774807"/>
                <a:gd name="connsiteY6" fmla="*/ 2220863 h 4599735"/>
                <a:gd name="connsiteX7" fmla="*/ 2162331 w 2774807"/>
                <a:gd name="connsiteY7" fmla="*/ 1904243 h 4599735"/>
                <a:gd name="connsiteX8" fmla="*/ 1510126 w 2774807"/>
                <a:gd name="connsiteY8" fmla="*/ 0 h 4599735"/>
                <a:gd name="connsiteX9" fmla="*/ 1188401 w 2774807"/>
                <a:gd name="connsiteY9" fmla="*/ 177095 h 4599735"/>
                <a:gd name="connsiteX10" fmla="*/ 1186538 w 2774807"/>
                <a:gd name="connsiteY10" fmla="*/ 183534 h 4599735"/>
                <a:gd name="connsiteX11" fmla="*/ 1161395 w 2774807"/>
                <a:gd name="connsiteY11" fmla="*/ 177919 h 4599735"/>
                <a:gd name="connsiteX12" fmla="*/ 1142212 w 2774807"/>
                <a:gd name="connsiteY12" fmla="*/ 181536 h 4599735"/>
                <a:gd name="connsiteX13" fmla="*/ 1122867 w 2774807"/>
                <a:gd name="connsiteY13" fmla="*/ 190858 h 4599735"/>
                <a:gd name="connsiteX14" fmla="*/ 1018522 w 2774807"/>
                <a:gd name="connsiteY14" fmla="*/ 276932 h 4599735"/>
                <a:gd name="connsiteX15" fmla="*/ 1002402 w 2774807"/>
                <a:gd name="connsiteY15" fmla="*/ 292965 h 4599735"/>
                <a:gd name="connsiteX16" fmla="*/ 477902 w 2774807"/>
                <a:gd name="connsiteY16" fmla="*/ 833491 h 4599735"/>
                <a:gd name="connsiteX17" fmla="*/ 324110 w 2774807"/>
                <a:gd name="connsiteY17" fmla="*/ 1077312 h 4599735"/>
                <a:gd name="connsiteX18" fmla="*/ 329086 w 2774807"/>
                <a:gd name="connsiteY18" fmla="*/ 1388254 h 4599735"/>
                <a:gd name="connsiteX19" fmla="*/ 419906 w 2774807"/>
                <a:gd name="connsiteY19" fmla="*/ 1645867 h 4599735"/>
                <a:gd name="connsiteX20" fmla="*/ 132985 w 2774807"/>
                <a:gd name="connsiteY20" fmla="*/ 2146711 h 4599735"/>
                <a:gd name="connsiteX21" fmla="*/ 1 w 2774807"/>
                <a:gd name="connsiteY21" fmla="*/ 2771575 h 4599735"/>
                <a:gd name="connsiteX22" fmla="*/ 134675 w 2774807"/>
                <a:gd name="connsiteY22" fmla="*/ 3284218 h 4599735"/>
                <a:gd name="connsiteX23" fmla="*/ 539697 w 2774807"/>
                <a:gd name="connsiteY23" fmla="*/ 3784708 h 4599735"/>
                <a:gd name="connsiteX24" fmla="*/ 576959 w 2774807"/>
                <a:gd name="connsiteY24" fmla="*/ 3822318 h 4599735"/>
                <a:gd name="connsiteX25" fmla="*/ 638753 w 2774807"/>
                <a:gd name="connsiteY25" fmla="*/ 3886659 h 4599735"/>
                <a:gd name="connsiteX26" fmla="*/ 713162 w 2774807"/>
                <a:gd name="connsiteY26" fmla="*/ 3943478 h 4599735"/>
                <a:gd name="connsiteX27" fmla="*/ 752159 w 2774807"/>
                <a:gd name="connsiteY27" fmla="*/ 3976806 h 4599735"/>
                <a:gd name="connsiteX28" fmla="*/ 821245 w 2774807"/>
                <a:gd name="connsiteY28" fmla="*/ 3974143 h 4599735"/>
                <a:gd name="connsiteX29" fmla="*/ 885007 w 2774807"/>
                <a:gd name="connsiteY29" fmla="*/ 4052024 h 4599735"/>
                <a:gd name="connsiteX30" fmla="*/ 952240 w 2774807"/>
                <a:gd name="connsiteY30" fmla="*/ 4104097 h 4599735"/>
                <a:gd name="connsiteX31" fmla="*/ 959994 w 2774807"/>
                <a:gd name="connsiteY31" fmla="*/ 4159759 h 4599735"/>
                <a:gd name="connsiteX32" fmla="*/ 819508 w 2774807"/>
                <a:gd name="connsiteY32" fmla="*/ 4339704 h 4599735"/>
                <a:gd name="connsiteX33" fmla="*/ 633717 w 2774807"/>
                <a:gd name="connsiteY33" fmla="*/ 4551954 h 4599735"/>
                <a:gd name="connsiteX34" fmla="*/ 599428 w 2774807"/>
                <a:gd name="connsiteY34" fmla="*/ 4599735 h 4599735"/>
                <a:gd name="connsiteX35" fmla="*/ 2381438 w 2774807"/>
                <a:gd name="connsiteY35" fmla="*/ 4599735 h 4599735"/>
                <a:gd name="connsiteX36" fmla="*/ 2379535 w 2774807"/>
                <a:gd name="connsiteY36" fmla="*/ 4573574 h 4599735"/>
                <a:gd name="connsiteX37" fmla="*/ 2429990 w 2774807"/>
                <a:gd name="connsiteY37" fmla="*/ 4435636 h 4599735"/>
                <a:gd name="connsiteX38" fmla="*/ 2651363 w 2774807"/>
                <a:gd name="connsiteY38" fmla="*/ 4024366 h 4599735"/>
                <a:gd name="connsiteX39" fmla="*/ 2649975 w 2774807"/>
                <a:gd name="connsiteY39" fmla="*/ 3416370 h 4599735"/>
                <a:gd name="connsiteX40" fmla="*/ 2286725 w 2774807"/>
                <a:gd name="connsiteY40" fmla="*/ 2942117 h 4599735"/>
                <a:gd name="connsiteX41" fmla="*/ 2654719 w 2774807"/>
                <a:gd name="connsiteY41" fmla="*/ 2663840 h 4599735"/>
                <a:gd name="connsiteX42" fmla="*/ 2774805 w 2774807"/>
                <a:gd name="connsiteY42" fmla="*/ 2329005 h 4599735"/>
                <a:gd name="connsiteX43" fmla="*/ 2652489 w 2774807"/>
                <a:gd name="connsiteY43" fmla="*/ 1320936 h 4599735"/>
                <a:gd name="connsiteX44" fmla="*/ 2597639 w 2774807"/>
                <a:gd name="connsiteY44" fmla="*/ 976959 h 4599735"/>
                <a:gd name="connsiteX45" fmla="*/ 2558525 w 2774807"/>
                <a:gd name="connsiteY45" fmla="*/ 723182 h 4599735"/>
                <a:gd name="connsiteX46" fmla="*/ 2294642 w 2774807"/>
                <a:gd name="connsiteY46" fmla="*/ 52984 h 4599735"/>
                <a:gd name="connsiteX47" fmla="*/ 2256842 w 2774807"/>
                <a:gd name="connsiteY47" fmla="*/ 32671 h 4599735"/>
                <a:gd name="connsiteX48" fmla="*/ 2053655 w 2774807"/>
                <a:gd name="connsiteY48" fmla="*/ 74930 h 4599735"/>
                <a:gd name="connsiteX49" fmla="*/ 1715637 w 2774807"/>
                <a:gd name="connsiteY49" fmla="*/ 87730 h 4599735"/>
                <a:gd name="connsiteX50" fmla="*/ 1568987 w 2774807"/>
                <a:gd name="connsiteY50" fmla="*/ 40604 h 4599735"/>
                <a:gd name="connsiteX51" fmla="*/ 1510126 w 2774807"/>
                <a:gd name="connsiteY51" fmla="*/ 0 h 459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74807" h="4599735">
                  <a:moveTo>
                    <a:pt x="2162331" y="1904243"/>
                  </a:moveTo>
                  <a:cubicBezTo>
                    <a:pt x="2180613" y="1982587"/>
                    <a:pt x="2269807" y="2161931"/>
                    <a:pt x="2247011" y="2249418"/>
                  </a:cubicBezTo>
                  <a:cubicBezTo>
                    <a:pt x="2240298" y="2275571"/>
                    <a:pt x="2217656" y="2320674"/>
                    <a:pt x="2192823" y="2355853"/>
                  </a:cubicBezTo>
                  <a:cubicBezTo>
                    <a:pt x="2167991" y="2391033"/>
                    <a:pt x="2121409" y="2441965"/>
                    <a:pt x="2098018" y="2460494"/>
                  </a:cubicBezTo>
                  <a:cubicBezTo>
                    <a:pt x="2074627" y="2479023"/>
                    <a:pt x="2065640" y="2479043"/>
                    <a:pt x="2052481" y="2467031"/>
                  </a:cubicBezTo>
                  <a:cubicBezTo>
                    <a:pt x="2039323" y="2455020"/>
                    <a:pt x="2018834" y="2399998"/>
                    <a:pt x="2019067" y="2388425"/>
                  </a:cubicBezTo>
                  <a:cubicBezTo>
                    <a:pt x="2019992" y="2332301"/>
                    <a:pt x="2007688" y="2301560"/>
                    <a:pt x="2031565" y="2220863"/>
                  </a:cubicBezTo>
                  <a:cubicBezTo>
                    <a:pt x="2055442" y="2140166"/>
                    <a:pt x="2118742" y="2009784"/>
                    <a:pt x="2162331" y="1904243"/>
                  </a:cubicBezTo>
                  <a:close/>
                  <a:moveTo>
                    <a:pt x="1510126" y="0"/>
                  </a:moveTo>
                  <a:lnTo>
                    <a:pt x="1188401" y="177095"/>
                  </a:lnTo>
                  <a:lnTo>
                    <a:pt x="1186538" y="183534"/>
                  </a:lnTo>
                  <a:lnTo>
                    <a:pt x="1161395" y="177919"/>
                  </a:lnTo>
                  <a:lnTo>
                    <a:pt x="1142212" y="181536"/>
                  </a:lnTo>
                  <a:lnTo>
                    <a:pt x="1122867" y="190858"/>
                  </a:lnTo>
                  <a:lnTo>
                    <a:pt x="1018522" y="276932"/>
                  </a:lnTo>
                  <a:lnTo>
                    <a:pt x="1002402" y="292965"/>
                  </a:lnTo>
                  <a:cubicBezTo>
                    <a:pt x="895303" y="400941"/>
                    <a:pt x="590951" y="702766"/>
                    <a:pt x="477902" y="833491"/>
                  </a:cubicBezTo>
                  <a:cubicBezTo>
                    <a:pt x="364853" y="964216"/>
                    <a:pt x="356395" y="984389"/>
                    <a:pt x="324110" y="1077312"/>
                  </a:cubicBezTo>
                  <a:cubicBezTo>
                    <a:pt x="288005" y="1181230"/>
                    <a:pt x="313120" y="1293495"/>
                    <a:pt x="329086" y="1388254"/>
                  </a:cubicBezTo>
                  <a:cubicBezTo>
                    <a:pt x="345052" y="1483013"/>
                    <a:pt x="428122" y="1602935"/>
                    <a:pt x="419906" y="1645867"/>
                  </a:cubicBezTo>
                  <a:cubicBezTo>
                    <a:pt x="415180" y="1781955"/>
                    <a:pt x="217222" y="1943970"/>
                    <a:pt x="132985" y="2146711"/>
                  </a:cubicBezTo>
                  <a:cubicBezTo>
                    <a:pt x="46313" y="2334988"/>
                    <a:pt x="-281" y="2581990"/>
                    <a:pt x="1" y="2771575"/>
                  </a:cubicBezTo>
                  <a:cubicBezTo>
                    <a:pt x="282" y="2961159"/>
                    <a:pt x="44726" y="3115362"/>
                    <a:pt x="134675" y="3284218"/>
                  </a:cubicBezTo>
                  <a:cubicBezTo>
                    <a:pt x="224625" y="3453073"/>
                    <a:pt x="351419" y="3660887"/>
                    <a:pt x="539697" y="3784708"/>
                  </a:cubicBezTo>
                  <a:cubicBezTo>
                    <a:pt x="554509" y="3794429"/>
                    <a:pt x="574992" y="3808201"/>
                    <a:pt x="576959" y="3822318"/>
                  </a:cubicBezTo>
                  <a:cubicBezTo>
                    <a:pt x="582398" y="3861430"/>
                    <a:pt x="608319" y="3875086"/>
                    <a:pt x="638753" y="3886659"/>
                  </a:cubicBezTo>
                  <a:cubicBezTo>
                    <a:pt x="669072" y="3898114"/>
                    <a:pt x="707030" y="3897073"/>
                    <a:pt x="713162" y="3943478"/>
                  </a:cubicBezTo>
                  <a:cubicBezTo>
                    <a:pt x="714320" y="3952504"/>
                    <a:pt x="737694" y="3973219"/>
                    <a:pt x="752159" y="3976806"/>
                  </a:cubicBezTo>
                  <a:cubicBezTo>
                    <a:pt x="774609" y="3982360"/>
                    <a:pt x="798216" y="3971482"/>
                    <a:pt x="821245" y="3974143"/>
                  </a:cubicBezTo>
                  <a:cubicBezTo>
                    <a:pt x="818584" y="3977730"/>
                    <a:pt x="860242" y="4030613"/>
                    <a:pt x="885007" y="4052024"/>
                  </a:cubicBezTo>
                  <a:cubicBezTo>
                    <a:pt x="906415" y="4070537"/>
                    <a:pt x="929327" y="4087433"/>
                    <a:pt x="952240" y="4104097"/>
                  </a:cubicBezTo>
                  <a:cubicBezTo>
                    <a:pt x="974690" y="4120413"/>
                    <a:pt x="977352" y="4137772"/>
                    <a:pt x="959994" y="4159759"/>
                  </a:cubicBezTo>
                  <a:cubicBezTo>
                    <a:pt x="912896" y="4219586"/>
                    <a:pt x="867996" y="4281033"/>
                    <a:pt x="819508" y="4339704"/>
                  </a:cubicBezTo>
                  <a:cubicBezTo>
                    <a:pt x="759710" y="4412000"/>
                    <a:pt x="691840" y="4478894"/>
                    <a:pt x="633717" y="4551954"/>
                  </a:cubicBezTo>
                  <a:lnTo>
                    <a:pt x="599428" y="4599735"/>
                  </a:lnTo>
                  <a:lnTo>
                    <a:pt x="2381438" y="4599735"/>
                  </a:lnTo>
                  <a:lnTo>
                    <a:pt x="2379535" y="4573574"/>
                  </a:lnTo>
                  <a:cubicBezTo>
                    <a:pt x="2376179" y="4522080"/>
                    <a:pt x="2393653" y="4477873"/>
                    <a:pt x="2429990" y="4435636"/>
                  </a:cubicBezTo>
                  <a:cubicBezTo>
                    <a:pt x="2532055" y="4316907"/>
                    <a:pt x="2623589" y="4179315"/>
                    <a:pt x="2651363" y="4024366"/>
                  </a:cubicBezTo>
                  <a:cubicBezTo>
                    <a:pt x="2684689" y="3821393"/>
                    <a:pt x="2702858" y="3616336"/>
                    <a:pt x="2649975" y="3416370"/>
                  </a:cubicBezTo>
                  <a:cubicBezTo>
                    <a:pt x="2610629" y="3253669"/>
                    <a:pt x="2350453" y="3048184"/>
                    <a:pt x="2286725" y="2942117"/>
                  </a:cubicBezTo>
                  <a:cubicBezTo>
                    <a:pt x="2409232" y="2828154"/>
                    <a:pt x="2573372" y="2766025"/>
                    <a:pt x="2654719" y="2663840"/>
                  </a:cubicBezTo>
                  <a:cubicBezTo>
                    <a:pt x="2736065" y="2561655"/>
                    <a:pt x="2775177" y="2552822"/>
                    <a:pt x="2774805" y="2329005"/>
                  </a:cubicBezTo>
                  <a:cubicBezTo>
                    <a:pt x="2774434" y="2105187"/>
                    <a:pt x="2694265" y="1667518"/>
                    <a:pt x="2652489" y="1320936"/>
                  </a:cubicBezTo>
                  <a:cubicBezTo>
                    <a:pt x="2638025" y="1201513"/>
                    <a:pt x="2617427" y="1095688"/>
                    <a:pt x="2597639" y="976959"/>
                  </a:cubicBezTo>
                  <a:cubicBezTo>
                    <a:pt x="2586298" y="909262"/>
                    <a:pt x="2563617" y="791109"/>
                    <a:pt x="2558525" y="723182"/>
                  </a:cubicBezTo>
                  <a:cubicBezTo>
                    <a:pt x="2570840" y="267100"/>
                    <a:pt x="2426352" y="129818"/>
                    <a:pt x="2294642" y="52984"/>
                  </a:cubicBezTo>
                  <a:lnTo>
                    <a:pt x="2256842" y="32671"/>
                  </a:lnTo>
                  <a:lnTo>
                    <a:pt x="2053655" y="74930"/>
                  </a:lnTo>
                  <a:cubicBezTo>
                    <a:pt x="1953298" y="90237"/>
                    <a:pt x="1753641" y="94461"/>
                    <a:pt x="1715637" y="87730"/>
                  </a:cubicBezTo>
                  <a:cubicBezTo>
                    <a:pt x="1663347" y="78493"/>
                    <a:pt x="1614505" y="62905"/>
                    <a:pt x="1568987" y="40604"/>
                  </a:cubicBezTo>
                  <a:lnTo>
                    <a:pt x="1510126" y="0"/>
                  </a:lnTo>
                  <a:close/>
                </a:path>
              </a:pathLst>
            </a:custGeom>
            <a:solidFill>
              <a:schemeClr val="bg1"/>
            </a:solidFill>
            <a:ln w="6490" cap="flat">
              <a:noFill/>
              <a:prstDash val="solid"/>
              <a:miter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658" name="자유형: 도형 657">
              <a:extLst>
                <a:ext uri="{FF2B5EF4-FFF2-40B4-BE49-F238E27FC236}">
                  <a16:creationId xmlns:a16="http://schemas.microsoft.com/office/drawing/2014/main" id="{2E28F14B-F030-4411-9231-2FB525D17FA2}"/>
                </a:ext>
              </a:extLst>
            </p:cNvPr>
            <p:cNvSpPr/>
            <p:nvPr/>
          </p:nvSpPr>
          <p:spPr>
            <a:xfrm flipH="1">
              <a:off x="1760592" y="1034743"/>
              <a:ext cx="1559859" cy="1938834"/>
            </a:xfrm>
            <a:custGeom>
              <a:avLst/>
              <a:gdLst>
                <a:gd name="connsiteX0" fmla="*/ 1544068 w 1559859"/>
                <a:gd name="connsiteY0" fmla="*/ 1308371 h 1938834"/>
                <a:gd name="connsiteX1" fmla="*/ 1541964 w 1559859"/>
                <a:gd name="connsiteY1" fmla="*/ 1312896 h 1938834"/>
                <a:gd name="connsiteX2" fmla="*/ 1541713 w 1559859"/>
                <a:gd name="connsiteY2" fmla="*/ 1313236 h 1938834"/>
                <a:gd name="connsiteX3" fmla="*/ 1541534 w 1559859"/>
                <a:gd name="connsiteY3" fmla="*/ 1313609 h 1938834"/>
                <a:gd name="connsiteX4" fmla="*/ 1541362 w 1559859"/>
                <a:gd name="connsiteY4" fmla="*/ 1313712 h 1938834"/>
                <a:gd name="connsiteX5" fmla="*/ 1535015 w 1559859"/>
                <a:gd name="connsiteY5" fmla="*/ 1322320 h 1938834"/>
                <a:gd name="connsiteX6" fmla="*/ 1559019 w 1559859"/>
                <a:gd name="connsiteY6" fmla="*/ 1309320 h 1938834"/>
                <a:gd name="connsiteX7" fmla="*/ 1559859 w 1559859"/>
                <a:gd name="connsiteY7" fmla="*/ 1308835 h 1938834"/>
                <a:gd name="connsiteX8" fmla="*/ 369859 w 1559859"/>
                <a:gd name="connsiteY8" fmla="*/ 66 h 1938834"/>
                <a:gd name="connsiteX9" fmla="*/ 157468 w 1559859"/>
                <a:gd name="connsiteY9" fmla="*/ 88547 h 1938834"/>
                <a:gd name="connsiteX10" fmla="*/ 13433 w 1559859"/>
                <a:gd name="connsiteY10" fmla="*/ 281606 h 1938834"/>
                <a:gd name="connsiteX11" fmla="*/ 11519 w 1559859"/>
                <a:gd name="connsiteY11" fmla="*/ 376024 h 1938834"/>
                <a:gd name="connsiteX12" fmla="*/ 82250 w 1559859"/>
                <a:gd name="connsiteY12" fmla="*/ 489313 h 1938834"/>
                <a:gd name="connsiteX13" fmla="*/ 170862 w 1559859"/>
                <a:gd name="connsiteY13" fmla="*/ 671287 h 1938834"/>
                <a:gd name="connsiteX14" fmla="*/ 184783 w 1559859"/>
                <a:gd name="connsiteY14" fmla="*/ 750464 h 1938834"/>
                <a:gd name="connsiteX15" fmla="*/ 198046 w 1559859"/>
                <a:gd name="connsiteY15" fmla="*/ 789788 h 1938834"/>
                <a:gd name="connsiteX16" fmla="*/ 436433 w 1559859"/>
                <a:gd name="connsiteY16" fmla="*/ 1039788 h 1938834"/>
                <a:gd name="connsiteX17" fmla="*/ 635959 w 1559859"/>
                <a:gd name="connsiteY17" fmla="*/ 1221895 h 1938834"/>
                <a:gd name="connsiteX18" fmla="*/ 722195 w 1559859"/>
                <a:gd name="connsiteY18" fmla="*/ 1288931 h 1938834"/>
                <a:gd name="connsiteX19" fmla="*/ 869992 w 1559859"/>
                <a:gd name="connsiteY19" fmla="*/ 1277912 h 1938834"/>
                <a:gd name="connsiteX20" fmla="*/ 925943 w 1559859"/>
                <a:gd name="connsiteY20" fmla="*/ 1239709 h 1938834"/>
                <a:gd name="connsiteX21" fmla="*/ 959990 w 1559859"/>
                <a:gd name="connsiteY21" fmla="*/ 1247891 h 1938834"/>
                <a:gd name="connsiteX22" fmla="*/ 994431 w 1559859"/>
                <a:gd name="connsiteY22" fmla="*/ 1370747 h 1938834"/>
                <a:gd name="connsiteX23" fmla="*/ 993243 w 1559859"/>
                <a:gd name="connsiteY23" fmla="*/ 1402153 h 1938834"/>
                <a:gd name="connsiteX24" fmla="*/ 984474 w 1559859"/>
                <a:gd name="connsiteY24" fmla="*/ 1400195 h 1938834"/>
                <a:gd name="connsiteX25" fmla="*/ 994227 w 1559859"/>
                <a:gd name="connsiteY25" fmla="*/ 1404926 h 1938834"/>
                <a:gd name="connsiteX26" fmla="*/ 983208 w 1559859"/>
                <a:gd name="connsiteY26" fmla="*/ 1475459 h 1938834"/>
                <a:gd name="connsiteX27" fmla="*/ 756961 w 1559859"/>
                <a:gd name="connsiteY27" fmla="*/ 1770590 h 1938834"/>
                <a:gd name="connsiteX28" fmla="*/ 718627 w 1559859"/>
                <a:gd name="connsiteY28" fmla="*/ 1925183 h 1938834"/>
                <a:gd name="connsiteX29" fmla="*/ 735782 w 1559859"/>
                <a:gd name="connsiteY29" fmla="*/ 1934948 h 1938834"/>
                <a:gd name="connsiteX30" fmla="*/ 821226 w 1559859"/>
                <a:gd name="connsiteY30" fmla="*/ 1872332 h 1938834"/>
                <a:gd name="connsiteX31" fmla="*/ 1176531 w 1559859"/>
                <a:gd name="connsiteY31" fmla="*/ 1561893 h 1938834"/>
                <a:gd name="connsiteX32" fmla="*/ 1351857 w 1559859"/>
                <a:gd name="connsiteY32" fmla="*/ 1427310 h 1938834"/>
                <a:gd name="connsiteX33" fmla="*/ 1541362 w 1559859"/>
                <a:gd name="connsiteY33" fmla="*/ 1313712 h 1938834"/>
                <a:gd name="connsiteX34" fmla="*/ 1541713 w 1559859"/>
                <a:gd name="connsiteY34" fmla="*/ 1313236 h 1938834"/>
                <a:gd name="connsiteX35" fmla="*/ 1544048 w 1559859"/>
                <a:gd name="connsiteY35" fmla="*/ 1308371 h 1938834"/>
                <a:gd name="connsiteX36" fmla="*/ 1543661 w 1559859"/>
                <a:gd name="connsiteY36" fmla="*/ 1308359 h 1938834"/>
                <a:gd name="connsiteX37" fmla="*/ 1522342 w 1559859"/>
                <a:gd name="connsiteY37" fmla="*/ 1306349 h 1938834"/>
                <a:gd name="connsiteX38" fmla="*/ 1248984 w 1559859"/>
                <a:gd name="connsiteY38" fmla="*/ 1171816 h 1938834"/>
                <a:gd name="connsiteX39" fmla="*/ 1009342 w 1559859"/>
                <a:gd name="connsiteY39" fmla="*/ 734100 h 1938834"/>
                <a:gd name="connsiteX40" fmla="*/ 964212 w 1559859"/>
                <a:gd name="connsiteY40" fmla="*/ 500463 h 1938834"/>
                <a:gd name="connsiteX41" fmla="*/ 778081 w 1559859"/>
                <a:gd name="connsiteY41" fmla="*/ 169307 h 1938834"/>
                <a:gd name="connsiteX42" fmla="*/ 514225 w 1559859"/>
                <a:gd name="connsiteY42" fmla="*/ 21444 h 1938834"/>
                <a:gd name="connsiteX43" fmla="*/ 369859 w 1559859"/>
                <a:gd name="connsiteY43" fmla="*/ 66 h 1938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59859" h="1938834">
                  <a:moveTo>
                    <a:pt x="1544068" y="1308371"/>
                  </a:moveTo>
                  <a:lnTo>
                    <a:pt x="1541964" y="1312896"/>
                  </a:lnTo>
                  <a:lnTo>
                    <a:pt x="1541713" y="1313236"/>
                  </a:lnTo>
                  <a:lnTo>
                    <a:pt x="1541534" y="1313609"/>
                  </a:lnTo>
                  <a:lnTo>
                    <a:pt x="1541362" y="1313712"/>
                  </a:lnTo>
                  <a:lnTo>
                    <a:pt x="1535015" y="1322320"/>
                  </a:lnTo>
                  <a:cubicBezTo>
                    <a:pt x="1531786" y="1327422"/>
                    <a:pt x="1534172" y="1327807"/>
                    <a:pt x="1559019" y="1309320"/>
                  </a:cubicBezTo>
                  <a:lnTo>
                    <a:pt x="1559859" y="1308835"/>
                  </a:lnTo>
                  <a:close/>
                  <a:moveTo>
                    <a:pt x="369859" y="66"/>
                  </a:moveTo>
                  <a:cubicBezTo>
                    <a:pt x="287648" y="1584"/>
                    <a:pt x="216191" y="29824"/>
                    <a:pt x="157468" y="88547"/>
                  </a:cubicBezTo>
                  <a:cubicBezTo>
                    <a:pt x="100064" y="145884"/>
                    <a:pt x="53549" y="211270"/>
                    <a:pt x="13433" y="281606"/>
                  </a:cubicBezTo>
                  <a:cubicBezTo>
                    <a:pt x="-4448" y="313012"/>
                    <a:pt x="-3854" y="344221"/>
                    <a:pt x="11519" y="376024"/>
                  </a:cubicBezTo>
                  <a:cubicBezTo>
                    <a:pt x="31049" y="416338"/>
                    <a:pt x="58695" y="451505"/>
                    <a:pt x="82250" y="489313"/>
                  </a:cubicBezTo>
                  <a:cubicBezTo>
                    <a:pt x="118143" y="546979"/>
                    <a:pt x="153245" y="604778"/>
                    <a:pt x="170862" y="671287"/>
                  </a:cubicBezTo>
                  <a:cubicBezTo>
                    <a:pt x="177790" y="697350"/>
                    <a:pt x="182738" y="723675"/>
                    <a:pt x="184783" y="750464"/>
                  </a:cubicBezTo>
                  <a:cubicBezTo>
                    <a:pt x="185840" y="764979"/>
                    <a:pt x="189864" y="777911"/>
                    <a:pt x="198046" y="789788"/>
                  </a:cubicBezTo>
                  <a:cubicBezTo>
                    <a:pt x="264290" y="885724"/>
                    <a:pt x="337133" y="975127"/>
                    <a:pt x="436433" y="1039788"/>
                  </a:cubicBezTo>
                  <a:cubicBezTo>
                    <a:pt x="512773" y="1089471"/>
                    <a:pt x="575190" y="1154858"/>
                    <a:pt x="635959" y="1221895"/>
                  </a:cubicBezTo>
                  <a:cubicBezTo>
                    <a:pt x="660768" y="1249211"/>
                    <a:pt x="688875" y="1272567"/>
                    <a:pt x="722195" y="1288931"/>
                  </a:cubicBezTo>
                  <a:cubicBezTo>
                    <a:pt x="773528" y="1314202"/>
                    <a:pt x="822750" y="1307537"/>
                    <a:pt x="869992" y="1277912"/>
                  </a:cubicBezTo>
                  <a:cubicBezTo>
                    <a:pt x="889126" y="1265903"/>
                    <a:pt x="907732" y="1253103"/>
                    <a:pt x="925943" y="1239709"/>
                  </a:cubicBezTo>
                  <a:cubicBezTo>
                    <a:pt x="943099" y="1227041"/>
                    <a:pt x="950488" y="1228493"/>
                    <a:pt x="959990" y="1247891"/>
                  </a:cubicBezTo>
                  <a:cubicBezTo>
                    <a:pt x="978926" y="1286621"/>
                    <a:pt x="988691" y="1328255"/>
                    <a:pt x="994431" y="1370747"/>
                  </a:cubicBezTo>
                  <a:cubicBezTo>
                    <a:pt x="995817" y="1380973"/>
                    <a:pt x="1002349" y="1392058"/>
                    <a:pt x="993243" y="1402153"/>
                  </a:cubicBezTo>
                  <a:lnTo>
                    <a:pt x="984474" y="1400195"/>
                  </a:lnTo>
                  <a:lnTo>
                    <a:pt x="994227" y="1404926"/>
                  </a:lnTo>
                  <a:cubicBezTo>
                    <a:pt x="1011579" y="1429141"/>
                    <a:pt x="1006961" y="1454609"/>
                    <a:pt x="983208" y="1475459"/>
                  </a:cubicBezTo>
                  <a:cubicBezTo>
                    <a:pt x="888263" y="1558793"/>
                    <a:pt x="808492" y="1653937"/>
                    <a:pt x="756961" y="1770590"/>
                  </a:cubicBezTo>
                  <a:cubicBezTo>
                    <a:pt x="735254" y="1819746"/>
                    <a:pt x="716581" y="1869891"/>
                    <a:pt x="718627" y="1925183"/>
                  </a:cubicBezTo>
                  <a:cubicBezTo>
                    <a:pt x="719155" y="1939962"/>
                    <a:pt x="723641" y="1941942"/>
                    <a:pt x="735782" y="1934948"/>
                  </a:cubicBezTo>
                  <a:cubicBezTo>
                    <a:pt x="766529" y="1917133"/>
                    <a:pt x="794768" y="1895689"/>
                    <a:pt x="821226" y="1872332"/>
                  </a:cubicBezTo>
                  <a:cubicBezTo>
                    <a:pt x="939133" y="1768215"/>
                    <a:pt x="1055325" y="1662184"/>
                    <a:pt x="1176531" y="1561893"/>
                  </a:cubicBezTo>
                  <a:cubicBezTo>
                    <a:pt x="1233406" y="1514816"/>
                    <a:pt x="1291436" y="1469323"/>
                    <a:pt x="1351857" y="1427310"/>
                  </a:cubicBezTo>
                  <a:lnTo>
                    <a:pt x="1541362" y="1313712"/>
                  </a:lnTo>
                  <a:lnTo>
                    <a:pt x="1541713" y="1313236"/>
                  </a:lnTo>
                  <a:lnTo>
                    <a:pt x="1544048" y="1308371"/>
                  </a:lnTo>
                  <a:lnTo>
                    <a:pt x="1543661" y="1308359"/>
                  </a:lnTo>
                  <a:cubicBezTo>
                    <a:pt x="1534369" y="1307861"/>
                    <a:pt x="1527092" y="1307191"/>
                    <a:pt x="1522342" y="1306349"/>
                  </a:cubicBezTo>
                  <a:cubicBezTo>
                    <a:pt x="1417762" y="1287875"/>
                    <a:pt x="1326973" y="1243998"/>
                    <a:pt x="1248984" y="1171816"/>
                  </a:cubicBezTo>
                  <a:cubicBezTo>
                    <a:pt x="1120125" y="1052457"/>
                    <a:pt x="1047809" y="902615"/>
                    <a:pt x="1009342" y="734100"/>
                  </a:cubicBezTo>
                  <a:cubicBezTo>
                    <a:pt x="991660" y="656705"/>
                    <a:pt x="984534" y="577199"/>
                    <a:pt x="964212" y="500463"/>
                  </a:cubicBezTo>
                  <a:cubicBezTo>
                    <a:pt x="930826" y="374374"/>
                    <a:pt x="871905" y="261811"/>
                    <a:pt x="778081" y="169307"/>
                  </a:cubicBezTo>
                  <a:cubicBezTo>
                    <a:pt x="703654" y="95937"/>
                    <a:pt x="613856" y="49750"/>
                    <a:pt x="514225" y="21444"/>
                  </a:cubicBezTo>
                  <a:cubicBezTo>
                    <a:pt x="467115" y="8050"/>
                    <a:pt x="419014" y="-857"/>
                    <a:pt x="369859" y="66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657" name="자유형: 도형 656">
              <a:extLst>
                <a:ext uri="{FF2B5EF4-FFF2-40B4-BE49-F238E27FC236}">
                  <a16:creationId xmlns:a16="http://schemas.microsoft.com/office/drawing/2014/main" id="{3680CC15-751A-4022-8F0B-98406EB100D2}"/>
                </a:ext>
              </a:extLst>
            </p:cNvPr>
            <p:cNvSpPr/>
            <p:nvPr/>
          </p:nvSpPr>
          <p:spPr>
            <a:xfrm flipH="1">
              <a:off x="1686813" y="1155260"/>
              <a:ext cx="540480" cy="1047225"/>
            </a:xfrm>
            <a:custGeom>
              <a:avLst/>
              <a:gdLst>
                <a:gd name="connsiteX0" fmla="*/ 61330 w 540480"/>
                <a:gd name="connsiteY0" fmla="*/ 471850 h 1047225"/>
                <a:gd name="connsiteX1" fmla="*/ 61792 w 540480"/>
                <a:gd name="connsiteY1" fmla="*/ 494151 h 1047225"/>
                <a:gd name="connsiteX2" fmla="*/ 115301 w 540480"/>
                <a:gd name="connsiteY2" fmla="*/ 757480 h 1047225"/>
                <a:gd name="connsiteX3" fmla="*/ 215526 w 540480"/>
                <a:gd name="connsiteY3" fmla="*/ 959182 h 1047225"/>
                <a:gd name="connsiteX4" fmla="*/ 540480 w 540480"/>
                <a:gd name="connsiteY4" fmla="*/ 1021534 h 1047225"/>
                <a:gd name="connsiteX5" fmla="*/ 473114 w 540480"/>
                <a:gd name="connsiteY5" fmla="*/ 983859 h 1047225"/>
                <a:gd name="connsiteX6" fmla="*/ 258875 w 540480"/>
                <a:gd name="connsiteY6" fmla="*/ 783805 h 1047225"/>
                <a:gd name="connsiteX7" fmla="*/ 111145 w 540480"/>
                <a:gd name="connsiteY7" fmla="*/ 548256 h 1047225"/>
                <a:gd name="connsiteX8" fmla="*/ 61330 w 540480"/>
                <a:gd name="connsiteY8" fmla="*/ 471850 h 1047225"/>
                <a:gd name="connsiteX9" fmla="*/ 39622 w 540480"/>
                <a:gd name="connsiteY9" fmla="*/ 814 h 1047225"/>
                <a:gd name="connsiteX10" fmla="*/ 13187 w 540480"/>
                <a:gd name="connsiteY10" fmla="*/ 13654 h 1047225"/>
                <a:gd name="connsiteX11" fmla="*/ 10594 w 540480"/>
                <a:gd name="connsiteY11" fmla="*/ 20777 h 1047225"/>
                <a:gd name="connsiteX12" fmla="*/ 0 w 540480"/>
                <a:gd name="connsiteY12" fmla="*/ 71641 h 1047225"/>
                <a:gd name="connsiteX13" fmla="*/ 6895 w 540480"/>
                <a:gd name="connsiteY13" fmla="*/ 96091 h 1047225"/>
                <a:gd name="connsiteX14" fmla="*/ 182338 w 540480"/>
                <a:gd name="connsiteY14" fmla="*/ 362058 h 1047225"/>
                <a:gd name="connsiteX15" fmla="*/ 201407 w 540480"/>
                <a:gd name="connsiteY15" fmla="*/ 371031 h 1047225"/>
                <a:gd name="connsiteX16" fmla="*/ 205365 w 540480"/>
                <a:gd name="connsiteY16" fmla="*/ 346091 h 1047225"/>
                <a:gd name="connsiteX17" fmla="*/ 186033 w 540480"/>
                <a:gd name="connsiteY17" fmla="*/ 315146 h 1047225"/>
                <a:gd name="connsiteX18" fmla="*/ 182140 w 540480"/>
                <a:gd name="connsiteY18" fmla="*/ 238410 h 1047225"/>
                <a:gd name="connsiteX19" fmla="*/ 198635 w 540480"/>
                <a:gd name="connsiteY19" fmla="*/ 172496 h 1047225"/>
                <a:gd name="connsiteX20" fmla="*/ 120118 w 540480"/>
                <a:gd name="connsiteY20" fmla="*/ 23907 h 1047225"/>
                <a:gd name="connsiteX21" fmla="*/ 39622 w 540480"/>
                <a:gd name="connsiteY21" fmla="*/ 814 h 104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40480" h="1047225">
                  <a:moveTo>
                    <a:pt x="61330" y="471850"/>
                  </a:moveTo>
                  <a:cubicBezTo>
                    <a:pt x="58294" y="481615"/>
                    <a:pt x="60538" y="487883"/>
                    <a:pt x="61792" y="494151"/>
                  </a:cubicBezTo>
                  <a:cubicBezTo>
                    <a:pt x="79541" y="581906"/>
                    <a:pt x="97355" y="669725"/>
                    <a:pt x="115301" y="757480"/>
                  </a:cubicBezTo>
                  <a:cubicBezTo>
                    <a:pt x="130873" y="833555"/>
                    <a:pt x="159904" y="902769"/>
                    <a:pt x="215526" y="959182"/>
                  </a:cubicBezTo>
                  <a:cubicBezTo>
                    <a:pt x="308096" y="1053073"/>
                    <a:pt x="411686" y="1068446"/>
                    <a:pt x="540480" y="1021534"/>
                  </a:cubicBezTo>
                  <a:cubicBezTo>
                    <a:pt x="517651" y="1008733"/>
                    <a:pt x="495613" y="995868"/>
                    <a:pt x="473114" y="983859"/>
                  </a:cubicBezTo>
                  <a:cubicBezTo>
                    <a:pt x="383777" y="936287"/>
                    <a:pt x="313573" y="868789"/>
                    <a:pt x="258875" y="783805"/>
                  </a:cubicBezTo>
                  <a:cubicBezTo>
                    <a:pt x="208664" y="705817"/>
                    <a:pt x="160631" y="626640"/>
                    <a:pt x="111145" y="548256"/>
                  </a:cubicBezTo>
                  <a:cubicBezTo>
                    <a:pt x="95375" y="523249"/>
                    <a:pt x="78814" y="498638"/>
                    <a:pt x="61330" y="471850"/>
                  </a:cubicBezTo>
                  <a:close/>
                  <a:moveTo>
                    <a:pt x="39622" y="814"/>
                  </a:moveTo>
                  <a:lnTo>
                    <a:pt x="13187" y="13654"/>
                  </a:lnTo>
                  <a:lnTo>
                    <a:pt x="10594" y="20777"/>
                  </a:lnTo>
                  <a:lnTo>
                    <a:pt x="0" y="71641"/>
                  </a:lnTo>
                  <a:lnTo>
                    <a:pt x="6895" y="96091"/>
                  </a:lnTo>
                  <a:cubicBezTo>
                    <a:pt x="51235" y="194072"/>
                    <a:pt x="111805" y="281364"/>
                    <a:pt x="182338" y="362058"/>
                  </a:cubicBezTo>
                  <a:cubicBezTo>
                    <a:pt x="186957" y="367336"/>
                    <a:pt x="192235" y="377036"/>
                    <a:pt x="201407" y="371031"/>
                  </a:cubicBezTo>
                  <a:cubicBezTo>
                    <a:pt x="210578" y="365027"/>
                    <a:pt x="209390" y="354404"/>
                    <a:pt x="205365" y="346091"/>
                  </a:cubicBezTo>
                  <a:cubicBezTo>
                    <a:pt x="200087" y="335204"/>
                    <a:pt x="192961" y="325109"/>
                    <a:pt x="186033" y="315146"/>
                  </a:cubicBezTo>
                  <a:cubicBezTo>
                    <a:pt x="168746" y="290271"/>
                    <a:pt x="165909" y="265199"/>
                    <a:pt x="182140" y="238410"/>
                  </a:cubicBezTo>
                  <a:cubicBezTo>
                    <a:pt x="192697" y="220991"/>
                    <a:pt x="199031" y="201923"/>
                    <a:pt x="198635" y="172496"/>
                  </a:cubicBezTo>
                  <a:cubicBezTo>
                    <a:pt x="192499" y="118788"/>
                    <a:pt x="169736" y="64288"/>
                    <a:pt x="120118" y="23907"/>
                  </a:cubicBezTo>
                  <a:cubicBezTo>
                    <a:pt x="97025" y="5103"/>
                    <a:pt x="69643" y="-2682"/>
                    <a:pt x="39622" y="814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0" y="104658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00FB7CBF-0544-4B38-91BB-90A03DFB2878}"/>
              </a:ext>
            </a:extLst>
          </p:cNvPr>
          <p:cNvGrpSpPr/>
          <p:nvPr/>
        </p:nvGrpSpPr>
        <p:grpSpPr>
          <a:xfrm>
            <a:off x="3883473" y="2916778"/>
            <a:ext cx="7609931" cy="2739565"/>
            <a:chOff x="3883473" y="2916778"/>
            <a:chExt cx="7609931" cy="2739565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638641E9-6C7B-443B-88F3-EA7C07891D62}"/>
                </a:ext>
              </a:extLst>
            </p:cNvPr>
            <p:cNvGrpSpPr/>
            <p:nvPr/>
          </p:nvGrpSpPr>
          <p:grpSpPr>
            <a:xfrm>
              <a:off x="3883473" y="2916778"/>
              <a:ext cx="3582292" cy="1024443"/>
              <a:chOff x="3837683" y="2980820"/>
              <a:chExt cx="3582292" cy="1024443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63905B6B-2079-4D78-AFB0-8049D3CC0661}"/>
                  </a:ext>
                </a:extLst>
              </p:cNvPr>
              <p:cNvSpPr txBox="1"/>
              <p:nvPr/>
            </p:nvSpPr>
            <p:spPr>
              <a:xfrm>
                <a:off x="3837683" y="3191116"/>
                <a:ext cx="703386" cy="60385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01</a:t>
                </a:r>
                <a:endParaRPr lang="ko-KR" alt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grpSp>
            <p:nvGrpSpPr>
              <p:cNvPr id="34" name="Group 6">
                <a:extLst>
                  <a:ext uri="{FF2B5EF4-FFF2-40B4-BE49-F238E27FC236}">
                    <a16:creationId xmlns:a16="http://schemas.microsoft.com/office/drawing/2014/main" id="{DE737565-C7C0-4152-B51F-82EA9E65590A}"/>
                  </a:ext>
                </a:extLst>
              </p:cNvPr>
              <p:cNvGrpSpPr/>
              <p:nvPr/>
            </p:nvGrpSpPr>
            <p:grpSpPr>
              <a:xfrm>
                <a:off x="4537136" y="2980820"/>
                <a:ext cx="2882839" cy="1024443"/>
                <a:chOff x="1797649" y="951079"/>
                <a:chExt cx="2882839" cy="1024443"/>
              </a:xfrm>
            </p:grpSpPr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DDB265A9-491A-4FC4-B5C7-4E65045C1A5A}"/>
                    </a:ext>
                  </a:extLst>
                </p:cNvPr>
                <p:cNvSpPr txBox="1"/>
                <p:nvPr/>
              </p:nvSpPr>
              <p:spPr>
                <a:xfrm>
                  <a:off x="1797649" y="951079"/>
                  <a:ext cx="2882839" cy="338554"/>
                </a:xfrm>
                <a:prstGeom prst="rect">
                  <a:avLst/>
                </a:prstGeom>
                <a:noFill/>
              </p:spPr>
              <p:txBody>
                <a:bodyPr wrap="square" lIns="108000" rIns="108000" rtlCol="0">
                  <a:spAutoFit/>
                </a:bodyPr>
                <a:lstStyle/>
                <a:p>
                  <a:r>
                    <a:rPr lang="en-GB" altLang="ko-KR" sz="1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Arial" pitchFamily="34" charset="0"/>
                    </a:rPr>
                    <a:t>ALLPPT Layout Text Slide</a:t>
                  </a:r>
                  <a:endParaRPr lang="ko-KR" altLang="en-US" sz="1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BAFC5CE0-B0D4-4FC6-B9DF-A583843C219D}"/>
                    </a:ext>
                  </a:extLst>
                </p:cNvPr>
                <p:cNvSpPr txBox="1"/>
                <p:nvPr/>
              </p:nvSpPr>
              <p:spPr>
                <a:xfrm>
                  <a:off x="2147566" y="1375358"/>
                  <a:ext cx="253292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228600" indent="-228600">
                    <a:buFont typeface="Wingdings" panose="05000000000000000000" pitchFamily="2" charset="2"/>
                    <a:buChar char="Ø"/>
                  </a:pPr>
                  <a:r>
                    <a:rPr lang="en-US" altLang="ko-KR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cs typeface="Arial" pitchFamily="34" charset="0"/>
                    </a:rPr>
                    <a:t>Modern  PowerPoint</a:t>
                  </a:r>
                  <a:endParaRPr lang="ko-KR" alt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0F0B0E1E-ABF8-49A7-A6CB-E50FF589F863}"/>
                    </a:ext>
                  </a:extLst>
                </p:cNvPr>
                <p:cNvSpPr txBox="1"/>
                <p:nvPr/>
              </p:nvSpPr>
              <p:spPr>
                <a:xfrm>
                  <a:off x="2147566" y="1698523"/>
                  <a:ext cx="253292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228600" indent="-228600">
                    <a:buFont typeface="Wingdings" panose="05000000000000000000" pitchFamily="2" charset="2"/>
                    <a:buChar char="Ø"/>
                  </a:pPr>
                  <a:r>
                    <a:rPr lang="en-US" altLang="ko-KR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cs typeface="Arial" pitchFamily="34" charset="0"/>
                    </a:rPr>
                    <a:t>Easy to change colors.</a:t>
                  </a:r>
                  <a:endParaRPr lang="ko-KR" alt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F5C5F560-D1C6-4F69-9493-E6E6497527DF}"/>
                </a:ext>
              </a:extLst>
            </p:cNvPr>
            <p:cNvGrpSpPr/>
            <p:nvPr/>
          </p:nvGrpSpPr>
          <p:grpSpPr>
            <a:xfrm>
              <a:off x="7911112" y="2916778"/>
              <a:ext cx="3582292" cy="1024443"/>
              <a:chOff x="3990083" y="3133220"/>
              <a:chExt cx="3582292" cy="1024443"/>
            </a:xfrm>
          </p:grpSpPr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BFD1A923-A756-482E-8351-55EA3CE81B82}"/>
                  </a:ext>
                </a:extLst>
              </p:cNvPr>
              <p:cNvSpPr txBox="1"/>
              <p:nvPr/>
            </p:nvSpPr>
            <p:spPr>
              <a:xfrm>
                <a:off x="3990083" y="3343516"/>
                <a:ext cx="703386" cy="60385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02</a:t>
                </a:r>
                <a:endParaRPr lang="ko-KR" alt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grpSp>
            <p:nvGrpSpPr>
              <p:cNvPr id="39" name="Group 6">
                <a:extLst>
                  <a:ext uri="{FF2B5EF4-FFF2-40B4-BE49-F238E27FC236}">
                    <a16:creationId xmlns:a16="http://schemas.microsoft.com/office/drawing/2014/main" id="{50B703B9-B70A-4C6D-A809-7D972F7C6B38}"/>
                  </a:ext>
                </a:extLst>
              </p:cNvPr>
              <p:cNvGrpSpPr/>
              <p:nvPr/>
            </p:nvGrpSpPr>
            <p:grpSpPr>
              <a:xfrm>
                <a:off x="4689536" y="3133220"/>
                <a:ext cx="2882839" cy="1024443"/>
                <a:chOff x="1797649" y="951079"/>
                <a:chExt cx="2882839" cy="1024443"/>
              </a:xfrm>
            </p:grpSpPr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BA9BC3AA-D005-4B72-BB1D-E6C963525BFE}"/>
                    </a:ext>
                  </a:extLst>
                </p:cNvPr>
                <p:cNvSpPr txBox="1"/>
                <p:nvPr/>
              </p:nvSpPr>
              <p:spPr>
                <a:xfrm>
                  <a:off x="1797649" y="951079"/>
                  <a:ext cx="2882839" cy="338554"/>
                </a:xfrm>
                <a:prstGeom prst="rect">
                  <a:avLst/>
                </a:prstGeom>
                <a:noFill/>
              </p:spPr>
              <p:txBody>
                <a:bodyPr wrap="square" lIns="108000" rIns="108000" rtlCol="0">
                  <a:spAutoFit/>
                </a:bodyPr>
                <a:lstStyle/>
                <a:p>
                  <a:r>
                    <a:rPr lang="en-GB" altLang="ko-KR" sz="1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Arial" pitchFamily="34" charset="0"/>
                    </a:rPr>
                    <a:t>ALLPPT Layout Text Slide</a:t>
                  </a:r>
                  <a:endParaRPr lang="ko-KR" altLang="en-US" sz="1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DB70EDAA-0A00-4603-8FDA-60914DDC228D}"/>
                    </a:ext>
                  </a:extLst>
                </p:cNvPr>
                <p:cNvSpPr txBox="1"/>
                <p:nvPr/>
              </p:nvSpPr>
              <p:spPr>
                <a:xfrm>
                  <a:off x="2147566" y="1375358"/>
                  <a:ext cx="253292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228600" indent="-228600">
                    <a:buFont typeface="Wingdings" panose="05000000000000000000" pitchFamily="2" charset="2"/>
                    <a:buChar char="Ø"/>
                  </a:pPr>
                  <a:r>
                    <a:rPr lang="en-US" altLang="ko-KR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cs typeface="Arial" pitchFamily="34" charset="0"/>
                    </a:rPr>
                    <a:t>Modern  PowerPoint</a:t>
                  </a:r>
                  <a:endParaRPr lang="ko-KR" alt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98ADCE91-8EB6-4997-8B46-2D7655321626}"/>
                    </a:ext>
                  </a:extLst>
                </p:cNvPr>
                <p:cNvSpPr txBox="1"/>
                <p:nvPr/>
              </p:nvSpPr>
              <p:spPr>
                <a:xfrm>
                  <a:off x="2147566" y="1698523"/>
                  <a:ext cx="253292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228600" indent="-228600">
                    <a:buFont typeface="Wingdings" panose="05000000000000000000" pitchFamily="2" charset="2"/>
                    <a:buChar char="Ø"/>
                  </a:pPr>
                  <a:r>
                    <a:rPr lang="en-US" altLang="ko-KR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cs typeface="Arial" pitchFamily="34" charset="0"/>
                    </a:rPr>
                    <a:t>Easy to change colors.</a:t>
                  </a:r>
                  <a:endParaRPr lang="ko-KR" alt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AD8B201A-6D28-4E2D-A10D-71C588AD2D0C}"/>
                </a:ext>
              </a:extLst>
            </p:cNvPr>
            <p:cNvGrpSpPr/>
            <p:nvPr/>
          </p:nvGrpSpPr>
          <p:grpSpPr>
            <a:xfrm>
              <a:off x="3883473" y="4631900"/>
              <a:ext cx="3582292" cy="1024443"/>
              <a:chOff x="3837683" y="2980820"/>
              <a:chExt cx="3582292" cy="1024443"/>
            </a:xfrm>
          </p:grpSpPr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40DFB66D-FDD1-4E8F-A65F-0EEF0857E6BC}"/>
                  </a:ext>
                </a:extLst>
              </p:cNvPr>
              <p:cNvSpPr txBox="1"/>
              <p:nvPr/>
            </p:nvSpPr>
            <p:spPr>
              <a:xfrm>
                <a:off x="3837683" y="3191116"/>
                <a:ext cx="703386" cy="60385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03</a:t>
                </a:r>
                <a:endParaRPr lang="ko-KR" alt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grpSp>
            <p:nvGrpSpPr>
              <p:cNvPr id="47" name="Group 6">
                <a:extLst>
                  <a:ext uri="{FF2B5EF4-FFF2-40B4-BE49-F238E27FC236}">
                    <a16:creationId xmlns:a16="http://schemas.microsoft.com/office/drawing/2014/main" id="{3EDA2CE1-8F72-459B-8FC2-1252E0C10019}"/>
                  </a:ext>
                </a:extLst>
              </p:cNvPr>
              <p:cNvGrpSpPr/>
              <p:nvPr/>
            </p:nvGrpSpPr>
            <p:grpSpPr>
              <a:xfrm>
                <a:off x="4537136" y="2980820"/>
                <a:ext cx="2882839" cy="1024443"/>
                <a:chOff x="1797649" y="951079"/>
                <a:chExt cx="2882839" cy="1024443"/>
              </a:xfrm>
            </p:grpSpPr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6E9BFFF3-215B-448A-953A-810F990F8D6A}"/>
                    </a:ext>
                  </a:extLst>
                </p:cNvPr>
                <p:cNvSpPr txBox="1"/>
                <p:nvPr/>
              </p:nvSpPr>
              <p:spPr>
                <a:xfrm>
                  <a:off x="1797649" y="951079"/>
                  <a:ext cx="2882839" cy="338554"/>
                </a:xfrm>
                <a:prstGeom prst="rect">
                  <a:avLst/>
                </a:prstGeom>
                <a:noFill/>
              </p:spPr>
              <p:txBody>
                <a:bodyPr wrap="square" lIns="108000" rIns="108000" rtlCol="0">
                  <a:spAutoFit/>
                </a:bodyPr>
                <a:lstStyle/>
                <a:p>
                  <a:r>
                    <a:rPr lang="en-GB" altLang="ko-KR" sz="1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Arial" pitchFamily="34" charset="0"/>
                    </a:rPr>
                    <a:t>ALLPPT Layout Text Slide</a:t>
                  </a:r>
                  <a:endParaRPr lang="ko-KR" altLang="en-US" sz="1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86E3EE64-E5E7-4157-AD27-ED7C828310A8}"/>
                    </a:ext>
                  </a:extLst>
                </p:cNvPr>
                <p:cNvSpPr txBox="1"/>
                <p:nvPr/>
              </p:nvSpPr>
              <p:spPr>
                <a:xfrm>
                  <a:off x="2147566" y="1375358"/>
                  <a:ext cx="253292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228600" indent="-228600">
                    <a:buFont typeface="Wingdings" panose="05000000000000000000" pitchFamily="2" charset="2"/>
                    <a:buChar char="Ø"/>
                  </a:pPr>
                  <a:r>
                    <a:rPr lang="en-US" altLang="ko-KR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cs typeface="Arial" pitchFamily="34" charset="0"/>
                    </a:rPr>
                    <a:t>Modern  PowerPoint</a:t>
                  </a:r>
                  <a:endParaRPr lang="ko-KR" alt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C5861A88-8FBA-4DB1-AA0A-3FEEE6D29B40}"/>
                    </a:ext>
                  </a:extLst>
                </p:cNvPr>
                <p:cNvSpPr txBox="1"/>
                <p:nvPr/>
              </p:nvSpPr>
              <p:spPr>
                <a:xfrm>
                  <a:off x="2147566" y="1698523"/>
                  <a:ext cx="253292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228600" indent="-228600">
                    <a:buFont typeface="Wingdings" panose="05000000000000000000" pitchFamily="2" charset="2"/>
                    <a:buChar char="Ø"/>
                  </a:pPr>
                  <a:r>
                    <a:rPr lang="en-US" altLang="ko-KR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cs typeface="Arial" pitchFamily="34" charset="0"/>
                    </a:rPr>
                    <a:t>Easy to change colors.</a:t>
                  </a:r>
                  <a:endParaRPr lang="ko-KR" alt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E854857B-E93A-4AA6-856C-6DA94B930705}"/>
                </a:ext>
              </a:extLst>
            </p:cNvPr>
            <p:cNvGrpSpPr/>
            <p:nvPr/>
          </p:nvGrpSpPr>
          <p:grpSpPr>
            <a:xfrm>
              <a:off x="7911112" y="4631900"/>
              <a:ext cx="3582292" cy="1024443"/>
              <a:chOff x="3990083" y="3133220"/>
              <a:chExt cx="3582292" cy="1024443"/>
            </a:xfrm>
          </p:grpSpPr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D495D4D1-CD57-41D7-8CEF-4D7AF7DDBC87}"/>
                  </a:ext>
                </a:extLst>
              </p:cNvPr>
              <p:cNvSpPr txBox="1"/>
              <p:nvPr/>
            </p:nvSpPr>
            <p:spPr>
              <a:xfrm>
                <a:off x="3990083" y="3343516"/>
                <a:ext cx="703386" cy="60385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04</a:t>
                </a:r>
                <a:endParaRPr lang="ko-KR" alt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grpSp>
            <p:nvGrpSpPr>
              <p:cNvPr id="53" name="Group 6">
                <a:extLst>
                  <a:ext uri="{FF2B5EF4-FFF2-40B4-BE49-F238E27FC236}">
                    <a16:creationId xmlns:a16="http://schemas.microsoft.com/office/drawing/2014/main" id="{EF48D78E-CD10-4A96-A20A-8507900424AD}"/>
                  </a:ext>
                </a:extLst>
              </p:cNvPr>
              <p:cNvGrpSpPr/>
              <p:nvPr/>
            </p:nvGrpSpPr>
            <p:grpSpPr>
              <a:xfrm>
                <a:off x="4689536" y="3133220"/>
                <a:ext cx="2882839" cy="1024443"/>
                <a:chOff x="1797649" y="951079"/>
                <a:chExt cx="2882839" cy="1024443"/>
              </a:xfrm>
            </p:grpSpPr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5F553AE3-0CD3-4431-97F8-B8366E9EFCED}"/>
                    </a:ext>
                  </a:extLst>
                </p:cNvPr>
                <p:cNvSpPr txBox="1"/>
                <p:nvPr/>
              </p:nvSpPr>
              <p:spPr>
                <a:xfrm>
                  <a:off x="1797649" y="951079"/>
                  <a:ext cx="2882839" cy="338554"/>
                </a:xfrm>
                <a:prstGeom prst="rect">
                  <a:avLst/>
                </a:prstGeom>
                <a:noFill/>
              </p:spPr>
              <p:txBody>
                <a:bodyPr wrap="square" lIns="108000" rIns="108000" rtlCol="0">
                  <a:spAutoFit/>
                </a:bodyPr>
                <a:lstStyle/>
                <a:p>
                  <a:r>
                    <a:rPr lang="en-GB" altLang="ko-KR" sz="1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Arial" pitchFamily="34" charset="0"/>
                    </a:rPr>
                    <a:t>ALLPPT Layout Text Slide</a:t>
                  </a:r>
                  <a:endParaRPr lang="ko-KR" altLang="en-US" sz="1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73762FAA-F834-4C7C-8171-40CD20CBE7E4}"/>
                    </a:ext>
                  </a:extLst>
                </p:cNvPr>
                <p:cNvSpPr txBox="1"/>
                <p:nvPr/>
              </p:nvSpPr>
              <p:spPr>
                <a:xfrm>
                  <a:off x="2147566" y="1375358"/>
                  <a:ext cx="253292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228600" indent="-228600">
                    <a:buFont typeface="Wingdings" panose="05000000000000000000" pitchFamily="2" charset="2"/>
                    <a:buChar char="Ø"/>
                  </a:pPr>
                  <a:r>
                    <a:rPr lang="en-US" altLang="ko-KR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cs typeface="Arial" pitchFamily="34" charset="0"/>
                    </a:rPr>
                    <a:t>Modern  PowerPoint</a:t>
                  </a:r>
                  <a:endParaRPr lang="ko-KR" alt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14089B58-E2D2-48CA-8B83-D8598833AC3B}"/>
                    </a:ext>
                  </a:extLst>
                </p:cNvPr>
                <p:cNvSpPr txBox="1"/>
                <p:nvPr/>
              </p:nvSpPr>
              <p:spPr>
                <a:xfrm>
                  <a:off x="2147566" y="1698523"/>
                  <a:ext cx="2532922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228600" indent="-228600">
                    <a:buFont typeface="Wingdings" panose="05000000000000000000" pitchFamily="2" charset="2"/>
                    <a:buChar char="Ø"/>
                  </a:pPr>
                  <a:r>
                    <a:rPr lang="en-US" altLang="ko-KR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cs typeface="Arial" pitchFamily="34" charset="0"/>
                    </a:rPr>
                    <a:t>Easy to change colors.</a:t>
                  </a:r>
                  <a:endParaRPr lang="ko-KR" alt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698" name="그룹 697">
            <a:extLst>
              <a:ext uri="{FF2B5EF4-FFF2-40B4-BE49-F238E27FC236}">
                <a16:creationId xmlns:a16="http://schemas.microsoft.com/office/drawing/2014/main" id="{AF6E7D6B-1162-4E9E-B8FA-20D8691C463B}"/>
              </a:ext>
            </a:extLst>
          </p:cNvPr>
          <p:cNvGrpSpPr/>
          <p:nvPr/>
        </p:nvGrpSpPr>
        <p:grpSpPr>
          <a:xfrm>
            <a:off x="578751" y="2377211"/>
            <a:ext cx="2902564" cy="4490314"/>
            <a:chOff x="578751" y="2377211"/>
            <a:chExt cx="2902564" cy="4490314"/>
          </a:xfrm>
        </p:grpSpPr>
        <p:sp>
          <p:nvSpPr>
            <p:cNvPr id="414" name="자유형: 도형 413">
              <a:extLst>
                <a:ext uri="{FF2B5EF4-FFF2-40B4-BE49-F238E27FC236}">
                  <a16:creationId xmlns:a16="http://schemas.microsoft.com/office/drawing/2014/main" id="{1F4B09D5-2885-4AB2-8F6C-CC4EBBA0A09D}"/>
                </a:ext>
              </a:extLst>
            </p:cNvPr>
            <p:cNvSpPr/>
            <p:nvPr/>
          </p:nvSpPr>
          <p:spPr>
            <a:xfrm>
              <a:off x="2540213" y="458453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15" name="Freeform: Shape 42">
              <a:extLst>
                <a:ext uri="{FF2B5EF4-FFF2-40B4-BE49-F238E27FC236}">
                  <a16:creationId xmlns:a16="http://schemas.microsoft.com/office/drawing/2014/main" id="{5CDB6BB8-EEED-4D5A-9019-93A06A8E8F30}"/>
                </a:ext>
              </a:extLst>
            </p:cNvPr>
            <p:cNvSpPr/>
            <p:nvPr/>
          </p:nvSpPr>
          <p:spPr>
            <a:xfrm>
              <a:off x="2040101" y="459236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자유형: 도형 415">
              <a:extLst>
                <a:ext uri="{FF2B5EF4-FFF2-40B4-BE49-F238E27FC236}">
                  <a16:creationId xmlns:a16="http://schemas.microsoft.com/office/drawing/2014/main" id="{8914C090-EBB3-4A92-966D-E3AFCF477D47}"/>
                </a:ext>
              </a:extLst>
            </p:cNvPr>
            <p:cNvSpPr/>
            <p:nvPr/>
          </p:nvSpPr>
          <p:spPr>
            <a:xfrm>
              <a:off x="3087512" y="4508606"/>
              <a:ext cx="393803" cy="348864"/>
            </a:xfrm>
            <a:custGeom>
              <a:avLst/>
              <a:gdLst>
                <a:gd name="connsiteX0" fmla="*/ 234260 w 470174"/>
                <a:gd name="connsiteY0" fmla="*/ 279097 h 415386"/>
                <a:gd name="connsiteX1" fmla="*/ 172166 w 470174"/>
                <a:gd name="connsiteY1" fmla="*/ 332635 h 415386"/>
                <a:gd name="connsiteX2" fmla="*/ 215336 w 470174"/>
                <a:gd name="connsiteY2" fmla="*/ 370916 h 415386"/>
                <a:gd name="connsiteX3" fmla="*/ 271674 w 470174"/>
                <a:gd name="connsiteY3" fmla="*/ 316077 h 415386"/>
                <a:gd name="connsiteX4" fmla="*/ 234260 w 470174"/>
                <a:gd name="connsiteY4" fmla="*/ 279097 h 415386"/>
                <a:gd name="connsiteX5" fmla="*/ 93869 w 470174"/>
                <a:gd name="connsiteY5" fmla="*/ 211996 h 415386"/>
                <a:gd name="connsiteX6" fmla="*/ 42223 w 470174"/>
                <a:gd name="connsiteY6" fmla="*/ 256782 h 415386"/>
                <a:gd name="connsiteX7" fmla="*/ 84210 w 470174"/>
                <a:gd name="connsiteY7" fmla="*/ 303146 h 415386"/>
                <a:gd name="connsiteX8" fmla="*/ 146540 w 470174"/>
                <a:gd name="connsiteY8" fmla="*/ 257255 h 415386"/>
                <a:gd name="connsiteX9" fmla="*/ 93869 w 470174"/>
                <a:gd name="connsiteY9" fmla="*/ 211996 h 415386"/>
                <a:gd name="connsiteX10" fmla="*/ 364361 w 470174"/>
                <a:gd name="connsiteY10" fmla="*/ 201588 h 415386"/>
                <a:gd name="connsiteX11" fmla="*/ 314844 w 470174"/>
                <a:gd name="connsiteY11" fmla="*/ 256782 h 415386"/>
                <a:gd name="connsiteX12" fmla="*/ 380368 w 470174"/>
                <a:gd name="connsiteY12" fmla="*/ 303619 h 415386"/>
                <a:gd name="connsiteX13" fmla="*/ 427677 w 470174"/>
                <a:gd name="connsiteY13" fmla="*/ 256664 h 415386"/>
                <a:gd name="connsiteX14" fmla="*/ 364361 w 470174"/>
                <a:gd name="connsiteY14" fmla="*/ 201588 h 415386"/>
                <a:gd name="connsiteX15" fmla="*/ 229963 w 470174"/>
                <a:gd name="connsiteY15" fmla="*/ 155619 h 415386"/>
                <a:gd name="connsiteX16" fmla="*/ 183915 w 470174"/>
                <a:gd name="connsiteY16" fmla="*/ 223153 h 415386"/>
                <a:gd name="connsiteX17" fmla="*/ 207175 w 470174"/>
                <a:gd name="connsiteY17" fmla="*/ 247557 h 415386"/>
                <a:gd name="connsiteX18" fmla="*/ 255944 w 470174"/>
                <a:gd name="connsiteY18" fmla="*/ 247557 h 415386"/>
                <a:gd name="connsiteX19" fmla="*/ 277627 w 470174"/>
                <a:gd name="connsiteY19" fmla="*/ 188459 h 415386"/>
                <a:gd name="connsiteX20" fmla="*/ 229963 w 470174"/>
                <a:gd name="connsiteY20" fmla="*/ 155619 h 415386"/>
                <a:gd name="connsiteX21" fmla="*/ 104356 w 470174"/>
                <a:gd name="connsiteY21" fmla="*/ 51104 h 415386"/>
                <a:gd name="connsiteX22" fmla="*/ 60871 w 470174"/>
                <a:gd name="connsiteY22" fmla="*/ 99478 h 415386"/>
                <a:gd name="connsiteX23" fmla="*/ 137433 w 470174"/>
                <a:gd name="connsiteY23" fmla="*/ 162676 h 415386"/>
                <a:gd name="connsiteX24" fmla="*/ 192549 w 470174"/>
                <a:gd name="connsiteY24" fmla="*/ 112330 h 415386"/>
                <a:gd name="connsiteX25" fmla="*/ 104356 w 470174"/>
                <a:gd name="connsiteY25" fmla="*/ 51104 h 415386"/>
                <a:gd name="connsiteX26" fmla="*/ 335936 w 470174"/>
                <a:gd name="connsiteY26" fmla="*/ 44835 h 415386"/>
                <a:gd name="connsiteX27" fmla="*/ 273330 w 470174"/>
                <a:gd name="connsiteY27" fmla="*/ 102947 h 415386"/>
                <a:gd name="connsiteX28" fmla="*/ 343703 w 470174"/>
                <a:gd name="connsiteY28" fmla="*/ 169141 h 415386"/>
                <a:gd name="connsiteX29" fmla="*/ 393654 w 470174"/>
                <a:gd name="connsiteY29" fmla="*/ 97704 h 415386"/>
                <a:gd name="connsiteX30" fmla="*/ 335936 w 470174"/>
                <a:gd name="connsiteY30" fmla="*/ 44835 h 415386"/>
                <a:gd name="connsiteX31" fmla="*/ 342234 w 470174"/>
                <a:gd name="connsiteY31" fmla="*/ 207 h 415386"/>
                <a:gd name="connsiteX32" fmla="*/ 371300 w 470174"/>
                <a:gd name="connsiteY32" fmla="*/ 2848 h 415386"/>
                <a:gd name="connsiteX33" fmla="*/ 428742 w 470174"/>
                <a:gd name="connsiteY33" fmla="*/ 139967 h 415386"/>
                <a:gd name="connsiteX34" fmla="*/ 433709 w 470174"/>
                <a:gd name="connsiteY34" fmla="*/ 186803 h 415386"/>
                <a:gd name="connsiteX35" fmla="*/ 458744 w 470174"/>
                <a:gd name="connsiteY35" fmla="*/ 296838 h 415386"/>
                <a:gd name="connsiteX36" fmla="*/ 351351 w 470174"/>
                <a:gd name="connsiteY36" fmla="*/ 339258 h 415386"/>
                <a:gd name="connsiteX37" fmla="*/ 302228 w 470174"/>
                <a:gd name="connsiteY37" fmla="*/ 359365 h 415386"/>
                <a:gd name="connsiteX38" fmla="*/ 197706 w 470174"/>
                <a:gd name="connsiteY38" fmla="*/ 414252 h 415386"/>
                <a:gd name="connsiteX39" fmla="*/ 163247 w 470174"/>
                <a:gd name="connsiteY39" fmla="*/ 400639 h 415386"/>
                <a:gd name="connsiteX40" fmla="*/ 132412 w 470174"/>
                <a:gd name="connsiteY40" fmla="*/ 332160 h 415386"/>
                <a:gd name="connsiteX41" fmla="*/ 83916 w 470174"/>
                <a:gd name="connsiteY41" fmla="*/ 349025 h 415386"/>
                <a:gd name="connsiteX42" fmla="*/ 83879 w 470174"/>
                <a:gd name="connsiteY42" fmla="*/ 348958 h 415386"/>
                <a:gd name="connsiteX43" fmla="*/ 60122 w 470174"/>
                <a:gd name="connsiteY43" fmla="*/ 339968 h 415386"/>
                <a:gd name="connsiteX44" fmla="*/ 31342 w 470174"/>
                <a:gd name="connsiteY44" fmla="*/ 194885 h 415386"/>
                <a:gd name="connsiteX45" fmla="*/ 45298 w 470174"/>
                <a:gd name="connsiteY45" fmla="*/ 157235 h 415386"/>
                <a:gd name="connsiteX46" fmla="*/ 49319 w 470174"/>
                <a:gd name="connsiteY46" fmla="*/ 29341 h 415386"/>
                <a:gd name="connsiteX47" fmla="*/ 194599 w 470174"/>
                <a:gd name="connsiteY47" fmla="*/ 35728 h 415386"/>
                <a:gd name="connsiteX48" fmla="*/ 210921 w 470174"/>
                <a:gd name="connsiteY48" fmla="*/ 52444 h 415386"/>
                <a:gd name="connsiteX49" fmla="*/ 246363 w 470174"/>
                <a:gd name="connsiteY49" fmla="*/ 52641 h 415386"/>
                <a:gd name="connsiteX50" fmla="*/ 308970 w 470174"/>
                <a:gd name="connsiteY50" fmla="*/ 5135 h 415386"/>
                <a:gd name="connsiteX51" fmla="*/ 342234 w 470174"/>
                <a:gd name="connsiteY51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50371 w 457298"/>
                <a:gd name="connsiteY39" fmla="*/ 400639 h 415386"/>
                <a:gd name="connsiteX40" fmla="*/ 119536 w 457298"/>
                <a:gd name="connsiteY40" fmla="*/ 332160 h 415386"/>
                <a:gd name="connsiteX41" fmla="*/ 71040 w 457298"/>
                <a:gd name="connsiteY41" fmla="*/ 349025 h 415386"/>
                <a:gd name="connsiteX42" fmla="*/ 47246 w 457298"/>
                <a:gd name="connsiteY42" fmla="*/ 339968 h 415386"/>
                <a:gd name="connsiteX43" fmla="*/ 18466 w 457298"/>
                <a:gd name="connsiteY43" fmla="*/ 194885 h 415386"/>
                <a:gd name="connsiteX44" fmla="*/ 32422 w 457298"/>
                <a:gd name="connsiteY44" fmla="*/ 157235 h 415386"/>
                <a:gd name="connsiteX45" fmla="*/ 36443 w 457298"/>
                <a:gd name="connsiteY45" fmla="*/ 29341 h 415386"/>
                <a:gd name="connsiteX46" fmla="*/ 181723 w 457298"/>
                <a:gd name="connsiteY46" fmla="*/ 35728 h 415386"/>
                <a:gd name="connsiteX47" fmla="*/ 198045 w 457298"/>
                <a:gd name="connsiteY47" fmla="*/ 52444 h 415386"/>
                <a:gd name="connsiteX48" fmla="*/ 233487 w 457298"/>
                <a:gd name="connsiteY48" fmla="*/ 52641 h 415386"/>
                <a:gd name="connsiteX49" fmla="*/ 296094 w 457298"/>
                <a:gd name="connsiteY49" fmla="*/ 5135 h 415386"/>
                <a:gd name="connsiteX50" fmla="*/ 329358 w 457298"/>
                <a:gd name="connsiteY50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1384 w 457298"/>
                <a:gd name="connsiteY0" fmla="*/ 279097 h 415386"/>
                <a:gd name="connsiteX1" fmla="*/ 159290 w 457298"/>
                <a:gd name="connsiteY1" fmla="*/ 332635 h 415386"/>
                <a:gd name="connsiteX2" fmla="*/ 202460 w 457298"/>
                <a:gd name="connsiteY2" fmla="*/ 370916 h 415386"/>
                <a:gd name="connsiteX3" fmla="*/ 258798 w 457298"/>
                <a:gd name="connsiteY3" fmla="*/ 316077 h 415386"/>
                <a:gd name="connsiteX4" fmla="*/ 221384 w 457298"/>
                <a:gd name="connsiteY4" fmla="*/ 279097 h 415386"/>
                <a:gd name="connsiteX5" fmla="*/ 80993 w 457298"/>
                <a:gd name="connsiteY5" fmla="*/ 211996 h 415386"/>
                <a:gd name="connsiteX6" fmla="*/ 29347 w 457298"/>
                <a:gd name="connsiteY6" fmla="*/ 256782 h 415386"/>
                <a:gd name="connsiteX7" fmla="*/ 71334 w 457298"/>
                <a:gd name="connsiteY7" fmla="*/ 303146 h 415386"/>
                <a:gd name="connsiteX8" fmla="*/ 133664 w 457298"/>
                <a:gd name="connsiteY8" fmla="*/ 257255 h 415386"/>
                <a:gd name="connsiteX9" fmla="*/ 80993 w 457298"/>
                <a:gd name="connsiteY9" fmla="*/ 211996 h 415386"/>
                <a:gd name="connsiteX10" fmla="*/ 351485 w 457298"/>
                <a:gd name="connsiteY10" fmla="*/ 201588 h 415386"/>
                <a:gd name="connsiteX11" fmla="*/ 301968 w 457298"/>
                <a:gd name="connsiteY11" fmla="*/ 256782 h 415386"/>
                <a:gd name="connsiteX12" fmla="*/ 367492 w 457298"/>
                <a:gd name="connsiteY12" fmla="*/ 303619 h 415386"/>
                <a:gd name="connsiteX13" fmla="*/ 414801 w 457298"/>
                <a:gd name="connsiteY13" fmla="*/ 256664 h 415386"/>
                <a:gd name="connsiteX14" fmla="*/ 351485 w 457298"/>
                <a:gd name="connsiteY14" fmla="*/ 201588 h 415386"/>
                <a:gd name="connsiteX15" fmla="*/ 217087 w 457298"/>
                <a:gd name="connsiteY15" fmla="*/ 155619 h 415386"/>
                <a:gd name="connsiteX16" fmla="*/ 171039 w 457298"/>
                <a:gd name="connsiteY16" fmla="*/ 223153 h 415386"/>
                <a:gd name="connsiteX17" fmla="*/ 194299 w 457298"/>
                <a:gd name="connsiteY17" fmla="*/ 247557 h 415386"/>
                <a:gd name="connsiteX18" fmla="*/ 243068 w 457298"/>
                <a:gd name="connsiteY18" fmla="*/ 247557 h 415386"/>
                <a:gd name="connsiteX19" fmla="*/ 264751 w 457298"/>
                <a:gd name="connsiteY19" fmla="*/ 188459 h 415386"/>
                <a:gd name="connsiteX20" fmla="*/ 217087 w 457298"/>
                <a:gd name="connsiteY20" fmla="*/ 155619 h 415386"/>
                <a:gd name="connsiteX21" fmla="*/ 91480 w 457298"/>
                <a:gd name="connsiteY21" fmla="*/ 51104 h 415386"/>
                <a:gd name="connsiteX22" fmla="*/ 47995 w 457298"/>
                <a:gd name="connsiteY22" fmla="*/ 99478 h 415386"/>
                <a:gd name="connsiteX23" fmla="*/ 124557 w 457298"/>
                <a:gd name="connsiteY23" fmla="*/ 162676 h 415386"/>
                <a:gd name="connsiteX24" fmla="*/ 179673 w 457298"/>
                <a:gd name="connsiteY24" fmla="*/ 112330 h 415386"/>
                <a:gd name="connsiteX25" fmla="*/ 91480 w 457298"/>
                <a:gd name="connsiteY25" fmla="*/ 51104 h 415386"/>
                <a:gd name="connsiteX26" fmla="*/ 323060 w 457298"/>
                <a:gd name="connsiteY26" fmla="*/ 44835 h 415386"/>
                <a:gd name="connsiteX27" fmla="*/ 260454 w 457298"/>
                <a:gd name="connsiteY27" fmla="*/ 102947 h 415386"/>
                <a:gd name="connsiteX28" fmla="*/ 330827 w 457298"/>
                <a:gd name="connsiteY28" fmla="*/ 169141 h 415386"/>
                <a:gd name="connsiteX29" fmla="*/ 380778 w 457298"/>
                <a:gd name="connsiteY29" fmla="*/ 97704 h 415386"/>
                <a:gd name="connsiteX30" fmla="*/ 323060 w 457298"/>
                <a:gd name="connsiteY30" fmla="*/ 44835 h 415386"/>
                <a:gd name="connsiteX31" fmla="*/ 329358 w 457298"/>
                <a:gd name="connsiteY31" fmla="*/ 207 h 415386"/>
                <a:gd name="connsiteX32" fmla="*/ 358424 w 457298"/>
                <a:gd name="connsiteY32" fmla="*/ 2848 h 415386"/>
                <a:gd name="connsiteX33" fmla="*/ 415866 w 457298"/>
                <a:gd name="connsiteY33" fmla="*/ 139967 h 415386"/>
                <a:gd name="connsiteX34" fmla="*/ 420833 w 457298"/>
                <a:gd name="connsiteY34" fmla="*/ 186803 h 415386"/>
                <a:gd name="connsiteX35" fmla="*/ 445868 w 457298"/>
                <a:gd name="connsiteY35" fmla="*/ 296838 h 415386"/>
                <a:gd name="connsiteX36" fmla="*/ 338475 w 457298"/>
                <a:gd name="connsiteY36" fmla="*/ 339258 h 415386"/>
                <a:gd name="connsiteX37" fmla="*/ 289352 w 457298"/>
                <a:gd name="connsiteY37" fmla="*/ 359365 h 415386"/>
                <a:gd name="connsiteX38" fmla="*/ 184830 w 457298"/>
                <a:gd name="connsiteY38" fmla="*/ 414252 h 415386"/>
                <a:gd name="connsiteX39" fmla="*/ 119536 w 457298"/>
                <a:gd name="connsiteY39" fmla="*/ 332160 h 415386"/>
                <a:gd name="connsiteX40" fmla="*/ 71040 w 457298"/>
                <a:gd name="connsiteY40" fmla="*/ 349025 h 415386"/>
                <a:gd name="connsiteX41" fmla="*/ 47246 w 457298"/>
                <a:gd name="connsiteY41" fmla="*/ 339968 h 415386"/>
                <a:gd name="connsiteX42" fmla="*/ 18466 w 457298"/>
                <a:gd name="connsiteY42" fmla="*/ 194885 h 415386"/>
                <a:gd name="connsiteX43" fmla="*/ 32422 w 457298"/>
                <a:gd name="connsiteY43" fmla="*/ 157235 h 415386"/>
                <a:gd name="connsiteX44" fmla="*/ 36443 w 457298"/>
                <a:gd name="connsiteY44" fmla="*/ 29341 h 415386"/>
                <a:gd name="connsiteX45" fmla="*/ 181723 w 457298"/>
                <a:gd name="connsiteY45" fmla="*/ 35728 h 415386"/>
                <a:gd name="connsiteX46" fmla="*/ 198045 w 457298"/>
                <a:gd name="connsiteY46" fmla="*/ 52444 h 415386"/>
                <a:gd name="connsiteX47" fmla="*/ 233487 w 457298"/>
                <a:gd name="connsiteY47" fmla="*/ 52641 h 415386"/>
                <a:gd name="connsiteX48" fmla="*/ 296094 w 457298"/>
                <a:gd name="connsiteY48" fmla="*/ 5135 h 415386"/>
                <a:gd name="connsiteX49" fmla="*/ 329358 w 457298"/>
                <a:gd name="connsiteY49" fmla="*/ 207 h 415386"/>
                <a:gd name="connsiteX0" fmla="*/ 224772 w 460686"/>
                <a:gd name="connsiteY0" fmla="*/ 279097 h 415386"/>
                <a:gd name="connsiteX1" fmla="*/ 162678 w 460686"/>
                <a:gd name="connsiteY1" fmla="*/ 332635 h 415386"/>
                <a:gd name="connsiteX2" fmla="*/ 205848 w 460686"/>
                <a:gd name="connsiteY2" fmla="*/ 370916 h 415386"/>
                <a:gd name="connsiteX3" fmla="*/ 262186 w 460686"/>
                <a:gd name="connsiteY3" fmla="*/ 316077 h 415386"/>
                <a:gd name="connsiteX4" fmla="*/ 224772 w 460686"/>
                <a:gd name="connsiteY4" fmla="*/ 279097 h 415386"/>
                <a:gd name="connsiteX5" fmla="*/ 84381 w 460686"/>
                <a:gd name="connsiteY5" fmla="*/ 211996 h 415386"/>
                <a:gd name="connsiteX6" fmla="*/ 32735 w 460686"/>
                <a:gd name="connsiteY6" fmla="*/ 256782 h 415386"/>
                <a:gd name="connsiteX7" fmla="*/ 74722 w 460686"/>
                <a:gd name="connsiteY7" fmla="*/ 303146 h 415386"/>
                <a:gd name="connsiteX8" fmla="*/ 137052 w 460686"/>
                <a:gd name="connsiteY8" fmla="*/ 257255 h 415386"/>
                <a:gd name="connsiteX9" fmla="*/ 84381 w 460686"/>
                <a:gd name="connsiteY9" fmla="*/ 211996 h 415386"/>
                <a:gd name="connsiteX10" fmla="*/ 354873 w 460686"/>
                <a:gd name="connsiteY10" fmla="*/ 201588 h 415386"/>
                <a:gd name="connsiteX11" fmla="*/ 305356 w 460686"/>
                <a:gd name="connsiteY11" fmla="*/ 256782 h 415386"/>
                <a:gd name="connsiteX12" fmla="*/ 370880 w 460686"/>
                <a:gd name="connsiteY12" fmla="*/ 303619 h 415386"/>
                <a:gd name="connsiteX13" fmla="*/ 418189 w 460686"/>
                <a:gd name="connsiteY13" fmla="*/ 256664 h 415386"/>
                <a:gd name="connsiteX14" fmla="*/ 354873 w 460686"/>
                <a:gd name="connsiteY14" fmla="*/ 201588 h 415386"/>
                <a:gd name="connsiteX15" fmla="*/ 220475 w 460686"/>
                <a:gd name="connsiteY15" fmla="*/ 155619 h 415386"/>
                <a:gd name="connsiteX16" fmla="*/ 174427 w 460686"/>
                <a:gd name="connsiteY16" fmla="*/ 223153 h 415386"/>
                <a:gd name="connsiteX17" fmla="*/ 197687 w 460686"/>
                <a:gd name="connsiteY17" fmla="*/ 247557 h 415386"/>
                <a:gd name="connsiteX18" fmla="*/ 246456 w 460686"/>
                <a:gd name="connsiteY18" fmla="*/ 247557 h 415386"/>
                <a:gd name="connsiteX19" fmla="*/ 268139 w 460686"/>
                <a:gd name="connsiteY19" fmla="*/ 188459 h 415386"/>
                <a:gd name="connsiteX20" fmla="*/ 220475 w 460686"/>
                <a:gd name="connsiteY20" fmla="*/ 155619 h 415386"/>
                <a:gd name="connsiteX21" fmla="*/ 94868 w 460686"/>
                <a:gd name="connsiteY21" fmla="*/ 51104 h 415386"/>
                <a:gd name="connsiteX22" fmla="*/ 51383 w 460686"/>
                <a:gd name="connsiteY22" fmla="*/ 99478 h 415386"/>
                <a:gd name="connsiteX23" fmla="*/ 127945 w 460686"/>
                <a:gd name="connsiteY23" fmla="*/ 162676 h 415386"/>
                <a:gd name="connsiteX24" fmla="*/ 183061 w 460686"/>
                <a:gd name="connsiteY24" fmla="*/ 112330 h 415386"/>
                <a:gd name="connsiteX25" fmla="*/ 94868 w 460686"/>
                <a:gd name="connsiteY25" fmla="*/ 51104 h 415386"/>
                <a:gd name="connsiteX26" fmla="*/ 326448 w 460686"/>
                <a:gd name="connsiteY26" fmla="*/ 44835 h 415386"/>
                <a:gd name="connsiteX27" fmla="*/ 263842 w 460686"/>
                <a:gd name="connsiteY27" fmla="*/ 102947 h 415386"/>
                <a:gd name="connsiteX28" fmla="*/ 334215 w 460686"/>
                <a:gd name="connsiteY28" fmla="*/ 169141 h 415386"/>
                <a:gd name="connsiteX29" fmla="*/ 384166 w 460686"/>
                <a:gd name="connsiteY29" fmla="*/ 97704 h 415386"/>
                <a:gd name="connsiteX30" fmla="*/ 326448 w 460686"/>
                <a:gd name="connsiteY30" fmla="*/ 44835 h 415386"/>
                <a:gd name="connsiteX31" fmla="*/ 332746 w 460686"/>
                <a:gd name="connsiteY31" fmla="*/ 207 h 415386"/>
                <a:gd name="connsiteX32" fmla="*/ 361812 w 460686"/>
                <a:gd name="connsiteY32" fmla="*/ 2848 h 415386"/>
                <a:gd name="connsiteX33" fmla="*/ 419254 w 460686"/>
                <a:gd name="connsiteY33" fmla="*/ 139967 h 415386"/>
                <a:gd name="connsiteX34" fmla="*/ 424221 w 460686"/>
                <a:gd name="connsiteY34" fmla="*/ 186803 h 415386"/>
                <a:gd name="connsiteX35" fmla="*/ 449256 w 460686"/>
                <a:gd name="connsiteY35" fmla="*/ 296838 h 415386"/>
                <a:gd name="connsiteX36" fmla="*/ 341863 w 460686"/>
                <a:gd name="connsiteY36" fmla="*/ 339258 h 415386"/>
                <a:gd name="connsiteX37" fmla="*/ 292740 w 460686"/>
                <a:gd name="connsiteY37" fmla="*/ 359365 h 415386"/>
                <a:gd name="connsiteX38" fmla="*/ 188218 w 460686"/>
                <a:gd name="connsiteY38" fmla="*/ 414252 h 415386"/>
                <a:gd name="connsiteX39" fmla="*/ 122924 w 460686"/>
                <a:gd name="connsiteY39" fmla="*/ 332160 h 415386"/>
                <a:gd name="connsiteX40" fmla="*/ 74428 w 460686"/>
                <a:gd name="connsiteY40" fmla="*/ 349025 h 415386"/>
                <a:gd name="connsiteX41" fmla="*/ 50634 w 460686"/>
                <a:gd name="connsiteY41" fmla="*/ 339968 h 415386"/>
                <a:gd name="connsiteX42" fmla="*/ 21854 w 460686"/>
                <a:gd name="connsiteY42" fmla="*/ 194885 h 415386"/>
                <a:gd name="connsiteX43" fmla="*/ 35810 w 460686"/>
                <a:gd name="connsiteY43" fmla="*/ 157235 h 415386"/>
                <a:gd name="connsiteX44" fmla="*/ 39831 w 460686"/>
                <a:gd name="connsiteY44" fmla="*/ 29341 h 415386"/>
                <a:gd name="connsiteX45" fmla="*/ 185111 w 460686"/>
                <a:gd name="connsiteY45" fmla="*/ 35728 h 415386"/>
                <a:gd name="connsiteX46" fmla="*/ 201433 w 460686"/>
                <a:gd name="connsiteY46" fmla="*/ 52444 h 415386"/>
                <a:gd name="connsiteX47" fmla="*/ 236875 w 460686"/>
                <a:gd name="connsiteY47" fmla="*/ 52641 h 415386"/>
                <a:gd name="connsiteX48" fmla="*/ 299482 w 460686"/>
                <a:gd name="connsiteY48" fmla="*/ 5135 h 415386"/>
                <a:gd name="connsiteX49" fmla="*/ 332746 w 460686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75943 w 462201"/>
                <a:gd name="connsiteY40" fmla="*/ 349025 h 415386"/>
                <a:gd name="connsiteX41" fmla="*/ 52149 w 462201"/>
                <a:gd name="connsiteY41" fmla="*/ 339968 h 415386"/>
                <a:gd name="connsiteX42" fmla="*/ 23369 w 462201"/>
                <a:gd name="connsiteY42" fmla="*/ 194885 h 415386"/>
                <a:gd name="connsiteX43" fmla="*/ 37325 w 462201"/>
                <a:gd name="connsiteY43" fmla="*/ 157235 h 415386"/>
                <a:gd name="connsiteX44" fmla="*/ 41346 w 462201"/>
                <a:gd name="connsiteY44" fmla="*/ 29341 h 415386"/>
                <a:gd name="connsiteX45" fmla="*/ 186626 w 462201"/>
                <a:gd name="connsiteY45" fmla="*/ 35728 h 415386"/>
                <a:gd name="connsiteX46" fmla="*/ 202948 w 462201"/>
                <a:gd name="connsiteY46" fmla="*/ 52444 h 415386"/>
                <a:gd name="connsiteX47" fmla="*/ 238390 w 462201"/>
                <a:gd name="connsiteY47" fmla="*/ 52641 h 415386"/>
                <a:gd name="connsiteX48" fmla="*/ 300997 w 462201"/>
                <a:gd name="connsiteY48" fmla="*/ 5135 h 415386"/>
                <a:gd name="connsiteX49" fmla="*/ 334261 w 462201"/>
                <a:gd name="connsiteY49" fmla="*/ 207 h 415386"/>
                <a:gd name="connsiteX0" fmla="*/ 226287 w 462201"/>
                <a:gd name="connsiteY0" fmla="*/ 279097 h 415386"/>
                <a:gd name="connsiteX1" fmla="*/ 164193 w 462201"/>
                <a:gd name="connsiteY1" fmla="*/ 332635 h 415386"/>
                <a:gd name="connsiteX2" fmla="*/ 207363 w 462201"/>
                <a:gd name="connsiteY2" fmla="*/ 370916 h 415386"/>
                <a:gd name="connsiteX3" fmla="*/ 263701 w 462201"/>
                <a:gd name="connsiteY3" fmla="*/ 316077 h 415386"/>
                <a:gd name="connsiteX4" fmla="*/ 226287 w 462201"/>
                <a:gd name="connsiteY4" fmla="*/ 279097 h 415386"/>
                <a:gd name="connsiteX5" fmla="*/ 85896 w 462201"/>
                <a:gd name="connsiteY5" fmla="*/ 211996 h 415386"/>
                <a:gd name="connsiteX6" fmla="*/ 34250 w 462201"/>
                <a:gd name="connsiteY6" fmla="*/ 256782 h 415386"/>
                <a:gd name="connsiteX7" fmla="*/ 76237 w 462201"/>
                <a:gd name="connsiteY7" fmla="*/ 303146 h 415386"/>
                <a:gd name="connsiteX8" fmla="*/ 138567 w 462201"/>
                <a:gd name="connsiteY8" fmla="*/ 257255 h 415386"/>
                <a:gd name="connsiteX9" fmla="*/ 85896 w 462201"/>
                <a:gd name="connsiteY9" fmla="*/ 211996 h 415386"/>
                <a:gd name="connsiteX10" fmla="*/ 356388 w 462201"/>
                <a:gd name="connsiteY10" fmla="*/ 201588 h 415386"/>
                <a:gd name="connsiteX11" fmla="*/ 306871 w 462201"/>
                <a:gd name="connsiteY11" fmla="*/ 256782 h 415386"/>
                <a:gd name="connsiteX12" fmla="*/ 372395 w 462201"/>
                <a:gd name="connsiteY12" fmla="*/ 303619 h 415386"/>
                <a:gd name="connsiteX13" fmla="*/ 419704 w 462201"/>
                <a:gd name="connsiteY13" fmla="*/ 256664 h 415386"/>
                <a:gd name="connsiteX14" fmla="*/ 356388 w 462201"/>
                <a:gd name="connsiteY14" fmla="*/ 201588 h 415386"/>
                <a:gd name="connsiteX15" fmla="*/ 221990 w 462201"/>
                <a:gd name="connsiteY15" fmla="*/ 155619 h 415386"/>
                <a:gd name="connsiteX16" fmla="*/ 175942 w 462201"/>
                <a:gd name="connsiteY16" fmla="*/ 223153 h 415386"/>
                <a:gd name="connsiteX17" fmla="*/ 199202 w 462201"/>
                <a:gd name="connsiteY17" fmla="*/ 247557 h 415386"/>
                <a:gd name="connsiteX18" fmla="*/ 247971 w 462201"/>
                <a:gd name="connsiteY18" fmla="*/ 247557 h 415386"/>
                <a:gd name="connsiteX19" fmla="*/ 269654 w 462201"/>
                <a:gd name="connsiteY19" fmla="*/ 188459 h 415386"/>
                <a:gd name="connsiteX20" fmla="*/ 221990 w 462201"/>
                <a:gd name="connsiteY20" fmla="*/ 155619 h 415386"/>
                <a:gd name="connsiteX21" fmla="*/ 96383 w 462201"/>
                <a:gd name="connsiteY21" fmla="*/ 51104 h 415386"/>
                <a:gd name="connsiteX22" fmla="*/ 52898 w 462201"/>
                <a:gd name="connsiteY22" fmla="*/ 99478 h 415386"/>
                <a:gd name="connsiteX23" fmla="*/ 129460 w 462201"/>
                <a:gd name="connsiteY23" fmla="*/ 162676 h 415386"/>
                <a:gd name="connsiteX24" fmla="*/ 184576 w 462201"/>
                <a:gd name="connsiteY24" fmla="*/ 112330 h 415386"/>
                <a:gd name="connsiteX25" fmla="*/ 96383 w 462201"/>
                <a:gd name="connsiteY25" fmla="*/ 51104 h 415386"/>
                <a:gd name="connsiteX26" fmla="*/ 327963 w 462201"/>
                <a:gd name="connsiteY26" fmla="*/ 44835 h 415386"/>
                <a:gd name="connsiteX27" fmla="*/ 265357 w 462201"/>
                <a:gd name="connsiteY27" fmla="*/ 102947 h 415386"/>
                <a:gd name="connsiteX28" fmla="*/ 335730 w 462201"/>
                <a:gd name="connsiteY28" fmla="*/ 169141 h 415386"/>
                <a:gd name="connsiteX29" fmla="*/ 385681 w 462201"/>
                <a:gd name="connsiteY29" fmla="*/ 97704 h 415386"/>
                <a:gd name="connsiteX30" fmla="*/ 327963 w 462201"/>
                <a:gd name="connsiteY30" fmla="*/ 44835 h 415386"/>
                <a:gd name="connsiteX31" fmla="*/ 334261 w 462201"/>
                <a:gd name="connsiteY31" fmla="*/ 207 h 415386"/>
                <a:gd name="connsiteX32" fmla="*/ 363327 w 462201"/>
                <a:gd name="connsiteY32" fmla="*/ 2848 h 415386"/>
                <a:gd name="connsiteX33" fmla="*/ 420769 w 462201"/>
                <a:gd name="connsiteY33" fmla="*/ 139967 h 415386"/>
                <a:gd name="connsiteX34" fmla="*/ 425736 w 462201"/>
                <a:gd name="connsiteY34" fmla="*/ 186803 h 415386"/>
                <a:gd name="connsiteX35" fmla="*/ 450771 w 462201"/>
                <a:gd name="connsiteY35" fmla="*/ 296838 h 415386"/>
                <a:gd name="connsiteX36" fmla="*/ 343378 w 462201"/>
                <a:gd name="connsiteY36" fmla="*/ 339258 h 415386"/>
                <a:gd name="connsiteX37" fmla="*/ 294255 w 462201"/>
                <a:gd name="connsiteY37" fmla="*/ 359365 h 415386"/>
                <a:gd name="connsiteX38" fmla="*/ 189733 w 462201"/>
                <a:gd name="connsiteY38" fmla="*/ 414252 h 415386"/>
                <a:gd name="connsiteX39" fmla="*/ 124439 w 462201"/>
                <a:gd name="connsiteY39" fmla="*/ 332160 h 415386"/>
                <a:gd name="connsiteX40" fmla="*/ 52149 w 462201"/>
                <a:gd name="connsiteY40" fmla="*/ 339968 h 415386"/>
                <a:gd name="connsiteX41" fmla="*/ 23369 w 462201"/>
                <a:gd name="connsiteY41" fmla="*/ 194885 h 415386"/>
                <a:gd name="connsiteX42" fmla="*/ 37325 w 462201"/>
                <a:gd name="connsiteY42" fmla="*/ 157235 h 415386"/>
                <a:gd name="connsiteX43" fmla="*/ 41346 w 462201"/>
                <a:gd name="connsiteY43" fmla="*/ 29341 h 415386"/>
                <a:gd name="connsiteX44" fmla="*/ 186626 w 462201"/>
                <a:gd name="connsiteY44" fmla="*/ 35728 h 415386"/>
                <a:gd name="connsiteX45" fmla="*/ 202948 w 462201"/>
                <a:gd name="connsiteY45" fmla="*/ 52444 h 415386"/>
                <a:gd name="connsiteX46" fmla="*/ 238390 w 462201"/>
                <a:gd name="connsiteY46" fmla="*/ 52641 h 415386"/>
                <a:gd name="connsiteX47" fmla="*/ 300997 w 462201"/>
                <a:gd name="connsiteY47" fmla="*/ 5135 h 415386"/>
                <a:gd name="connsiteX48" fmla="*/ 334261 w 462201"/>
                <a:gd name="connsiteY48" fmla="*/ 207 h 415386"/>
                <a:gd name="connsiteX0" fmla="*/ 226190 w 462104"/>
                <a:gd name="connsiteY0" fmla="*/ 279097 h 415386"/>
                <a:gd name="connsiteX1" fmla="*/ 164096 w 462104"/>
                <a:gd name="connsiteY1" fmla="*/ 332635 h 415386"/>
                <a:gd name="connsiteX2" fmla="*/ 207266 w 462104"/>
                <a:gd name="connsiteY2" fmla="*/ 370916 h 415386"/>
                <a:gd name="connsiteX3" fmla="*/ 263604 w 462104"/>
                <a:gd name="connsiteY3" fmla="*/ 316077 h 415386"/>
                <a:gd name="connsiteX4" fmla="*/ 226190 w 462104"/>
                <a:gd name="connsiteY4" fmla="*/ 279097 h 415386"/>
                <a:gd name="connsiteX5" fmla="*/ 85799 w 462104"/>
                <a:gd name="connsiteY5" fmla="*/ 211996 h 415386"/>
                <a:gd name="connsiteX6" fmla="*/ 34153 w 462104"/>
                <a:gd name="connsiteY6" fmla="*/ 256782 h 415386"/>
                <a:gd name="connsiteX7" fmla="*/ 76140 w 462104"/>
                <a:gd name="connsiteY7" fmla="*/ 303146 h 415386"/>
                <a:gd name="connsiteX8" fmla="*/ 138470 w 462104"/>
                <a:gd name="connsiteY8" fmla="*/ 257255 h 415386"/>
                <a:gd name="connsiteX9" fmla="*/ 85799 w 462104"/>
                <a:gd name="connsiteY9" fmla="*/ 211996 h 415386"/>
                <a:gd name="connsiteX10" fmla="*/ 356291 w 462104"/>
                <a:gd name="connsiteY10" fmla="*/ 201588 h 415386"/>
                <a:gd name="connsiteX11" fmla="*/ 306774 w 462104"/>
                <a:gd name="connsiteY11" fmla="*/ 256782 h 415386"/>
                <a:gd name="connsiteX12" fmla="*/ 372298 w 462104"/>
                <a:gd name="connsiteY12" fmla="*/ 303619 h 415386"/>
                <a:gd name="connsiteX13" fmla="*/ 419607 w 462104"/>
                <a:gd name="connsiteY13" fmla="*/ 256664 h 415386"/>
                <a:gd name="connsiteX14" fmla="*/ 356291 w 462104"/>
                <a:gd name="connsiteY14" fmla="*/ 201588 h 415386"/>
                <a:gd name="connsiteX15" fmla="*/ 221893 w 462104"/>
                <a:gd name="connsiteY15" fmla="*/ 155619 h 415386"/>
                <a:gd name="connsiteX16" fmla="*/ 175845 w 462104"/>
                <a:gd name="connsiteY16" fmla="*/ 223153 h 415386"/>
                <a:gd name="connsiteX17" fmla="*/ 199105 w 462104"/>
                <a:gd name="connsiteY17" fmla="*/ 247557 h 415386"/>
                <a:gd name="connsiteX18" fmla="*/ 247874 w 462104"/>
                <a:gd name="connsiteY18" fmla="*/ 247557 h 415386"/>
                <a:gd name="connsiteX19" fmla="*/ 269557 w 462104"/>
                <a:gd name="connsiteY19" fmla="*/ 188459 h 415386"/>
                <a:gd name="connsiteX20" fmla="*/ 221893 w 462104"/>
                <a:gd name="connsiteY20" fmla="*/ 155619 h 415386"/>
                <a:gd name="connsiteX21" fmla="*/ 96286 w 462104"/>
                <a:gd name="connsiteY21" fmla="*/ 51104 h 415386"/>
                <a:gd name="connsiteX22" fmla="*/ 52801 w 462104"/>
                <a:gd name="connsiteY22" fmla="*/ 99478 h 415386"/>
                <a:gd name="connsiteX23" fmla="*/ 129363 w 462104"/>
                <a:gd name="connsiteY23" fmla="*/ 162676 h 415386"/>
                <a:gd name="connsiteX24" fmla="*/ 184479 w 462104"/>
                <a:gd name="connsiteY24" fmla="*/ 112330 h 415386"/>
                <a:gd name="connsiteX25" fmla="*/ 96286 w 462104"/>
                <a:gd name="connsiteY25" fmla="*/ 51104 h 415386"/>
                <a:gd name="connsiteX26" fmla="*/ 327866 w 462104"/>
                <a:gd name="connsiteY26" fmla="*/ 44835 h 415386"/>
                <a:gd name="connsiteX27" fmla="*/ 265260 w 462104"/>
                <a:gd name="connsiteY27" fmla="*/ 102947 h 415386"/>
                <a:gd name="connsiteX28" fmla="*/ 335633 w 462104"/>
                <a:gd name="connsiteY28" fmla="*/ 169141 h 415386"/>
                <a:gd name="connsiteX29" fmla="*/ 385584 w 462104"/>
                <a:gd name="connsiteY29" fmla="*/ 97704 h 415386"/>
                <a:gd name="connsiteX30" fmla="*/ 327866 w 462104"/>
                <a:gd name="connsiteY30" fmla="*/ 44835 h 415386"/>
                <a:gd name="connsiteX31" fmla="*/ 334164 w 462104"/>
                <a:gd name="connsiteY31" fmla="*/ 207 h 415386"/>
                <a:gd name="connsiteX32" fmla="*/ 363230 w 462104"/>
                <a:gd name="connsiteY32" fmla="*/ 2848 h 415386"/>
                <a:gd name="connsiteX33" fmla="*/ 420672 w 462104"/>
                <a:gd name="connsiteY33" fmla="*/ 139967 h 415386"/>
                <a:gd name="connsiteX34" fmla="*/ 425639 w 462104"/>
                <a:gd name="connsiteY34" fmla="*/ 186803 h 415386"/>
                <a:gd name="connsiteX35" fmla="*/ 450674 w 462104"/>
                <a:gd name="connsiteY35" fmla="*/ 296838 h 415386"/>
                <a:gd name="connsiteX36" fmla="*/ 343281 w 462104"/>
                <a:gd name="connsiteY36" fmla="*/ 339258 h 415386"/>
                <a:gd name="connsiteX37" fmla="*/ 294158 w 462104"/>
                <a:gd name="connsiteY37" fmla="*/ 359365 h 415386"/>
                <a:gd name="connsiteX38" fmla="*/ 189636 w 462104"/>
                <a:gd name="connsiteY38" fmla="*/ 414252 h 415386"/>
                <a:gd name="connsiteX39" fmla="*/ 124342 w 462104"/>
                <a:gd name="connsiteY39" fmla="*/ 332160 h 415386"/>
                <a:gd name="connsiteX40" fmla="*/ 52052 w 462104"/>
                <a:gd name="connsiteY40" fmla="*/ 339968 h 415386"/>
                <a:gd name="connsiteX41" fmla="*/ 23272 w 462104"/>
                <a:gd name="connsiteY41" fmla="*/ 194885 h 415386"/>
                <a:gd name="connsiteX42" fmla="*/ 37228 w 462104"/>
                <a:gd name="connsiteY42" fmla="*/ 157235 h 415386"/>
                <a:gd name="connsiteX43" fmla="*/ 41249 w 462104"/>
                <a:gd name="connsiteY43" fmla="*/ 29341 h 415386"/>
                <a:gd name="connsiteX44" fmla="*/ 186529 w 462104"/>
                <a:gd name="connsiteY44" fmla="*/ 35728 h 415386"/>
                <a:gd name="connsiteX45" fmla="*/ 202851 w 462104"/>
                <a:gd name="connsiteY45" fmla="*/ 52444 h 415386"/>
                <a:gd name="connsiteX46" fmla="*/ 238293 w 462104"/>
                <a:gd name="connsiteY46" fmla="*/ 52641 h 415386"/>
                <a:gd name="connsiteX47" fmla="*/ 300900 w 462104"/>
                <a:gd name="connsiteY47" fmla="*/ 5135 h 415386"/>
                <a:gd name="connsiteX48" fmla="*/ 334164 w 462104"/>
                <a:gd name="connsiteY48" fmla="*/ 207 h 415386"/>
                <a:gd name="connsiteX0" fmla="*/ 232980 w 468894"/>
                <a:gd name="connsiteY0" fmla="*/ 279097 h 415386"/>
                <a:gd name="connsiteX1" fmla="*/ 170886 w 468894"/>
                <a:gd name="connsiteY1" fmla="*/ 332635 h 415386"/>
                <a:gd name="connsiteX2" fmla="*/ 214056 w 468894"/>
                <a:gd name="connsiteY2" fmla="*/ 370916 h 415386"/>
                <a:gd name="connsiteX3" fmla="*/ 270394 w 468894"/>
                <a:gd name="connsiteY3" fmla="*/ 316077 h 415386"/>
                <a:gd name="connsiteX4" fmla="*/ 232980 w 468894"/>
                <a:gd name="connsiteY4" fmla="*/ 279097 h 415386"/>
                <a:gd name="connsiteX5" fmla="*/ 92589 w 468894"/>
                <a:gd name="connsiteY5" fmla="*/ 211996 h 415386"/>
                <a:gd name="connsiteX6" fmla="*/ 40943 w 468894"/>
                <a:gd name="connsiteY6" fmla="*/ 256782 h 415386"/>
                <a:gd name="connsiteX7" fmla="*/ 82930 w 468894"/>
                <a:gd name="connsiteY7" fmla="*/ 303146 h 415386"/>
                <a:gd name="connsiteX8" fmla="*/ 145260 w 468894"/>
                <a:gd name="connsiteY8" fmla="*/ 257255 h 415386"/>
                <a:gd name="connsiteX9" fmla="*/ 92589 w 468894"/>
                <a:gd name="connsiteY9" fmla="*/ 211996 h 415386"/>
                <a:gd name="connsiteX10" fmla="*/ 363081 w 468894"/>
                <a:gd name="connsiteY10" fmla="*/ 201588 h 415386"/>
                <a:gd name="connsiteX11" fmla="*/ 313564 w 468894"/>
                <a:gd name="connsiteY11" fmla="*/ 256782 h 415386"/>
                <a:gd name="connsiteX12" fmla="*/ 379088 w 468894"/>
                <a:gd name="connsiteY12" fmla="*/ 303619 h 415386"/>
                <a:gd name="connsiteX13" fmla="*/ 426397 w 468894"/>
                <a:gd name="connsiteY13" fmla="*/ 256664 h 415386"/>
                <a:gd name="connsiteX14" fmla="*/ 363081 w 468894"/>
                <a:gd name="connsiteY14" fmla="*/ 201588 h 415386"/>
                <a:gd name="connsiteX15" fmla="*/ 228683 w 468894"/>
                <a:gd name="connsiteY15" fmla="*/ 155619 h 415386"/>
                <a:gd name="connsiteX16" fmla="*/ 182635 w 468894"/>
                <a:gd name="connsiteY16" fmla="*/ 223153 h 415386"/>
                <a:gd name="connsiteX17" fmla="*/ 205895 w 468894"/>
                <a:gd name="connsiteY17" fmla="*/ 247557 h 415386"/>
                <a:gd name="connsiteX18" fmla="*/ 254664 w 468894"/>
                <a:gd name="connsiteY18" fmla="*/ 247557 h 415386"/>
                <a:gd name="connsiteX19" fmla="*/ 276347 w 468894"/>
                <a:gd name="connsiteY19" fmla="*/ 188459 h 415386"/>
                <a:gd name="connsiteX20" fmla="*/ 228683 w 468894"/>
                <a:gd name="connsiteY20" fmla="*/ 155619 h 415386"/>
                <a:gd name="connsiteX21" fmla="*/ 103076 w 468894"/>
                <a:gd name="connsiteY21" fmla="*/ 51104 h 415386"/>
                <a:gd name="connsiteX22" fmla="*/ 59591 w 468894"/>
                <a:gd name="connsiteY22" fmla="*/ 99478 h 415386"/>
                <a:gd name="connsiteX23" fmla="*/ 136153 w 468894"/>
                <a:gd name="connsiteY23" fmla="*/ 162676 h 415386"/>
                <a:gd name="connsiteX24" fmla="*/ 191269 w 468894"/>
                <a:gd name="connsiteY24" fmla="*/ 112330 h 415386"/>
                <a:gd name="connsiteX25" fmla="*/ 103076 w 468894"/>
                <a:gd name="connsiteY25" fmla="*/ 51104 h 415386"/>
                <a:gd name="connsiteX26" fmla="*/ 334656 w 468894"/>
                <a:gd name="connsiteY26" fmla="*/ 44835 h 415386"/>
                <a:gd name="connsiteX27" fmla="*/ 272050 w 468894"/>
                <a:gd name="connsiteY27" fmla="*/ 102947 h 415386"/>
                <a:gd name="connsiteX28" fmla="*/ 342423 w 468894"/>
                <a:gd name="connsiteY28" fmla="*/ 169141 h 415386"/>
                <a:gd name="connsiteX29" fmla="*/ 392374 w 468894"/>
                <a:gd name="connsiteY29" fmla="*/ 97704 h 415386"/>
                <a:gd name="connsiteX30" fmla="*/ 334656 w 468894"/>
                <a:gd name="connsiteY30" fmla="*/ 44835 h 415386"/>
                <a:gd name="connsiteX31" fmla="*/ 340954 w 468894"/>
                <a:gd name="connsiteY31" fmla="*/ 207 h 415386"/>
                <a:gd name="connsiteX32" fmla="*/ 370020 w 468894"/>
                <a:gd name="connsiteY32" fmla="*/ 2848 h 415386"/>
                <a:gd name="connsiteX33" fmla="*/ 427462 w 468894"/>
                <a:gd name="connsiteY33" fmla="*/ 139967 h 415386"/>
                <a:gd name="connsiteX34" fmla="*/ 432429 w 468894"/>
                <a:gd name="connsiteY34" fmla="*/ 186803 h 415386"/>
                <a:gd name="connsiteX35" fmla="*/ 457464 w 468894"/>
                <a:gd name="connsiteY35" fmla="*/ 296838 h 415386"/>
                <a:gd name="connsiteX36" fmla="*/ 350071 w 468894"/>
                <a:gd name="connsiteY36" fmla="*/ 339258 h 415386"/>
                <a:gd name="connsiteX37" fmla="*/ 300948 w 468894"/>
                <a:gd name="connsiteY37" fmla="*/ 359365 h 415386"/>
                <a:gd name="connsiteX38" fmla="*/ 196426 w 468894"/>
                <a:gd name="connsiteY38" fmla="*/ 414252 h 415386"/>
                <a:gd name="connsiteX39" fmla="*/ 131132 w 468894"/>
                <a:gd name="connsiteY39" fmla="*/ 332160 h 415386"/>
                <a:gd name="connsiteX40" fmla="*/ 58842 w 468894"/>
                <a:gd name="connsiteY40" fmla="*/ 339968 h 415386"/>
                <a:gd name="connsiteX41" fmla="*/ 30062 w 468894"/>
                <a:gd name="connsiteY41" fmla="*/ 194885 h 415386"/>
                <a:gd name="connsiteX42" fmla="*/ 44018 w 468894"/>
                <a:gd name="connsiteY42" fmla="*/ 157235 h 415386"/>
                <a:gd name="connsiteX43" fmla="*/ 48039 w 468894"/>
                <a:gd name="connsiteY43" fmla="*/ 29341 h 415386"/>
                <a:gd name="connsiteX44" fmla="*/ 193319 w 468894"/>
                <a:gd name="connsiteY44" fmla="*/ 35728 h 415386"/>
                <a:gd name="connsiteX45" fmla="*/ 209641 w 468894"/>
                <a:gd name="connsiteY45" fmla="*/ 52444 h 415386"/>
                <a:gd name="connsiteX46" fmla="*/ 245083 w 468894"/>
                <a:gd name="connsiteY46" fmla="*/ 52641 h 415386"/>
                <a:gd name="connsiteX47" fmla="*/ 307690 w 468894"/>
                <a:gd name="connsiteY47" fmla="*/ 5135 h 415386"/>
                <a:gd name="connsiteX48" fmla="*/ 340954 w 468894"/>
                <a:gd name="connsiteY48" fmla="*/ 207 h 4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68894" h="415386">
                  <a:moveTo>
                    <a:pt x="232980" y="279097"/>
                  </a:moveTo>
                  <a:cubicBezTo>
                    <a:pt x="196512" y="276100"/>
                    <a:pt x="175026" y="299952"/>
                    <a:pt x="170886" y="332635"/>
                  </a:cubicBezTo>
                  <a:cubicBezTo>
                    <a:pt x="168284" y="353215"/>
                    <a:pt x="191308" y="370916"/>
                    <a:pt x="214056" y="370916"/>
                  </a:cubicBezTo>
                  <a:cubicBezTo>
                    <a:pt x="249065" y="370877"/>
                    <a:pt x="267477" y="351007"/>
                    <a:pt x="270394" y="316077"/>
                  </a:cubicBezTo>
                  <a:cubicBezTo>
                    <a:pt x="272444" y="291121"/>
                    <a:pt x="255571" y="280989"/>
                    <a:pt x="232980" y="279097"/>
                  </a:cubicBezTo>
                  <a:close/>
                  <a:moveTo>
                    <a:pt x="92589" y="211996"/>
                  </a:moveTo>
                  <a:cubicBezTo>
                    <a:pt x="62035" y="212824"/>
                    <a:pt x="42914" y="229067"/>
                    <a:pt x="40943" y="256782"/>
                  </a:cubicBezTo>
                  <a:cubicBezTo>
                    <a:pt x="39169" y="282566"/>
                    <a:pt x="55491" y="302751"/>
                    <a:pt x="82930" y="303146"/>
                  </a:cubicBezTo>
                  <a:cubicBezTo>
                    <a:pt x="113405" y="303500"/>
                    <a:pt x="141042" y="286035"/>
                    <a:pt x="145260" y="257255"/>
                  </a:cubicBezTo>
                  <a:cubicBezTo>
                    <a:pt x="150307" y="223350"/>
                    <a:pt x="117348" y="218304"/>
                    <a:pt x="92589" y="211996"/>
                  </a:cubicBezTo>
                  <a:close/>
                  <a:moveTo>
                    <a:pt x="363081" y="201588"/>
                  </a:moveTo>
                  <a:cubicBezTo>
                    <a:pt x="332015" y="202061"/>
                    <a:pt x="313170" y="233600"/>
                    <a:pt x="313564" y="256782"/>
                  </a:cubicBezTo>
                  <a:cubicBezTo>
                    <a:pt x="314037" y="291239"/>
                    <a:pt x="349953" y="300701"/>
                    <a:pt x="379088" y="303619"/>
                  </a:cubicBezTo>
                  <a:cubicBezTo>
                    <a:pt x="409445" y="306615"/>
                    <a:pt x="426476" y="282014"/>
                    <a:pt x="426397" y="256664"/>
                  </a:cubicBezTo>
                  <a:cubicBezTo>
                    <a:pt x="426319" y="222404"/>
                    <a:pt x="399155" y="201036"/>
                    <a:pt x="363081" y="201588"/>
                  </a:cubicBezTo>
                  <a:close/>
                  <a:moveTo>
                    <a:pt x="228683" y="155619"/>
                  </a:moveTo>
                  <a:cubicBezTo>
                    <a:pt x="198326" y="156762"/>
                    <a:pt x="172542" y="194136"/>
                    <a:pt x="182635" y="223153"/>
                  </a:cubicBezTo>
                  <a:cubicBezTo>
                    <a:pt x="186301" y="233482"/>
                    <a:pt x="193082" y="238844"/>
                    <a:pt x="205895" y="247557"/>
                  </a:cubicBezTo>
                  <a:cubicBezTo>
                    <a:pt x="220601" y="257571"/>
                    <a:pt x="237908" y="257571"/>
                    <a:pt x="254664" y="247557"/>
                  </a:cubicBezTo>
                  <a:cubicBezTo>
                    <a:pt x="271853" y="237267"/>
                    <a:pt x="283996" y="221261"/>
                    <a:pt x="276347" y="188459"/>
                  </a:cubicBezTo>
                  <a:cubicBezTo>
                    <a:pt x="270552" y="163543"/>
                    <a:pt x="240668" y="155145"/>
                    <a:pt x="228683" y="155619"/>
                  </a:cubicBezTo>
                  <a:close/>
                  <a:moveTo>
                    <a:pt x="103076" y="51104"/>
                  </a:moveTo>
                  <a:cubicBezTo>
                    <a:pt x="83876" y="51695"/>
                    <a:pt x="61680" y="65770"/>
                    <a:pt x="59591" y="99478"/>
                  </a:cubicBezTo>
                  <a:cubicBezTo>
                    <a:pt x="57974" y="124828"/>
                    <a:pt x="109266" y="156801"/>
                    <a:pt x="136153" y="162676"/>
                  </a:cubicBezTo>
                  <a:cubicBezTo>
                    <a:pt x="168915" y="169811"/>
                    <a:pt x="192215" y="131294"/>
                    <a:pt x="191269" y="112330"/>
                  </a:cubicBezTo>
                  <a:cubicBezTo>
                    <a:pt x="189968" y="86034"/>
                    <a:pt x="150859" y="50552"/>
                    <a:pt x="103076" y="51104"/>
                  </a:cubicBezTo>
                  <a:close/>
                  <a:moveTo>
                    <a:pt x="334656" y="44835"/>
                  </a:moveTo>
                  <a:cubicBezTo>
                    <a:pt x="306074" y="42864"/>
                    <a:pt x="276860" y="79292"/>
                    <a:pt x="272050" y="102947"/>
                  </a:cubicBezTo>
                  <a:cubicBezTo>
                    <a:pt x="263495" y="145092"/>
                    <a:pt x="301934" y="174661"/>
                    <a:pt x="342423" y="169141"/>
                  </a:cubicBezTo>
                  <a:cubicBezTo>
                    <a:pt x="376880" y="164450"/>
                    <a:pt x="390955" y="133107"/>
                    <a:pt x="392374" y="97704"/>
                  </a:cubicBezTo>
                  <a:cubicBezTo>
                    <a:pt x="390245" y="62103"/>
                    <a:pt x="366709" y="47083"/>
                    <a:pt x="334656" y="44835"/>
                  </a:cubicBezTo>
                  <a:close/>
                  <a:moveTo>
                    <a:pt x="340954" y="207"/>
                  </a:moveTo>
                  <a:cubicBezTo>
                    <a:pt x="351106" y="-394"/>
                    <a:pt x="360558" y="266"/>
                    <a:pt x="370020" y="2848"/>
                  </a:cubicBezTo>
                  <a:cubicBezTo>
                    <a:pt x="425412" y="17948"/>
                    <a:pt x="447687" y="80436"/>
                    <a:pt x="427462" y="139967"/>
                  </a:cubicBezTo>
                  <a:cubicBezTo>
                    <a:pt x="422021" y="156092"/>
                    <a:pt x="407513" y="169417"/>
                    <a:pt x="432429" y="186803"/>
                  </a:cubicBezTo>
                  <a:cubicBezTo>
                    <a:pt x="470947" y="213652"/>
                    <a:pt x="478359" y="259463"/>
                    <a:pt x="457464" y="296838"/>
                  </a:cubicBezTo>
                  <a:cubicBezTo>
                    <a:pt x="436096" y="335040"/>
                    <a:pt x="393005" y="354752"/>
                    <a:pt x="350071" y="339258"/>
                  </a:cubicBezTo>
                  <a:cubicBezTo>
                    <a:pt x="323342" y="329678"/>
                    <a:pt x="314274" y="328850"/>
                    <a:pt x="300948" y="359365"/>
                  </a:cubicBezTo>
                  <a:cubicBezTo>
                    <a:pt x="282734" y="401057"/>
                    <a:pt x="236999" y="420461"/>
                    <a:pt x="196426" y="414252"/>
                  </a:cubicBezTo>
                  <a:cubicBezTo>
                    <a:pt x="152539" y="401636"/>
                    <a:pt x="152897" y="359524"/>
                    <a:pt x="131132" y="332160"/>
                  </a:cubicBezTo>
                  <a:cubicBezTo>
                    <a:pt x="107035" y="334763"/>
                    <a:pt x="100346" y="348754"/>
                    <a:pt x="58842" y="339968"/>
                  </a:cubicBezTo>
                  <a:cubicBezTo>
                    <a:pt x="-3542" y="326762"/>
                    <a:pt x="-21387" y="242786"/>
                    <a:pt x="30062" y="194885"/>
                  </a:cubicBezTo>
                  <a:cubicBezTo>
                    <a:pt x="40548" y="185108"/>
                    <a:pt x="62942" y="183058"/>
                    <a:pt x="44018" y="157235"/>
                  </a:cubicBezTo>
                  <a:cubicBezTo>
                    <a:pt x="5697" y="104919"/>
                    <a:pt x="9245" y="60881"/>
                    <a:pt x="48039" y="29341"/>
                  </a:cubicBezTo>
                  <a:cubicBezTo>
                    <a:pt x="90618" y="-5313"/>
                    <a:pt x="151332" y="-2671"/>
                    <a:pt x="193319" y="35728"/>
                  </a:cubicBezTo>
                  <a:cubicBezTo>
                    <a:pt x="199036" y="40972"/>
                    <a:pt x="205146" y="46136"/>
                    <a:pt x="209641" y="52444"/>
                  </a:cubicBezTo>
                  <a:cubicBezTo>
                    <a:pt x="221744" y="69279"/>
                    <a:pt x="231955" y="69909"/>
                    <a:pt x="245083" y="52641"/>
                  </a:cubicBezTo>
                  <a:cubicBezTo>
                    <a:pt x="261287" y="31234"/>
                    <a:pt x="282852" y="15661"/>
                    <a:pt x="307690" y="5135"/>
                  </a:cubicBezTo>
                  <a:cubicBezTo>
                    <a:pt x="319951" y="2671"/>
                    <a:pt x="330803" y="809"/>
                    <a:pt x="340954" y="207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19" name="자유형: 도형 418">
              <a:extLst>
                <a:ext uri="{FF2B5EF4-FFF2-40B4-BE49-F238E27FC236}">
                  <a16:creationId xmlns:a16="http://schemas.microsoft.com/office/drawing/2014/main" id="{01B05484-60D0-45E1-998C-3A3BEA76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179" y="418826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420" name="Graphic 5">
              <a:extLst>
                <a:ext uri="{FF2B5EF4-FFF2-40B4-BE49-F238E27FC236}">
                  <a16:creationId xmlns:a16="http://schemas.microsoft.com/office/drawing/2014/main" id="{4759DBBF-AC0B-46C8-ADBE-DD1965C7FE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187589" y="3640736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421" name="Freeform: Shape 17">
              <a:extLst>
                <a:ext uri="{FF2B5EF4-FFF2-40B4-BE49-F238E27FC236}">
                  <a16:creationId xmlns:a16="http://schemas.microsoft.com/office/drawing/2014/main" id="{5DF270F0-A492-46B9-89A6-A12588DBFE8A}"/>
                </a:ext>
              </a:extLst>
            </p:cNvPr>
            <p:cNvSpPr/>
            <p:nvPr/>
          </p:nvSpPr>
          <p:spPr>
            <a:xfrm>
              <a:off x="1741257" y="359396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bg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하트 421">
              <a:extLst>
                <a:ext uri="{FF2B5EF4-FFF2-40B4-BE49-F238E27FC236}">
                  <a16:creationId xmlns:a16="http://schemas.microsoft.com/office/drawing/2014/main" id="{40C7A386-D63E-475C-AFF2-1B48728C0A36}"/>
                </a:ext>
              </a:extLst>
            </p:cNvPr>
            <p:cNvSpPr/>
            <p:nvPr/>
          </p:nvSpPr>
          <p:spPr>
            <a:xfrm>
              <a:off x="2697639" y="3611135"/>
              <a:ext cx="326427" cy="326427"/>
            </a:xfrm>
            <a:prstGeom prst="hear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23" name="Graphic 47">
              <a:extLst>
                <a:ext uri="{FF2B5EF4-FFF2-40B4-BE49-F238E27FC236}">
                  <a16:creationId xmlns:a16="http://schemas.microsoft.com/office/drawing/2014/main" id="{26977EC5-B401-489E-BC18-84D0BBC26FA0}"/>
                </a:ext>
              </a:extLst>
            </p:cNvPr>
            <p:cNvGrpSpPr/>
            <p:nvPr/>
          </p:nvGrpSpPr>
          <p:grpSpPr>
            <a:xfrm>
              <a:off x="2335292" y="4126672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24" name="Freeform: Shape 1145">
                <a:extLst>
                  <a:ext uri="{FF2B5EF4-FFF2-40B4-BE49-F238E27FC236}">
                    <a16:creationId xmlns:a16="http://schemas.microsoft.com/office/drawing/2014/main" id="{01FA35F2-81B4-416F-BECD-4380093C4BB7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1146">
                <a:extLst>
                  <a:ext uri="{FF2B5EF4-FFF2-40B4-BE49-F238E27FC236}">
                    <a16:creationId xmlns:a16="http://schemas.microsoft.com/office/drawing/2014/main" id="{4CD6660C-4C0B-4EE2-8716-6CF592469528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1147">
                <a:extLst>
                  <a:ext uri="{FF2B5EF4-FFF2-40B4-BE49-F238E27FC236}">
                    <a16:creationId xmlns:a16="http://schemas.microsoft.com/office/drawing/2014/main" id="{874874D4-8597-4D31-8C5D-4D62E50D0CB3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28" name="Freeform: Shape 361">
              <a:extLst>
                <a:ext uri="{FF2B5EF4-FFF2-40B4-BE49-F238E27FC236}">
                  <a16:creationId xmlns:a16="http://schemas.microsoft.com/office/drawing/2014/main" id="{C5F46291-7A94-4A5B-9FD6-F24F02400843}"/>
                </a:ext>
              </a:extLst>
            </p:cNvPr>
            <p:cNvSpPr/>
            <p:nvPr/>
          </p:nvSpPr>
          <p:spPr>
            <a:xfrm>
              <a:off x="2822383" y="4968338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bg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자유형: 도형 428">
              <a:extLst>
                <a:ext uri="{FF2B5EF4-FFF2-40B4-BE49-F238E27FC236}">
                  <a16:creationId xmlns:a16="http://schemas.microsoft.com/office/drawing/2014/main" id="{2EF9D55F-5F71-4B8D-9C3A-63BB5CEBF514}"/>
                </a:ext>
              </a:extLst>
            </p:cNvPr>
            <p:cNvSpPr/>
            <p:nvPr/>
          </p:nvSpPr>
          <p:spPr>
            <a:xfrm>
              <a:off x="1286686" y="385507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30" name="자유형: 도형 429">
              <a:extLst>
                <a:ext uri="{FF2B5EF4-FFF2-40B4-BE49-F238E27FC236}">
                  <a16:creationId xmlns:a16="http://schemas.microsoft.com/office/drawing/2014/main" id="{039BE05B-448B-49D8-AE6F-58CB74351BCA}"/>
                </a:ext>
              </a:extLst>
            </p:cNvPr>
            <p:cNvSpPr/>
            <p:nvPr/>
          </p:nvSpPr>
          <p:spPr>
            <a:xfrm>
              <a:off x="2868743" y="4027588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431" name="자유형: 도형 430">
              <a:extLst>
                <a:ext uri="{FF2B5EF4-FFF2-40B4-BE49-F238E27FC236}">
                  <a16:creationId xmlns:a16="http://schemas.microsoft.com/office/drawing/2014/main" id="{77FDD6F1-7D4F-4974-91BD-EAEECE6C2025}"/>
                </a:ext>
              </a:extLst>
            </p:cNvPr>
            <p:cNvSpPr/>
            <p:nvPr/>
          </p:nvSpPr>
          <p:spPr>
            <a:xfrm>
              <a:off x="1832278" y="6262840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32" name="Freeform: Shape 42">
              <a:extLst>
                <a:ext uri="{FF2B5EF4-FFF2-40B4-BE49-F238E27FC236}">
                  <a16:creationId xmlns:a16="http://schemas.microsoft.com/office/drawing/2014/main" id="{E8F0CE06-A985-4F59-A3D9-F8C725C640F5}"/>
                </a:ext>
              </a:extLst>
            </p:cNvPr>
            <p:cNvSpPr/>
            <p:nvPr/>
          </p:nvSpPr>
          <p:spPr>
            <a:xfrm>
              <a:off x="1332166" y="6270679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4">
              <a:extLst>
                <a:ext uri="{FF2B5EF4-FFF2-40B4-BE49-F238E27FC236}">
                  <a16:creationId xmlns:a16="http://schemas.microsoft.com/office/drawing/2014/main" id="{9A107E26-2C99-4A95-9EC4-E3BD8B587A23}"/>
                </a:ext>
              </a:extLst>
            </p:cNvPr>
            <p:cNvSpPr/>
            <p:nvPr/>
          </p:nvSpPr>
          <p:spPr>
            <a:xfrm>
              <a:off x="667315" y="6374920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자유형: 도형 434">
              <a:extLst>
                <a:ext uri="{FF2B5EF4-FFF2-40B4-BE49-F238E27FC236}">
                  <a16:creationId xmlns:a16="http://schemas.microsoft.com/office/drawing/2014/main" id="{4B51D46B-20BA-4B5A-9EA5-0747EEEB1285}"/>
                </a:ext>
              </a:extLst>
            </p:cNvPr>
            <p:cNvSpPr/>
            <p:nvPr/>
          </p:nvSpPr>
          <p:spPr>
            <a:xfrm>
              <a:off x="1070663" y="6621950"/>
              <a:ext cx="211217" cy="236051"/>
            </a:xfrm>
            <a:custGeom>
              <a:avLst/>
              <a:gdLst>
                <a:gd name="connsiteX0" fmla="*/ 188511 w 211217"/>
                <a:gd name="connsiteY0" fmla="*/ 183984 h 236051"/>
                <a:gd name="connsiteX1" fmla="*/ 89098 w 211217"/>
                <a:gd name="connsiteY1" fmla="*/ 235703 h 236051"/>
                <a:gd name="connsiteX2" fmla="*/ 188511 w 211217"/>
                <a:gd name="connsiteY2" fmla="*/ 183984 h 236051"/>
                <a:gd name="connsiteX3" fmla="*/ 15073 w 211217"/>
                <a:gd name="connsiteY3" fmla="*/ 131631 h 236051"/>
                <a:gd name="connsiteX4" fmla="*/ 50552 w 211217"/>
                <a:gd name="connsiteY4" fmla="*/ 224140 h 236051"/>
                <a:gd name="connsiteX5" fmla="*/ 15073 w 211217"/>
                <a:gd name="connsiteY5" fmla="*/ 131631 h 236051"/>
                <a:gd name="connsiteX6" fmla="*/ 190276 w 211217"/>
                <a:gd name="connsiteY6" fmla="*/ 23223 h 236051"/>
                <a:gd name="connsiteX7" fmla="*/ 121134 w 211217"/>
                <a:gd name="connsiteY7" fmla="*/ 128855 h 236051"/>
                <a:gd name="connsiteX8" fmla="*/ 190276 w 211217"/>
                <a:gd name="connsiteY8" fmla="*/ 23223 h 236051"/>
                <a:gd name="connsiteX9" fmla="*/ 198583 w 211217"/>
                <a:gd name="connsiteY9" fmla="*/ 161 h 236051"/>
                <a:gd name="connsiteX10" fmla="*/ 208264 w 211217"/>
                <a:gd name="connsiteY10" fmla="*/ 1792 h 236051"/>
                <a:gd name="connsiteX11" fmla="*/ 210217 w 211217"/>
                <a:gd name="connsiteY11" fmla="*/ 21116 h 236051"/>
                <a:gd name="connsiteX12" fmla="*/ 163945 w 211217"/>
                <a:gd name="connsiteY12" fmla="*/ 124555 h 236051"/>
                <a:gd name="connsiteX13" fmla="*/ 147687 w 211217"/>
                <a:gd name="connsiteY13" fmla="*/ 134714 h 236051"/>
                <a:gd name="connsiteX14" fmla="*/ 85654 w 211217"/>
                <a:gd name="connsiteY14" fmla="*/ 220371 h 236051"/>
                <a:gd name="connsiteX15" fmla="*/ 175663 w 211217"/>
                <a:gd name="connsiteY15" fmla="*/ 170793 h 236051"/>
                <a:gd name="connsiteX16" fmla="*/ 207407 w 211217"/>
                <a:gd name="connsiteY16" fmla="*/ 176515 h 236051"/>
                <a:gd name="connsiteX17" fmla="*/ 194799 w 211217"/>
                <a:gd name="connsiteY17" fmla="*/ 197380 h 236051"/>
                <a:gd name="connsiteX18" fmla="*/ 143811 w 211217"/>
                <a:gd name="connsiteY18" fmla="*/ 233920 h 236051"/>
                <a:gd name="connsiteX19" fmla="*/ 136656 w 211217"/>
                <a:gd name="connsiteY19" fmla="*/ 236051 h 236051"/>
                <a:gd name="connsiteX20" fmla="*/ 43141 w 211217"/>
                <a:gd name="connsiteY20" fmla="*/ 236051 h 236051"/>
                <a:gd name="connsiteX21" fmla="*/ 14088 w 211217"/>
                <a:gd name="connsiteY21" fmla="*/ 190809 h 236051"/>
                <a:gd name="connsiteX22" fmla="*/ 237 w 211217"/>
                <a:gd name="connsiteY22" fmla="*/ 131613 h 236051"/>
                <a:gd name="connsiteX23" fmla="*/ 5154 w 211217"/>
                <a:gd name="connsiteY23" fmla="*/ 107766 h 236051"/>
                <a:gd name="connsiteX24" fmla="*/ 25832 w 211217"/>
                <a:gd name="connsiteY24" fmla="*/ 119570 h 236051"/>
                <a:gd name="connsiteX25" fmla="*/ 62424 w 211217"/>
                <a:gd name="connsiteY25" fmla="*/ 227635 h 236051"/>
                <a:gd name="connsiteX26" fmla="*/ 97167 w 211217"/>
                <a:gd name="connsiteY26" fmla="*/ 153456 h 236051"/>
                <a:gd name="connsiteX27" fmla="*/ 100353 w 211217"/>
                <a:gd name="connsiteY27" fmla="*/ 109805 h 236051"/>
                <a:gd name="connsiteX28" fmla="*/ 187346 w 211217"/>
                <a:gd name="connsiteY28" fmla="*/ 3334 h 236051"/>
                <a:gd name="connsiteX29" fmla="*/ 198583 w 211217"/>
                <a:gd name="connsiteY29" fmla="*/ 161 h 2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1217" h="236051">
                  <a:moveTo>
                    <a:pt x="188511" y="183984"/>
                  </a:moveTo>
                  <a:cubicBezTo>
                    <a:pt x="156099" y="178845"/>
                    <a:pt x="104996" y="213381"/>
                    <a:pt x="89098" y="235703"/>
                  </a:cubicBezTo>
                  <a:cubicBezTo>
                    <a:pt x="117365" y="234419"/>
                    <a:pt x="178387" y="208722"/>
                    <a:pt x="188511" y="183984"/>
                  </a:cubicBezTo>
                  <a:close/>
                  <a:moveTo>
                    <a:pt x="15073" y="131631"/>
                  </a:moveTo>
                  <a:cubicBezTo>
                    <a:pt x="12487" y="157173"/>
                    <a:pt x="31759" y="208602"/>
                    <a:pt x="50552" y="224140"/>
                  </a:cubicBezTo>
                  <a:cubicBezTo>
                    <a:pt x="60283" y="191590"/>
                    <a:pt x="35699" y="137233"/>
                    <a:pt x="15073" y="131631"/>
                  </a:cubicBezTo>
                  <a:close/>
                  <a:moveTo>
                    <a:pt x="190276" y="23223"/>
                  </a:moveTo>
                  <a:cubicBezTo>
                    <a:pt x="149212" y="42410"/>
                    <a:pt x="114452" y="95638"/>
                    <a:pt x="121134" y="128855"/>
                  </a:cubicBezTo>
                  <a:cubicBezTo>
                    <a:pt x="168759" y="113797"/>
                    <a:pt x="187741" y="62951"/>
                    <a:pt x="190276" y="23223"/>
                  </a:cubicBezTo>
                  <a:close/>
                  <a:moveTo>
                    <a:pt x="198583" y="161"/>
                  </a:moveTo>
                  <a:cubicBezTo>
                    <a:pt x="202388" y="-264"/>
                    <a:pt x="205934" y="113"/>
                    <a:pt x="208264" y="1792"/>
                  </a:cubicBezTo>
                  <a:cubicBezTo>
                    <a:pt x="211913" y="4430"/>
                    <a:pt x="211690" y="14846"/>
                    <a:pt x="210217" y="21116"/>
                  </a:cubicBezTo>
                  <a:cubicBezTo>
                    <a:pt x="201377" y="58891"/>
                    <a:pt x="194216" y="96871"/>
                    <a:pt x="163945" y="124555"/>
                  </a:cubicBezTo>
                  <a:cubicBezTo>
                    <a:pt x="159988" y="128239"/>
                    <a:pt x="152467" y="133172"/>
                    <a:pt x="147687" y="134714"/>
                  </a:cubicBezTo>
                  <a:cubicBezTo>
                    <a:pt x="105921" y="148282"/>
                    <a:pt x="103111" y="188644"/>
                    <a:pt x="85654" y="220371"/>
                  </a:cubicBezTo>
                  <a:cubicBezTo>
                    <a:pt x="110615" y="193441"/>
                    <a:pt x="140012" y="175898"/>
                    <a:pt x="175663" y="170793"/>
                  </a:cubicBezTo>
                  <a:cubicBezTo>
                    <a:pt x="191818" y="168480"/>
                    <a:pt x="205711" y="171119"/>
                    <a:pt x="207407" y="176515"/>
                  </a:cubicBezTo>
                  <a:cubicBezTo>
                    <a:pt x="208641" y="180438"/>
                    <a:pt x="200589" y="191505"/>
                    <a:pt x="194799" y="197380"/>
                  </a:cubicBezTo>
                  <a:cubicBezTo>
                    <a:pt x="179500" y="212910"/>
                    <a:pt x="162420" y="224966"/>
                    <a:pt x="143811" y="233920"/>
                  </a:cubicBezTo>
                  <a:lnTo>
                    <a:pt x="136656" y="236051"/>
                  </a:lnTo>
                  <a:lnTo>
                    <a:pt x="43141" y="236051"/>
                  </a:lnTo>
                  <a:lnTo>
                    <a:pt x="14088" y="190809"/>
                  </a:lnTo>
                  <a:cubicBezTo>
                    <a:pt x="6932" y="172785"/>
                    <a:pt x="2970" y="153465"/>
                    <a:pt x="237" y="131613"/>
                  </a:cubicBezTo>
                  <a:cubicBezTo>
                    <a:pt x="-534" y="125378"/>
                    <a:pt x="443" y="109428"/>
                    <a:pt x="5154" y="107766"/>
                  </a:cubicBezTo>
                  <a:cubicBezTo>
                    <a:pt x="10413" y="105916"/>
                    <a:pt x="21463" y="115459"/>
                    <a:pt x="25832" y="119570"/>
                  </a:cubicBezTo>
                  <a:cubicBezTo>
                    <a:pt x="58621" y="150458"/>
                    <a:pt x="68455" y="181894"/>
                    <a:pt x="62424" y="227635"/>
                  </a:cubicBezTo>
                  <a:cubicBezTo>
                    <a:pt x="74279" y="203017"/>
                    <a:pt x="88156" y="179101"/>
                    <a:pt x="97167" y="153456"/>
                  </a:cubicBezTo>
                  <a:cubicBezTo>
                    <a:pt x="101741" y="140453"/>
                    <a:pt x="97269" y="124847"/>
                    <a:pt x="100353" y="109805"/>
                  </a:cubicBezTo>
                  <a:cubicBezTo>
                    <a:pt x="111266" y="56458"/>
                    <a:pt x="141006" y="24645"/>
                    <a:pt x="187346" y="3334"/>
                  </a:cubicBezTo>
                  <a:cubicBezTo>
                    <a:pt x="190713" y="1809"/>
                    <a:pt x="194777" y="584"/>
                    <a:pt x="198583" y="161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36" name="자유형: 도형 435">
              <a:extLst>
                <a:ext uri="{FF2B5EF4-FFF2-40B4-BE49-F238E27FC236}">
                  <a16:creationId xmlns:a16="http://schemas.microsoft.com/office/drawing/2014/main" id="{BF91DF1F-4901-4D79-B1C5-E353C3DB7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244" y="5866575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pic>
          <p:nvPicPr>
            <p:cNvPr id="437" name="Graphic 5">
              <a:extLst>
                <a:ext uri="{FF2B5EF4-FFF2-40B4-BE49-F238E27FC236}">
                  <a16:creationId xmlns:a16="http://schemas.microsoft.com/office/drawing/2014/main" id="{AC8FA2AC-A612-49EE-894B-A66C067A77A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79654" y="5319046"/>
              <a:ext cx="396670" cy="396670"/>
            </a:xfrm>
            <a:prstGeom prst="rect">
              <a:avLst/>
            </a:prstGeom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438" name="Freeform: Shape 17">
              <a:extLst>
                <a:ext uri="{FF2B5EF4-FFF2-40B4-BE49-F238E27FC236}">
                  <a16:creationId xmlns:a16="http://schemas.microsoft.com/office/drawing/2014/main" id="{8EF2947E-3210-4135-AAB0-885BE981367F}"/>
                </a:ext>
              </a:extLst>
            </p:cNvPr>
            <p:cNvSpPr/>
            <p:nvPr/>
          </p:nvSpPr>
          <p:spPr>
            <a:xfrm>
              <a:off x="1033322" y="5272276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bg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40" name="Graphic 47">
              <a:extLst>
                <a:ext uri="{FF2B5EF4-FFF2-40B4-BE49-F238E27FC236}">
                  <a16:creationId xmlns:a16="http://schemas.microsoft.com/office/drawing/2014/main" id="{2758DEE6-F335-4DC7-8A4C-8F063F113608}"/>
                </a:ext>
              </a:extLst>
            </p:cNvPr>
            <p:cNvGrpSpPr/>
            <p:nvPr/>
          </p:nvGrpSpPr>
          <p:grpSpPr>
            <a:xfrm>
              <a:off x="1627357" y="5804982"/>
              <a:ext cx="350976" cy="254793"/>
              <a:chOff x="8760856" y="1002161"/>
              <a:chExt cx="1223617" cy="888296"/>
            </a:xfrm>
            <a:solidFill>
              <a:schemeClr val="bg1"/>
            </a:solidFill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41" name="Freeform: Shape 1145">
                <a:extLst>
                  <a:ext uri="{FF2B5EF4-FFF2-40B4-BE49-F238E27FC236}">
                    <a16:creationId xmlns:a16="http://schemas.microsoft.com/office/drawing/2014/main" id="{F56949B2-E34A-46B4-A3E5-72A1C2FB5BC8}"/>
                  </a:ext>
                </a:extLst>
              </p:cNvPr>
              <p:cNvSpPr/>
              <p:nvPr/>
            </p:nvSpPr>
            <p:spPr>
              <a:xfrm>
                <a:off x="8760856" y="1002161"/>
                <a:ext cx="1223617" cy="888296"/>
              </a:xfrm>
              <a:custGeom>
                <a:avLst/>
                <a:gdLst>
                  <a:gd name="connsiteX0" fmla="*/ 1212488 w 1223617"/>
                  <a:gd name="connsiteY0" fmla="*/ 247015 h 888296"/>
                  <a:gd name="connsiteX1" fmla="*/ 1204868 w 1223617"/>
                  <a:gd name="connsiteY1" fmla="*/ 335598 h 888296"/>
                  <a:gd name="connsiteX2" fmla="*/ 1102950 w 1223617"/>
                  <a:gd name="connsiteY2" fmla="*/ 640398 h 888296"/>
                  <a:gd name="connsiteX3" fmla="*/ 610508 w 1223617"/>
                  <a:gd name="connsiteY3" fmla="*/ 888048 h 888296"/>
                  <a:gd name="connsiteX4" fmla="*/ 603840 w 1223617"/>
                  <a:gd name="connsiteY4" fmla="*/ 876618 h 888296"/>
                  <a:gd name="connsiteX5" fmla="*/ 605745 w 1223617"/>
                  <a:gd name="connsiteY5" fmla="*/ 844233 h 888296"/>
                  <a:gd name="connsiteX6" fmla="*/ 620033 w 1223617"/>
                  <a:gd name="connsiteY6" fmla="*/ 838518 h 888296"/>
                  <a:gd name="connsiteX7" fmla="*/ 788625 w 1223617"/>
                  <a:gd name="connsiteY7" fmla="*/ 813753 h 888296"/>
                  <a:gd name="connsiteX8" fmla="*/ 1099140 w 1223617"/>
                  <a:gd name="connsiteY8" fmla="*/ 528955 h 888296"/>
                  <a:gd name="connsiteX9" fmla="*/ 1158195 w 1223617"/>
                  <a:gd name="connsiteY9" fmla="*/ 63183 h 888296"/>
                  <a:gd name="connsiteX10" fmla="*/ 651465 w 1223617"/>
                  <a:gd name="connsiteY10" fmla="*/ 247015 h 888296"/>
                  <a:gd name="connsiteX11" fmla="*/ 523830 w 1223617"/>
                  <a:gd name="connsiteY11" fmla="*/ 758508 h 888296"/>
                  <a:gd name="connsiteX12" fmla="*/ 464775 w 1223617"/>
                  <a:gd name="connsiteY12" fmla="*/ 735648 h 888296"/>
                  <a:gd name="connsiteX13" fmla="*/ 461918 w 1223617"/>
                  <a:gd name="connsiteY13" fmla="*/ 565150 h 888296"/>
                  <a:gd name="connsiteX14" fmla="*/ 338093 w 1223617"/>
                  <a:gd name="connsiteY14" fmla="*/ 303213 h 888296"/>
                  <a:gd name="connsiteX15" fmla="*/ 48533 w 1223617"/>
                  <a:gd name="connsiteY15" fmla="*/ 212725 h 888296"/>
                  <a:gd name="connsiteX16" fmla="*/ 36150 w 1223617"/>
                  <a:gd name="connsiteY16" fmla="*/ 317500 h 888296"/>
                  <a:gd name="connsiteX17" fmla="*/ 47580 w 1223617"/>
                  <a:gd name="connsiteY17" fmla="*/ 432753 h 888296"/>
                  <a:gd name="connsiteX18" fmla="*/ 148545 w 1223617"/>
                  <a:gd name="connsiteY18" fmla="*/ 639445 h 888296"/>
                  <a:gd name="connsiteX19" fmla="*/ 250463 w 1223617"/>
                  <a:gd name="connsiteY19" fmla="*/ 711835 h 888296"/>
                  <a:gd name="connsiteX20" fmla="*/ 411435 w 1223617"/>
                  <a:gd name="connsiteY20" fmla="*/ 755650 h 888296"/>
                  <a:gd name="connsiteX21" fmla="*/ 372383 w 1223617"/>
                  <a:gd name="connsiteY21" fmla="*/ 773748 h 888296"/>
                  <a:gd name="connsiteX22" fmla="*/ 123780 w 1223617"/>
                  <a:gd name="connsiteY22" fmla="*/ 664210 h 888296"/>
                  <a:gd name="connsiteX23" fmla="*/ 2813 w 1223617"/>
                  <a:gd name="connsiteY23" fmla="*/ 365125 h 888296"/>
                  <a:gd name="connsiteX24" fmla="*/ 1860 w 1223617"/>
                  <a:gd name="connsiteY24" fmla="*/ 175578 h 888296"/>
                  <a:gd name="connsiteX25" fmla="*/ 479063 w 1223617"/>
                  <a:gd name="connsiteY25" fmla="*/ 424180 h 888296"/>
                  <a:gd name="connsiteX26" fmla="*/ 505733 w 1223617"/>
                  <a:gd name="connsiteY26" fmla="*/ 374650 h 888296"/>
                  <a:gd name="connsiteX27" fmla="*/ 997223 w 1223617"/>
                  <a:gd name="connsiteY27" fmla="*/ 6033 h 888296"/>
                  <a:gd name="connsiteX28" fmla="*/ 1221060 w 1223617"/>
                  <a:gd name="connsiteY28" fmla="*/ 8890 h 888296"/>
                  <a:gd name="connsiteX29" fmla="*/ 1212488 w 1223617"/>
                  <a:gd name="connsiteY29" fmla="*/ 247015 h 88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23617" h="888296">
                    <a:moveTo>
                      <a:pt x="1212488" y="247015"/>
                    </a:moveTo>
                    <a:cubicBezTo>
                      <a:pt x="1209630" y="291783"/>
                      <a:pt x="1205820" y="327025"/>
                      <a:pt x="1204868" y="335598"/>
                    </a:cubicBezTo>
                    <a:cubicBezTo>
                      <a:pt x="1188675" y="438468"/>
                      <a:pt x="1154385" y="548958"/>
                      <a:pt x="1102950" y="640398"/>
                    </a:cubicBezTo>
                    <a:cubicBezTo>
                      <a:pt x="994365" y="829945"/>
                      <a:pt x="817200" y="892810"/>
                      <a:pt x="610508" y="888048"/>
                    </a:cubicBezTo>
                    <a:cubicBezTo>
                      <a:pt x="606698" y="881380"/>
                      <a:pt x="603840" y="879475"/>
                      <a:pt x="603840" y="876618"/>
                    </a:cubicBezTo>
                    <a:cubicBezTo>
                      <a:pt x="603840" y="866140"/>
                      <a:pt x="604793" y="854710"/>
                      <a:pt x="605745" y="844233"/>
                    </a:cubicBezTo>
                    <a:cubicBezTo>
                      <a:pt x="611460" y="841375"/>
                      <a:pt x="616223" y="838518"/>
                      <a:pt x="620033" y="838518"/>
                    </a:cubicBezTo>
                    <a:cubicBezTo>
                      <a:pt x="676230" y="829945"/>
                      <a:pt x="734333" y="828040"/>
                      <a:pt x="788625" y="813753"/>
                    </a:cubicBezTo>
                    <a:cubicBezTo>
                      <a:pt x="941025" y="773748"/>
                      <a:pt x="1040085" y="672783"/>
                      <a:pt x="1099140" y="528955"/>
                    </a:cubicBezTo>
                    <a:cubicBezTo>
                      <a:pt x="1151528" y="402273"/>
                      <a:pt x="1181055" y="173673"/>
                      <a:pt x="1158195" y="63183"/>
                    </a:cubicBezTo>
                    <a:cubicBezTo>
                      <a:pt x="965790" y="59373"/>
                      <a:pt x="791483" y="106998"/>
                      <a:pt x="651465" y="247015"/>
                    </a:cubicBezTo>
                    <a:cubicBezTo>
                      <a:pt x="507638" y="390843"/>
                      <a:pt x="491445" y="570865"/>
                      <a:pt x="523830" y="758508"/>
                    </a:cubicBezTo>
                    <a:cubicBezTo>
                      <a:pt x="487635" y="780415"/>
                      <a:pt x="466680" y="773748"/>
                      <a:pt x="464775" y="735648"/>
                    </a:cubicBezTo>
                    <a:cubicBezTo>
                      <a:pt x="461918" y="678498"/>
                      <a:pt x="456203" y="621348"/>
                      <a:pt x="461918" y="565150"/>
                    </a:cubicBezTo>
                    <a:cubicBezTo>
                      <a:pt x="473348" y="450850"/>
                      <a:pt x="423818" y="367983"/>
                      <a:pt x="338093" y="303213"/>
                    </a:cubicBezTo>
                    <a:cubicBezTo>
                      <a:pt x="253320" y="239395"/>
                      <a:pt x="152355" y="218440"/>
                      <a:pt x="48533" y="212725"/>
                    </a:cubicBezTo>
                    <a:cubicBezTo>
                      <a:pt x="40913" y="212725"/>
                      <a:pt x="36150" y="307975"/>
                      <a:pt x="36150" y="317500"/>
                    </a:cubicBezTo>
                    <a:cubicBezTo>
                      <a:pt x="36150" y="355600"/>
                      <a:pt x="39960" y="394653"/>
                      <a:pt x="47580" y="432753"/>
                    </a:cubicBezTo>
                    <a:cubicBezTo>
                      <a:pt x="63773" y="508000"/>
                      <a:pt x="95205" y="582295"/>
                      <a:pt x="148545" y="639445"/>
                    </a:cubicBezTo>
                    <a:cubicBezTo>
                      <a:pt x="177120" y="669925"/>
                      <a:pt x="211410" y="695643"/>
                      <a:pt x="250463" y="711835"/>
                    </a:cubicBezTo>
                    <a:cubicBezTo>
                      <a:pt x="302850" y="733743"/>
                      <a:pt x="360000" y="728980"/>
                      <a:pt x="411435" y="755650"/>
                    </a:cubicBezTo>
                    <a:cubicBezTo>
                      <a:pt x="398100" y="762318"/>
                      <a:pt x="385718" y="773748"/>
                      <a:pt x="372383" y="773748"/>
                    </a:cubicBezTo>
                    <a:cubicBezTo>
                      <a:pt x="275228" y="770890"/>
                      <a:pt x="190455" y="739458"/>
                      <a:pt x="123780" y="664210"/>
                    </a:cubicBezTo>
                    <a:cubicBezTo>
                      <a:pt x="47580" y="579438"/>
                      <a:pt x="12338" y="476568"/>
                      <a:pt x="2813" y="365125"/>
                    </a:cubicBezTo>
                    <a:cubicBezTo>
                      <a:pt x="-2902" y="305118"/>
                      <a:pt x="1860" y="243205"/>
                      <a:pt x="1860" y="175578"/>
                    </a:cubicBezTo>
                    <a:cubicBezTo>
                      <a:pt x="204743" y="177483"/>
                      <a:pt x="377145" y="223203"/>
                      <a:pt x="479063" y="424180"/>
                    </a:cubicBezTo>
                    <a:cubicBezTo>
                      <a:pt x="490493" y="404178"/>
                      <a:pt x="500018" y="389890"/>
                      <a:pt x="505733" y="374650"/>
                    </a:cubicBezTo>
                    <a:cubicBezTo>
                      <a:pt x="576218" y="170815"/>
                      <a:pt x="793388" y="43180"/>
                      <a:pt x="997223" y="6033"/>
                    </a:cubicBezTo>
                    <a:cubicBezTo>
                      <a:pt x="1071518" y="-7303"/>
                      <a:pt x="1145813" y="5080"/>
                      <a:pt x="1221060" y="8890"/>
                    </a:cubicBezTo>
                    <a:cubicBezTo>
                      <a:pt x="1227728" y="9843"/>
                      <a:pt x="1220108" y="149860"/>
                      <a:pt x="1212488" y="247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1146">
                <a:extLst>
                  <a:ext uri="{FF2B5EF4-FFF2-40B4-BE49-F238E27FC236}">
                    <a16:creationId xmlns:a16="http://schemas.microsoft.com/office/drawing/2014/main" id="{974CDDA3-897B-4AE3-B783-97B41D7564F9}"/>
                  </a:ext>
                </a:extLst>
              </p:cNvPr>
              <p:cNvSpPr/>
              <p:nvPr/>
            </p:nvSpPr>
            <p:spPr>
              <a:xfrm>
                <a:off x="9363149" y="1126688"/>
                <a:ext cx="512093" cy="637050"/>
              </a:xfrm>
              <a:custGeom>
                <a:avLst/>
                <a:gdLst>
                  <a:gd name="connsiteX0" fmla="*/ 168235 w 512093"/>
                  <a:gd name="connsiteY0" fmla="*/ 501583 h 637050"/>
                  <a:gd name="connsiteX1" fmla="*/ 284440 w 512093"/>
                  <a:gd name="connsiteY1" fmla="*/ 500631 h 637050"/>
                  <a:gd name="connsiteX2" fmla="*/ 396835 w 512093"/>
                  <a:gd name="connsiteY2" fmla="*/ 484438 h 637050"/>
                  <a:gd name="connsiteX3" fmla="*/ 149185 w 512093"/>
                  <a:gd name="connsiteY3" fmla="*/ 521586 h 637050"/>
                  <a:gd name="connsiteX4" fmla="*/ 73938 w 512093"/>
                  <a:gd name="connsiteY4" fmla="*/ 598738 h 637050"/>
                  <a:gd name="connsiteX5" fmla="*/ 42505 w 512093"/>
                  <a:gd name="connsiteY5" fmla="*/ 636838 h 637050"/>
                  <a:gd name="connsiteX6" fmla="*/ 18693 w 512093"/>
                  <a:gd name="connsiteY6" fmla="*/ 567306 h 637050"/>
                  <a:gd name="connsiteX7" fmla="*/ 42505 w 512093"/>
                  <a:gd name="connsiteY7" fmla="*/ 389188 h 637050"/>
                  <a:gd name="connsiteX8" fmla="*/ 38695 w 512093"/>
                  <a:gd name="connsiteY8" fmla="*/ 227263 h 637050"/>
                  <a:gd name="connsiteX9" fmla="*/ 70128 w 512093"/>
                  <a:gd name="connsiteY9" fmla="*/ 430146 h 637050"/>
                  <a:gd name="connsiteX10" fmla="*/ 92035 w 512093"/>
                  <a:gd name="connsiteY10" fmla="*/ 435861 h 637050"/>
                  <a:gd name="connsiteX11" fmla="*/ 154900 w 512093"/>
                  <a:gd name="connsiteY11" fmla="*/ 310131 h 637050"/>
                  <a:gd name="connsiteX12" fmla="*/ 148233 w 512093"/>
                  <a:gd name="connsiteY12" fmla="*/ 127251 h 637050"/>
                  <a:gd name="connsiteX13" fmla="*/ 164425 w 512093"/>
                  <a:gd name="connsiteY13" fmla="*/ 278698 h 637050"/>
                  <a:gd name="connsiteX14" fmla="*/ 169188 w 512093"/>
                  <a:gd name="connsiteY14" fmla="*/ 297748 h 637050"/>
                  <a:gd name="connsiteX15" fmla="*/ 231100 w 512093"/>
                  <a:gd name="connsiteY15" fmla="*/ 245361 h 637050"/>
                  <a:gd name="connsiteX16" fmla="*/ 263485 w 512093"/>
                  <a:gd name="connsiteY16" fmla="*/ 179638 h 637050"/>
                  <a:gd name="connsiteX17" fmla="*/ 266343 w 512093"/>
                  <a:gd name="connsiteY17" fmla="*/ 31048 h 637050"/>
                  <a:gd name="connsiteX18" fmla="*/ 277773 w 512093"/>
                  <a:gd name="connsiteY18" fmla="*/ 183448 h 637050"/>
                  <a:gd name="connsiteX19" fmla="*/ 478750 w 512093"/>
                  <a:gd name="connsiteY19" fmla="*/ 3426 h 637050"/>
                  <a:gd name="connsiteX20" fmla="*/ 483513 w 512093"/>
                  <a:gd name="connsiteY20" fmla="*/ 8188 h 637050"/>
                  <a:gd name="connsiteX21" fmla="*/ 327303 w 512093"/>
                  <a:gd name="connsiteY21" fmla="*/ 234883 h 637050"/>
                  <a:gd name="connsiteX22" fmla="*/ 512088 w 512093"/>
                  <a:gd name="connsiteY22" fmla="*/ 202498 h 637050"/>
                  <a:gd name="connsiteX23" fmla="*/ 355878 w 512093"/>
                  <a:gd name="connsiteY23" fmla="*/ 259648 h 637050"/>
                  <a:gd name="connsiteX24" fmla="*/ 248245 w 512093"/>
                  <a:gd name="connsiteY24" fmla="*/ 358708 h 637050"/>
                  <a:gd name="connsiteX25" fmla="*/ 462558 w 512093"/>
                  <a:gd name="connsiteY25" fmla="*/ 353946 h 637050"/>
                  <a:gd name="connsiteX26" fmla="*/ 292060 w 512093"/>
                  <a:gd name="connsiteY26" fmla="*/ 395856 h 637050"/>
                  <a:gd name="connsiteX27" fmla="*/ 154900 w 512093"/>
                  <a:gd name="connsiteY27" fmla="*/ 484438 h 637050"/>
                  <a:gd name="connsiteX28" fmla="*/ 168235 w 512093"/>
                  <a:gd name="connsiteY28" fmla="*/ 501583 h 6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2093" h="637050">
                    <a:moveTo>
                      <a:pt x="168235" y="501583"/>
                    </a:moveTo>
                    <a:cubicBezTo>
                      <a:pt x="207288" y="501583"/>
                      <a:pt x="245388" y="503488"/>
                      <a:pt x="284440" y="500631"/>
                    </a:cubicBezTo>
                    <a:cubicBezTo>
                      <a:pt x="321588" y="497773"/>
                      <a:pt x="358735" y="490153"/>
                      <a:pt x="396835" y="484438"/>
                    </a:cubicBezTo>
                    <a:cubicBezTo>
                      <a:pt x="397788" y="490153"/>
                      <a:pt x="262533" y="521586"/>
                      <a:pt x="149185" y="521586"/>
                    </a:cubicBezTo>
                    <a:cubicBezTo>
                      <a:pt x="130135" y="521586"/>
                      <a:pt x="112990" y="533968"/>
                      <a:pt x="73938" y="598738"/>
                    </a:cubicBezTo>
                    <a:cubicBezTo>
                      <a:pt x="65365" y="613026"/>
                      <a:pt x="53935" y="639696"/>
                      <a:pt x="42505" y="636838"/>
                    </a:cubicBezTo>
                    <a:cubicBezTo>
                      <a:pt x="3453" y="616836"/>
                      <a:pt x="-17502" y="618741"/>
                      <a:pt x="18693" y="567306"/>
                    </a:cubicBezTo>
                    <a:cubicBezTo>
                      <a:pt x="59650" y="511108"/>
                      <a:pt x="58698" y="453958"/>
                      <a:pt x="42505" y="389188"/>
                    </a:cubicBezTo>
                    <a:cubicBezTo>
                      <a:pt x="29170" y="337753"/>
                      <a:pt x="32980" y="281556"/>
                      <a:pt x="38695" y="227263"/>
                    </a:cubicBezTo>
                    <a:cubicBezTo>
                      <a:pt x="49173" y="294891"/>
                      <a:pt x="59650" y="362518"/>
                      <a:pt x="70128" y="430146"/>
                    </a:cubicBezTo>
                    <a:cubicBezTo>
                      <a:pt x="75843" y="461578"/>
                      <a:pt x="83463" y="453958"/>
                      <a:pt x="92035" y="435861"/>
                    </a:cubicBezTo>
                    <a:cubicBezTo>
                      <a:pt x="124420" y="383473"/>
                      <a:pt x="161568" y="333943"/>
                      <a:pt x="154900" y="310131"/>
                    </a:cubicBezTo>
                    <a:cubicBezTo>
                      <a:pt x="142518" y="262506"/>
                      <a:pt x="143470" y="126298"/>
                      <a:pt x="148233" y="127251"/>
                    </a:cubicBezTo>
                    <a:cubicBezTo>
                      <a:pt x="159663" y="174876"/>
                      <a:pt x="152043" y="217738"/>
                      <a:pt x="164425" y="278698"/>
                    </a:cubicBezTo>
                    <a:cubicBezTo>
                      <a:pt x="165378" y="283461"/>
                      <a:pt x="167283" y="293938"/>
                      <a:pt x="169188" y="297748"/>
                    </a:cubicBezTo>
                    <a:cubicBezTo>
                      <a:pt x="180618" y="314893"/>
                      <a:pt x="222528" y="255838"/>
                      <a:pt x="231100" y="245361"/>
                    </a:cubicBezTo>
                    <a:cubicBezTo>
                      <a:pt x="251103" y="220596"/>
                      <a:pt x="265390" y="203451"/>
                      <a:pt x="263485" y="179638"/>
                    </a:cubicBezTo>
                    <a:cubicBezTo>
                      <a:pt x="260628" y="136776"/>
                      <a:pt x="261580" y="58671"/>
                      <a:pt x="266343" y="31048"/>
                    </a:cubicBezTo>
                    <a:cubicBezTo>
                      <a:pt x="271105" y="41526"/>
                      <a:pt x="270153" y="132013"/>
                      <a:pt x="277773" y="183448"/>
                    </a:cubicBezTo>
                    <a:cubicBezTo>
                      <a:pt x="350163" y="118678"/>
                      <a:pt x="414933" y="60576"/>
                      <a:pt x="478750" y="3426"/>
                    </a:cubicBezTo>
                    <a:cubicBezTo>
                      <a:pt x="488275" y="-4194"/>
                      <a:pt x="488275" y="2473"/>
                      <a:pt x="483513" y="8188"/>
                    </a:cubicBezTo>
                    <a:cubicBezTo>
                      <a:pt x="433983" y="80578"/>
                      <a:pt x="378738" y="159636"/>
                      <a:pt x="327303" y="234883"/>
                    </a:cubicBezTo>
                    <a:cubicBezTo>
                      <a:pt x="394930" y="259648"/>
                      <a:pt x="454938" y="210118"/>
                      <a:pt x="512088" y="202498"/>
                    </a:cubicBezTo>
                    <a:cubicBezTo>
                      <a:pt x="513040" y="207261"/>
                      <a:pt x="401598" y="259648"/>
                      <a:pt x="355878" y="259648"/>
                    </a:cubicBezTo>
                    <a:cubicBezTo>
                      <a:pt x="287298" y="259648"/>
                      <a:pt x="290155" y="273936"/>
                      <a:pt x="248245" y="358708"/>
                    </a:cubicBezTo>
                    <a:cubicBezTo>
                      <a:pt x="315873" y="387283"/>
                      <a:pt x="386358" y="359661"/>
                      <a:pt x="462558" y="353946"/>
                    </a:cubicBezTo>
                    <a:cubicBezTo>
                      <a:pt x="405408" y="393951"/>
                      <a:pt x="346353" y="403476"/>
                      <a:pt x="292060" y="395856"/>
                    </a:cubicBezTo>
                    <a:cubicBezTo>
                      <a:pt x="213955" y="385378"/>
                      <a:pt x="209193" y="396808"/>
                      <a:pt x="154900" y="484438"/>
                    </a:cubicBezTo>
                    <a:cubicBezTo>
                      <a:pt x="145375" y="501583"/>
                      <a:pt x="147280" y="501583"/>
                      <a:pt x="168235" y="5015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1147">
                <a:extLst>
                  <a:ext uri="{FF2B5EF4-FFF2-40B4-BE49-F238E27FC236}">
                    <a16:creationId xmlns:a16="http://schemas.microsoft.com/office/drawing/2014/main" id="{BE94A234-5808-4F3A-84FE-401AA5968C5E}"/>
                  </a:ext>
                </a:extLst>
              </p:cNvPr>
              <p:cNvSpPr/>
              <p:nvPr/>
            </p:nvSpPr>
            <p:spPr>
              <a:xfrm>
                <a:off x="8846537" y="1270131"/>
                <a:ext cx="321839" cy="433717"/>
              </a:xfrm>
              <a:custGeom>
                <a:avLst/>
                <a:gdLst>
                  <a:gd name="connsiteX0" fmla="*/ 166688 w 321839"/>
                  <a:gd name="connsiteY0" fmla="*/ 240030 h 433717"/>
                  <a:gd name="connsiteX1" fmla="*/ 28575 w 321839"/>
                  <a:gd name="connsiteY1" fmla="*/ 141923 h 433717"/>
                  <a:gd name="connsiteX2" fmla="*/ 114300 w 321839"/>
                  <a:gd name="connsiteY2" fmla="*/ 154305 h 433717"/>
                  <a:gd name="connsiteX3" fmla="*/ 0 w 321839"/>
                  <a:gd name="connsiteY3" fmla="*/ 0 h 433717"/>
                  <a:gd name="connsiteX4" fmla="*/ 127635 w 321839"/>
                  <a:gd name="connsiteY4" fmla="*/ 115253 h 433717"/>
                  <a:gd name="connsiteX5" fmla="*/ 118110 w 321839"/>
                  <a:gd name="connsiteY5" fmla="*/ 13335 h 433717"/>
                  <a:gd name="connsiteX6" fmla="*/ 206693 w 321839"/>
                  <a:gd name="connsiteY6" fmla="*/ 207645 h 433717"/>
                  <a:gd name="connsiteX7" fmla="*/ 225743 w 321839"/>
                  <a:gd name="connsiteY7" fmla="*/ 65723 h 433717"/>
                  <a:gd name="connsiteX8" fmla="*/ 272415 w 321839"/>
                  <a:gd name="connsiteY8" fmla="*/ 290512 h 433717"/>
                  <a:gd name="connsiteX9" fmla="*/ 301943 w 321839"/>
                  <a:gd name="connsiteY9" fmla="*/ 140970 h 433717"/>
                  <a:gd name="connsiteX10" fmla="*/ 300990 w 321839"/>
                  <a:gd name="connsiteY10" fmla="*/ 224790 h 433717"/>
                  <a:gd name="connsiteX11" fmla="*/ 313373 w 321839"/>
                  <a:gd name="connsiteY11" fmla="*/ 365760 h 433717"/>
                  <a:gd name="connsiteX12" fmla="*/ 319088 w 321839"/>
                  <a:gd name="connsiteY12" fmla="*/ 430530 h 433717"/>
                  <a:gd name="connsiteX13" fmla="*/ 288608 w 321839"/>
                  <a:gd name="connsiteY13" fmla="*/ 401955 h 433717"/>
                  <a:gd name="connsiteX14" fmla="*/ 177165 w 321839"/>
                  <a:gd name="connsiteY14" fmla="*/ 339090 h 433717"/>
                  <a:gd name="connsiteX15" fmla="*/ 69532 w 321839"/>
                  <a:gd name="connsiteY15" fmla="*/ 319087 h 433717"/>
                  <a:gd name="connsiteX16" fmla="*/ 220980 w 321839"/>
                  <a:gd name="connsiteY16" fmla="*/ 319087 h 433717"/>
                  <a:gd name="connsiteX17" fmla="*/ 150495 w 321839"/>
                  <a:gd name="connsiteY17" fmla="*/ 252412 h 433717"/>
                  <a:gd name="connsiteX18" fmla="*/ 29528 w 321839"/>
                  <a:gd name="connsiteY18" fmla="*/ 227648 h 433717"/>
                  <a:gd name="connsiteX19" fmla="*/ 166688 w 321839"/>
                  <a:gd name="connsiteY19" fmla="*/ 240030 h 4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1839" h="433717">
                    <a:moveTo>
                      <a:pt x="166688" y="240030"/>
                    </a:moveTo>
                    <a:cubicBezTo>
                      <a:pt x="112395" y="141923"/>
                      <a:pt x="80963" y="167640"/>
                      <a:pt x="28575" y="141923"/>
                    </a:cubicBezTo>
                    <a:cubicBezTo>
                      <a:pt x="56197" y="144780"/>
                      <a:pt x="83820" y="151448"/>
                      <a:pt x="114300" y="154305"/>
                    </a:cubicBezTo>
                    <a:cubicBezTo>
                      <a:pt x="80963" y="100965"/>
                      <a:pt x="27622" y="43815"/>
                      <a:pt x="0" y="0"/>
                    </a:cubicBezTo>
                    <a:cubicBezTo>
                      <a:pt x="45720" y="33338"/>
                      <a:pt x="84773" y="76200"/>
                      <a:pt x="127635" y="115253"/>
                    </a:cubicBezTo>
                    <a:cubicBezTo>
                      <a:pt x="127635" y="80010"/>
                      <a:pt x="118110" y="42862"/>
                      <a:pt x="118110" y="13335"/>
                    </a:cubicBezTo>
                    <a:cubicBezTo>
                      <a:pt x="144780" y="58103"/>
                      <a:pt x="108585" y="116205"/>
                      <a:pt x="206693" y="207645"/>
                    </a:cubicBezTo>
                    <a:cubicBezTo>
                      <a:pt x="210503" y="171450"/>
                      <a:pt x="230505" y="114300"/>
                      <a:pt x="225743" y="65723"/>
                    </a:cubicBezTo>
                    <a:cubicBezTo>
                      <a:pt x="259080" y="136208"/>
                      <a:pt x="171450" y="185737"/>
                      <a:pt x="272415" y="290512"/>
                    </a:cubicBezTo>
                    <a:cubicBezTo>
                      <a:pt x="280988" y="244792"/>
                      <a:pt x="304800" y="201930"/>
                      <a:pt x="301943" y="140970"/>
                    </a:cubicBezTo>
                    <a:cubicBezTo>
                      <a:pt x="307658" y="164783"/>
                      <a:pt x="307658" y="198120"/>
                      <a:pt x="300990" y="224790"/>
                    </a:cubicBezTo>
                    <a:cubicBezTo>
                      <a:pt x="287655" y="274320"/>
                      <a:pt x="282893" y="320040"/>
                      <a:pt x="313373" y="365760"/>
                    </a:cubicBezTo>
                    <a:cubicBezTo>
                      <a:pt x="320993" y="377190"/>
                      <a:pt x="324803" y="400050"/>
                      <a:pt x="319088" y="430530"/>
                    </a:cubicBezTo>
                    <a:cubicBezTo>
                      <a:pt x="314325" y="444818"/>
                      <a:pt x="291465" y="406718"/>
                      <a:pt x="288608" y="401955"/>
                    </a:cubicBezTo>
                    <a:cubicBezTo>
                      <a:pt x="245745" y="328612"/>
                      <a:pt x="247650" y="335280"/>
                      <a:pt x="177165" y="339090"/>
                    </a:cubicBezTo>
                    <a:cubicBezTo>
                      <a:pt x="144780" y="341948"/>
                      <a:pt x="100965" y="330518"/>
                      <a:pt x="69532" y="319087"/>
                    </a:cubicBezTo>
                    <a:cubicBezTo>
                      <a:pt x="122873" y="323850"/>
                      <a:pt x="173355" y="327660"/>
                      <a:pt x="220980" y="319087"/>
                    </a:cubicBezTo>
                    <a:cubicBezTo>
                      <a:pt x="200025" y="273368"/>
                      <a:pt x="180975" y="250508"/>
                      <a:pt x="150495" y="252412"/>
                    </a:cubicBezTo>
                    <a:cubicBezTo>
                      <a:pt x="116205" y="254317"/>
                      <a:pt x="63818" y="242887"/>
                      <a:pt x="29528" y="227648"/>
                    </a:cubicBezTo>
                    <a:cubicBezTo>
                      <a:pt x="67628" y="232410"/>
                      <a:pt x="119063" y="245745"/>
                      <a:pt x="166688" y="2400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5" name="자유형: 도형 444">
              <a:extLst>
                <a:ext uri="{FF2B5EF4-FFF2-40B4-BE49-F238E27FC236}">
                  <a16:creationId xmlns:a16="http://schemas.microsoft.com/office/drawing/2014/main" id="{B1035BE6-726E-4154-A2EC-8D1C3703212D}"/>
                </a:ext>
              </a:extLst>
            </p:cNvPr>
            <p:cNvSpPr/>
            <p:nvPr/>
          </p:nvSpPr>
          <p:spPr>
            <a:xfrm>
              <a:off x="2040967" y="6656981"/>
              <a:ext cx="344957" cy="210544"/>
            </a:xfrm>
            <a:custGeom>
              <a:avLst/>
              <a:gdLst>
                <a:gd name="connsiteX0" fmla="*/ 186888 w 344957"/>
                <a:gd name="connsiteY0" fmla="*/ 388 h 210544"/>
                <a:gd name="connsiteX1" fmla="*/ 230551 w 344957"/>
                <a:gd name="connsiteY1" fmla="*/ 5713 h 210544"/>
                <a:gd name="connsiteX2" fmla="*/ 325484 w 344957"/>
                <a:gd name="connsiteY2" fmla="*/ 11625 h 210544"/>
                <a:gd name="connsiteX3" fmla="*/ 344957 w 344957"/>
                <a:gd name="connsiteY3" fmla="*/ 11277 h 210544"/>
                <a:gd name="connsiteX4" fmla="*/ 253502 w 344957"/>
                <a:gd name="connsiteY4" fmla="*/ 85693 h 210544"/>
                <a:gd name="connsiteX5" fmla="*/ 205340 w 344957"/>
                <a:gd name="connsiteY5" fmla="*/ 145330 h 210544"/>
                <a:gd name="connsiteX6" fmla="*/ 153005 w 344957"/>
                <a:gd name="connsiteY6" fmla="*/ 194187 h 210544"/>
                <a:gd name="connsiteX7" fmla="*/ 115827 w 344957"/>
                <a:gd name="connsiteY7" fmla="*/ 210544 h 210544"/>
                <a:gd name="connsiteX8" fmla="*/ 16273 w 344957"/>
                <a:gd name="connsiteY8" fmla="*/ 210544 h 210544"/>
                <a:gd name="connsiteX9" fmla="*/ 13040 w 344957"/>
                <a:gd name="connsiteY9" fmla="*/ 209487 h 210544"/>
                <a:gd name="connsiteX10" fmla="*/ 5216 w 344957"/>
                <a:gd name="connsiteY10" fmla="*/ 203750 h 210544"/>
                <a:gd name="connsiteX11" fmla="*/ 61898 w 344957"/>
                <a:gd name="connsiteY11" fmla="*/ 159935 h 210544"/>
                <a:gd name="connsiteX12" fmla="*/ 95281 w 344957"/>
                <a:gd name="connsiteY12" fmla="*/ 121510 h 210544"/>
                <a:gd name="connsiteX13" fmla="*/ 118753 w 344957"/>
                <a:gd name="connsiteY13" fmla="*/ 88127 h 210544"/>
                <a:gd name="connsiteX14" fmla="*/ 154918 w 344957"/>
                <a:gd name="connsiteY14" fmla="*/ 66046 h 210544"/>
                <a:gd name="connsiteX15" fmla="*/ 162220 w 344957"/>
                <a:gd name="connsiteY15" fmla="*/ 63611 h 210544"/>
                <a:gd name="connsiteX16" fmla="*/ 115971 w 344957"/>
                <a:gd name="connsiteY16" fmla="*/ 78390 h 210544"/>
                <a:gd name="connsiteX17" fmla="*/ 90760 w 344957"/>
                <a:gd name="connsiteY17" fmla="*/ 110383 h 210544"/>
                <a:gd name="connsiteX18" fmla="*/ 0 w 344957"/>
                <a:gd name="connsiteY18" fmla="*/ 190188 h 210544"/>
                <a:gd name="connsiteX19" fmla="*/ 11823 w 344957"/>
                <a:gd name="connsiteY19" fmla="*/ 136810 h 210544"/>
                <a:gd name="connsiteX20" fmla="*/ 87108 w 344957"/>
                <a:gd name="connsiteY20" fmla="*/ 25012 h 210544"/>
                <a:gd name="connsiteX21" fmla="*/ 143095 w 344957"/>
                <a:gd name="connsiteY21" fmla="*/ 2757 h 210544"/>
                <a:gd name="connsiteX22" fmla="*/ 186888 w 344957"/>
                <a:gd name="connsiteY22" fmla="*/ 388 h 2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957" h="210544">
                  <a:moveTo>
                    <a:pt x="186888" y="388"/>
                  </a:moveTo>
                  <a:cubicBezTo>
                    <a:pt x="201428" y="1236"/>
                    <a:pt x="215946" y="3366"/>
                    <a:pt x="230551" y="5713"/>
                  </a:cubicBezTo>
                  <a:cubicBezTo>
                    <a:pt x="261848" y="10581"/>
                    <a:pt x="293665" y="12494"/>
                    <a:pt x="325484" y="11625"/>
                  </a:cubicBezTo>
                  <a:cubicBezTo>
                    <a:pt x="331221" y="11103"/>
                    <a:pt x="336959" y="11277"/>
                    <a:pt x="344957" y="11277"/>
                  </a:cubicBezTo>
                  <a:cubicBezTo>
                    <a:pt x="311574" y="34923"/>
                    <a:pt x="281669" y="59264"/>
                    <a:pt x="253502" y="85693"/>
                  </a:cubicBezTo>
                  <a:cubicBezTo>
                    <a:pt x="234724" y="103254"/>
                    <a:pt x="217511" y="122205"/>
                    <a:pt x="205340" y="145330"/>
                  </a:cubicBezTo>
                  <a:cubicBezTo>
                    <a:pt x="193691" y="167759"/>
                    <a:pt x="174217" y="182017"/>
                    <a:pt x="153005" y="194187"/>
                  </a:cubicBezTo>
                  <a:lnTo>
                    <a:pt x="115827" y="210544"/>
                  </a:lnTo>
                  <a:lnTo>
                    <a:pt x="16273" y="210544"/>
                  </a:lnTo>
                  <a:lnTo>
                    <a:pt x="13040" y="209487"/>
                  </a:lnTo>
                  <a:cubicBezTo>
                    <a:pt x="10084" y="207923"/>
                    <a:pt x="8172" y="206010"/>
                    <a:pt x="5216" y="203750"/>
                  </a:cubicBezTo>
                  <a:cubicBezTo>
                    <a:pt x="25385" y="190014"/>
                    <a:pt x="43989" y="175409"/>
                    <a:pt x="61898" y="159935"/>
                  </a:cubicBezTo>
                  <a:cubicBezTo>
                    <a:pt x="74938" y="148634"/>
                    <a:pt x="86761" y="136810"/>
                    <a:pt x="95281" y="121510"/>
                  </a:cubicBezTo>
                  <a:cubicBezTo>
                    <a:pt x="101887" y="109687"/>
                    <a:pt x="110060" y="98733"/>
                    <a:pt x="118753" y="88127"/>
                  </a:cubicBezTo>
                  <a:cubicBezTo>
                    <a:pt x="128316" y="76652"/>
                    <a:pt x="139791" y="68306"/>
                    <a:pt x="154918" y="66046"/>
                  </a:cubicBezTo>
                  <a:cubicBezTo>
                    <a:pt x="157178" y="65698"/>
                    <a:pt x="160134" y="66220"/>
                    <a:pt x="162220" y="63611"/>
                  </a:cubicBezTo>
                  <a:cubicBezTo>
                    <a:pt x="144312" y="61178"/>
                    <a:pt x="129011" y="66046"/>
                    <a:pt x="115971" y="78390"/>
                  </a:cubicBezTo>
                  <a:cubicBezTo>
                    <a:pt x="106060" y="87779"/>
                    <a:pt x="98236" y="98907"/>
                    <a:pt x="90760" y="110383"/>
                  </a:cubicBezTo>
                  <a:cubicBezTo>
                    <a:pt x="68157" y="144808"/>
                    <a:pt x="36687" y="169498"/>
                    <a:pt x="0" y="190188"/>
                  </a:cubicBezTo>
                  <a:cubicBezTo>
                    <a:pt x="2087" y="171063"/>
                    <a:pt x="6433" y="153676"/>
                    <a:pt x="11823" y="136810"/>
                  </a:cubicBezTo>
                  <a:cubicBezTo>
                    <a:pt x="25907" y="92126"/>
                    <a:pt x="48509" y="53179"/>
                    <a:pt x="87108" y="25012"/>
                  </a:cubicBezTo>
                  <a:cubicBezTo>
                    <a:pt x="103800" y="12842"/>
                    <a:pt x="123100" y="6582"/>
                    <a:pt x="143095" y="2757"/>
                  </a:cubicBezTo>
                  <a:cubicBezTo>
                    <a:pt x="157787" y="-25"/>
                    <a:pt x="172348" y="-460"/>
                    <a:pt x="186888" y="388"/>
                  </a:cubicBezTo>
                  <a:close/>
                </a:path>
              </a:pathLst>
            </a:custGeom>
            <a:solidFill>
              <a:schemeClr val="bg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46" name="자유형: 도형 445">
              <a:extLst>
                <a:ext uri="{FF2B5EF4-FFF2-40B4-BE49-F238E27FC236}">
                  <a16:creationId xmlns:a16="http://schemas.microsoft.com/office/drawing/2014/main" id="{4D62C333-8F76-4F1E-B850-5DA86F4B64A9}"/>
                </a:ext>
              </a:extLst>
            </p:cNvPr>
            <p:cNvSpPr/>
            <p:nvPr/>
          </p:nvSpPr>
          <p:spPr>
            <a:xfrm>
              <a:off x="578751" y="5533389"/>
              <a:ext cx="375515" cy="384637"/>
            </a:xfrm>
            <a:custGeom>
              <a:avLst/>
              <a:gdLst>
                <a:gd name="connsiteX0" fmla="*/ 729614 w 1450657"/>
                <a:gd name="connsiteY0" fmla="*/ 793433 h 1485901"/>
                <a:gd name="connsiteX1" fmla="*/ 729614 w 1450657"/>
                <a:gd name="connsiteY1" fmla="*/ 1485901 h 1485901"/>
                <a:gd name="connsiteX2" fmla="*/ 729614 w 1450657"/>
                <a:gd name="connsiteY2" fmla="*/ 793433 h 1485901"/>
                <a:gd name="connsiteX3" fmla="*/ 752475 w 1450657"/>
                <a:gd name="connsiteY3" fmla="*/ 770573 h 1485901"/>
                <a:gd name="connsiteX4" fmla="*/ 1063942 w 1450657"/>
                <a:gd name="connsiteY4" fmla="*/ 1085851 h 1485901"/>
                <a:gd name="connsiteX5" fmla="*/ 752475 w 1450657"/>
                <a:gd name="connsiteY5" fmla="*/ 770573 h 1485901"/>
                <a:gd name="connsiteX6" fmla="*/ 698182 w 1450657"/>
                <a:gd name="connsiteY6" fmla="*/ 769621 h 1485901"/>
                <a:gd name="connsiteX7" fmla="*/ 388620 w 1450657"/>
                <a:gd name="connsiteY7" fmla="*/ 1085851 h 1485901"/>
                <a:gd name="connsiteX8" fmla="*/ 698182 w 1450657"/>
                <a:gd name="connsiteY8" fmla="*/ 769621 h 1485901"/>
                <a:gd name="connsiteX9" fmla="*/ 328970 w 1450657"/>
                <a:gd name="connsiteY9" fmla="*/ 653177 h 1485901"/>
                <a:gd name="connsiteX10" fmla="*/ 674370 w 1450657"/>
                <a:gd name="connsiteY10" fmla="*/ 740093 h 1485901"/>
                <a:gd name="connsiteX11" fmla="*/ 0 w 1450657"/>
                <a:gd name="connsiteY11" fmla="*/ 739140 h 1485901"/>
                <a:gd name="connsiteX12" fmla="*/ 328970 w 1450657"/>
                <a:gd name="connsiteY12" fmla="*/ 653177 h 1485901"/>
                <a:gd name="connsiteX13" fmla="*/ 1112757 w 1450657"/>
                <a:gd name="connsiteY13" fmla="*/ 652939 h 1485901"/>
                <a:gd name="connsiteX14" fmla="*/ 1450657 w 1450657"/>
                <a:gd name="connsiteY14" fmla="*/ 739141 h 1485901"/>
                <a:gd name="connsiteX15" fmla="*/ 779144 w 1450657"/>
                <a:gd name="connsiteY15" fmla="*/ 741046 h 1485901"/>
                <a:gd name="connsiteX16" fmla="*/ 1112757 w 1450657"/>
                <a:gd name="connsiteY16" fmla="*/ 652939 h 1485901"/>
                <a:gd name="connsiteX17" fmla="*/ 388620 w 1450657"/>
                <a:gd name="connsiteY17" fmla="*/ 396241 h 1485901"/>
                <a:gd name="connsiteX18" fmla="*/ 699135 w 1450657"/>
                <a:gd name="connsiteY18" fmla="*/ 712471 h 1485901"/>
                <a:gd name="connsiteX19" fmla="*/ 388620 w 1450657"/>
                <a:gd name="connsiteY19" fmla="*/ 396241 h 1485901"/>
                <a:gd name="connsiteX20" fmla="*/ 1062038 w 1450657"/>
                <a:gd name="connsiteY20" fmla="*/ 395288 h 1485901"/>
                <a:gd name="connsiteX21" fmla="*/ 752475 w 1450657"/>
                <a:gd name="connsiteY21" fmla="*/ 712471 h 1485901"/>
                <a:gd name="connsiteX22" fmla="*/ 1062038 w 1450657"/>
                <a:gd name="connsiteY22" fmla="*/ 395288 h 1485901"/>
                <a:gd name="connsiteX23" fmla="*/ 723899 w 1450657"/>
                <a:gd name="connsiteY23" fmla="*/ 0 h 1485901"/>
                <a:gd name="connsiteX24" fmla="*/ 725804 w 1450657"/>
                <a:gd name="connsiteY24" fmla="*/ 683895 h 1485901"/>
                <a:gd name="connsiteX25" fmla="*/ 723899 w 1450657"/>
                <a:gd name="connsiteY25" fmla="*/ 0 h 14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0657" h="1485901">
                  <a:moveTo>
                    <a:pt x="729614" y="793433"/>
                  </a:moveTo>
                  <a:cubicBezTo>
                    <a:pt x="839152" y="1024890"/>
                    <a:pt x="840104" y="1253490"/>
                    <a:pt x="729614" y="1485901"/>
                  </a:cubicBezTo>
                  <a:cubicBezTo>
                    <a:pt x="614362" y="1341120"/>
                    <a:pt x="614362" y="942023"/>
                    <a:pt x="729614" y="793433"/>
                  </a:cubicBezTo>
                  <a:close/>
                  <a:moveTo>
                    <a:pt x="752475" y="770573"/>
                  </a:moveTo>
                  <a:cubicBezTo>
                    <a:pt x="862965" y="773431"/>
                    <a:pt x="1031557" y="942023"/>
                    <a:pt x="1063942" y="1085851"/>
                  </a:cubicBezTo>
                  <a:cubicBezTo>
                    <a:pt x="929640" y="1057276"/>
                    <a:pt x="782955" y="907733"/>
                    <a:pt x="752475" y="770573"/>
                  </a:cubicBezTo>
                  <a:close/>
                  <a:moveTo>
                    <a:pt x="698182" y="769621"/>
                  </a:moveTo>
                  <a:cubicBezTo>
                    <a:pt x="674370" y="902019"/>
                    <a:pt x="514350" y="1065849"/>
                    <a:pt x="388620" y="1085851"/>
                  </a:cubicBezTo>
                  <a:cubicBezTo>
                    <a:pt x="412433" y="952501"/>
                    <a:pt x="570547" y="791528"/>
                    <a:pt x="698182" y="769621"/>
                  </a:cubicBezTo>
                  <a:close/>
                  <a:moveTo>
                    <a:pt x="328970" y="653177"/>
                  </a:moveTo>
                  <a:cubicBezTo>
                    <a:pt x="450533" y="653177"/>
                    <a:pt x="574834" y="681991"/>
                    <a:pt x="674370" y="740093"/>
                  </a:cubicBezTo>
                  <a:cubicBezTo>
                    <a:pt x="481965" y="861060"/>
                    <a:pt x="175260" y="855345"/>
                    <a:pt x="0" y="739140"/>
                  </a:cubicBezTo>
                  <a:cubicBezTo>
                    <a:pt x="88582" y="681990"/>
                    <a:pt x="207407" y="653177"/>
                    <a:pt x="328970" y="653177"/>
                  </a:cubicBezTo>
                  <a:close/>
                  <a:moveTo>
                    <a:pt x="1112757" y="652939"/>
                  </a:moveTo>
                  <a:cubicBezTo>
                    <a:pt x="1234201" y="652701"/>
                    <a:pt x="1356359" y="681515"/>
                    <a:pt x="1450657" y="739141"/>
                  </a:cubicBezTo>
                  <a:cubicBezTo>
                    <a:pt x="1271586" y="856298"/>
                    <a:pt x="968692" y="858203"/>
                    <a:pt x="779144" y="741046"/>
                  </a:cubicBezTo>
                  <a:cubicBezTo>
                    <a:pt x="870584" y="682467"/>
                    <a:pt x="991313" y="653178"/>
                    <a:pt x="1112757" y="652939"/>
                  </a:cubicBezTo>
                  <a:close/>
                  <a:moveTo>
                    <a:pt x="388620" y="396241"/>
                  </a:moveTo>
                  <a:cubicBezTo>
                    <a:pt x="514350" y="414338"/>
                    <a:pt x="670560" y="574359"/>
                    <a:pt x="699135" y="712471"/>
                  </a:cubicBezTo>
                  <a:cubicBezTo>
                    <a:pt x="574358" y="694374"/>
                    <a:pt x="414338" y="531496"/>
                    <a:pt x="388620" y="396241"/>
                  </a:cubicBezTo>
                  <a:close/>
                  <a:moveTo>
                    <a:pt x="1062038" y="395288"/>
                  </a:moveTo>
                  <a:cubicBezTo>
                    <a:pt x="1052513" y="514351"/>
                    <a:pt x="884873" y="687706"/>
                    <a:pt x="752475" y="712471"/>
                  </a:cubicBezTo>
                  <a:cubicBezTo>
                    <a:pt x="784860" y="572453"/>
                    <a:pt x="930592" y="422911"/>
                    <a:pt x="1062038" y="395288"/>
                  </a:cubicBezTo>
                  <a:close/>
                  <a:moveTo>
                    <a:pt x="723899" y="0"/>
                  </a:moveTo>
                  <a:cubicBezTo>
                    <a:pt x="837247" y="168593"/>
                    <a:pt x="842962" y="493395"/>
                    <a:pt x="725804" y="683895"/>
                  </a:cubicBezTo>
                  <a:cubicBezTo>
                    <a:pt x="617219" y="508635"/>
                    <a:pt x="604837" y="205740"/>
                    <a:pt x="723899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47" name="자유형: 도형 446">
              <a:extLst>
                <a:ext uri="{FF2B5EF4-FFF2-40B4-BE49-F238E27FC236}">
                  <a16:creationId xmlns:a16="http://schemas.microsoft.com/office/drawing/2014/main" id="{26F3C072-CE3E-4265-9B28-9ACBB3FF5956}"/>
                </a:ext>
              </a:extLst>
            </p:cNvPr>
            <p:cNvSpPr/>
            <p:nvPr/>
          </p:nvSpPr>
          <p:spPr>
            <a:xfrm>
              <a:off x="2179421" y="5639323"/>
              <a:ext cx="393472" cy="402755"/>
            </a:xfrm>
            <a:custGeom>
              <a:avLst/>
              <a:gdLst>
                <a:gd name="connsiteX0" fmla="*/ 724852 w 1453514"/>
                <a:gd name="connsiteY0" fmla="*/ 793433 h 1487805"/>
                <a:gd name="connsiteX1" fmla="*/ 725805 w 1453514"/>
                <a:gd name="connsiteY1" fmla="*/ 1487805 h 1487805"/>
                <a:gd name="connsiteX2" fmla="*/ 724852 w 1453514"/>
                <a:gd name="connsiteY2" fmla="*/ 793433 h 1487805"/>
                <a:gd name="connsiteX3" fmla="*/ 690562 w 1453514"/>
                <a:gd name="connsiteY3" fmla="*/ 781050 h 1487805"/>
                <a:gd name="connsiteX4" fmla="*/ 216217 w 1453514"/>
                <a:gd name="connsiteY4" fmla="*/ 1266825 h 1487805"/>
                <a:gd name="connsiteX5" fmla="*/ 690562 w 1453514"/>
                <a:gd name="connsiteY5" fmla="*/ 781050 h 1487805"/>
                <a:gd name="connsiteX6" fmla="*/ 766762 w 1453514"/>
                <a:gd name="connsiteY6" fmla="*/ 777241 h 1487805"/>
                <a:gd name="connsiteX7" fmla="*/ 1240155 w 1453514"/>
                <a:gd name="connsiteY7" fmla="*/ 1263016 h 1487805"/>
                <a:gd name="connsiteX8" fmla="*/ 766762 w 1453514"/>
                <a:gd name="connsiteY8" fmla="*/ 777241 h 1487805"/>
                <a:gd name="connsiteX9" fmla="*/ 336708 w 1453514"/>
                <a:gd name="connsiteY9" fmla="*/ 653534 h 1487805"/>
                <a:gd name="connsiteX10" fmla="*/ 679132 w 1453514"/>
                <a:gd name="connsiteY10" fmla="*/ 743903 h 1487805"/>
                <a:gd name="connsiteX11" fmla="*/ 0 w 1453514"/>
                <a:gd name="connsiteY11" fmla="*/ 743903 h 1487805"/>
                <a:gd name="connsiteX12" fmla="*/ 336708 w 1453514"/>
                <a:gd name="connsiteY12" fmla="*/ 653534 h 1487805"/>
                <a:gd name="connsiteX13" fmla="*/ 1116687 w 1453514"/>
                <a:gd name="connsiteY13" fmla="*/ 652106 h 1487805"/>
                <a:gd name="connsiteX14" fmla="*/ 1453514 w 1453514"/>
                <a:gd name="connsiteY14" fmla="*/ 735330 h 1487805"/>
                <a:gd name="connsiteX15" fmla="*/ 776287 w 1453514"/>
                <a:gd name="connsiteY15" fmla="*/ 738188 h 1487805"/>
                <a:gd name="connsiteX16" fmla="*/ 1116687 w 1453514"/>
                <a:gd name="connsiteY16" fmla="*/ 652106 h 1487805"/>
                <a:gd name="connsiteX17" fmla="*/ 1245870 w 1453514"/>
                <a:gd name="connsiteY17" fmla="*/ 214313 h 1487805"/>
                <a:gd name="connsiteX18" fmla="*/ 769620 w 1453514"/>
                <a:gd name="connsiteY18" fmla="*/ 705803 h 1487805"/>
                <a:gd name="connsiteX19" fmla="*/ 1245870 w 1453514"/>
                <a:gd name="connsiteY19" fmla="*/ 214313 h 1487805"/>
                <a:gd name="connsiteX20" fmla="*/ 213360 w 1453514"/>
                <a:gd name="connsiteY20" fmla="*/ 210503 h 1487805"/>
                <a:gd name="connsiteX21" fmla="*/ 694373 w 1453514"/>
                <a:gd name="connsiteY21" fmla="*/ 700088 h 1487805"/>
                <a:gd name="connsiteX22" fmla="*/ 213360 w 1453514"/>
                <a:gd name="connsiteY22" fmla="*/ 210503 h 1487805"/>
                <a:gd name="connsiteX23" fmla="*/ 726757 w 1453514"/>
                <a:gd name="connsiteY23" fmla="*/ 0 h 1487805"/>
                <a:gd name="connsiteX24" fmla="*/ 727710 w 1453514"/>
                <a:gd name="connsiteY24" fmla="*/ 684847 h 1487805"/>
                <a:gd name="connsiteX25" fmla="*/ 726757 w 1453514"/>
                <a:gd name="connsiteY25" fmla="*/ 0 h 148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14" h="1487805">
                  <a:moveTo>
                    <a:pt x="724852" y="793433"/>
                  </a:moveTo>
                  <a:cubicBezTo>
                    <a:pt x="839152" y="971550"/>
                    <a:pt x="846772" y="1286828"/>
                    <a:pt x="725805" y="1487805"/>
                  </a:cubicBezTo>
                  <a:cubicBezTo>
                    <a:pt x="614362" y="1253490"/>
                    <a:pt x="615315" y="1025843"/>
                    <a:pt x="724852" y="793433"/>
                  </a:cubicBezTo>
                  <a:close/>
                  <a:moveTo>
                    <a:pt x="690562" y="781050"/>
                  </a:moveTo>
                  <a:cubicBezTo>
                    <a:pt x="666750" y="966788"/>
                    <a:pt x="418147" y="1223010"/>
                    <a:pt x="216217" y="1266825"/>
                  </a:cubicBezTo>
                  <a:cubicBezTo>
                    <a:pt x="252412" y="1065847"/>
                    <a:pt x="499110" y="813435"/>
                    <a:pt x="690562" y="781050"/>
                  </a:cubicBezTo>
                  <a:close/>
                  <a:moveTo>
                    <a:pt x="766762" y="777241"/>
                  </a:moveTo>
                  <a:cubicBezTo>
                    <a:pt x="1021080" y="851536"/>
                    <a:pt x="1200150" y="1082994"/>
                    <a:pt x="1240155" y="1263016"/>
                  </a:cubicBezTo>
                  <a:cubicBezTo>
                    <a:pt x="1065847" y="1247776"/>
                    <a:pt x="801052" y="978219"/>
                    <a:pt x="766762" y="777241"/>
                  </a:cubicBezTo>
                  <a:close/>
                  <a:moveTo>
                    <a:pt x="336708" y="653534"/>
                  </a:moveTo>
                  <a:cubicBezTo>
                    <a:pt x="460057" y="653415"/>
                    <a:pt x="584358" y="683419"/>
                    <a:pt x="679132" y="743903"/>
                  </a:cubicBezTo>
                  <a:cubicBezTo>
                    <a:pt x="449580" y="857250"/>
                    <a:pt x="226695" y="857250"/>
                    <a:pt x="0" y="743903"/>
                  </a:cubicBezTo>
                  <a:cubicBezTo>
                    <a:pt x="90963" y="683895"/>
                    <a:pt x="213360" y="653653"/>
                    <a:pt x="336708" y="653534"/>
                  </a:cubicBezTo>
                  <a:close/>
                  <a:moveTo>
                    <a:pt x="1116687" y="652106"/>
                  </a:moveTo>
                  <a:cubicBezTo>
                    <a:pt x="1229201" y="651748"/>
                    <a:pt x="1341120" y="679609"/>
                    <a:pt x="1453514" y="735330"/>
                  </a:cubicBezTo>
                  <a:cubicBezTo>
                    <a:pt x="1304925" y="846773"/>
                    <a:pt x="989647" y="868680"/>
                    <a:pt x="776287" y="738188"/>
                  </a:cubicBezTo>
                  <a:cubicBezTo>
                    <a:pt x="891063" y="681038"/>
                    <a:pt x="1004173" y="652463"/>
                    <a:pt x="1116687" y="652106"/>
                  </a:cubicBezTo>
                  <a:close/>
                  <a:moveTo>
                    <a:pt x="1245870" y="214313"/>
                  </a:moveTo>
                  <a:cubicBezTo>
                    <a:pt x="1163002" y="458153"/>
                    <a:pt x="1006792" y="620078"/>
                    <a:pt x="769620" y="705803"/>
                  </a:cubicBezTo>
                  <a:cubicBezTo>
                    <a:pt x="762952" y="543878"/>
                    <a:pt x="1036320" y="259081"/>
                    <a:pt x="1245870" y="214313"/>
                  </a:cubicBezTo>
                  <a:close/>
                  <a:moveTo>
                    <a:pt x="213360" y="210503"/>
                  </a:moveTo>
                  <a:cubicBezTo>
                    <a:pt x="458152" y="297181"/>
                    <a:pt x="612457" y="461010"/>
                    <a:pt x="694373" y="700088"/>
                  </a:cubicBezTo>
                  <a:cubicBezTo>
                    <a:pt x="503873" y="663893"/>
                    <a:pt x="275273" y="454343"/>
                    <a:pt x="213360" y="210503"/>
                  </a:cubicBezTo>
                  <a:close/>
                  <a:moveTo>
                    <a:pt x="726757" y="0"/>
                  </a:moveTo>
                  <a:cubicBezTo>
                    <a:pt x="841057" y="129540"/>
                    <a:pt x="841057" y="530543"/>
                    <a:pt x="727710" y="684847"/>
                  </a:cubicBezTo>
                  <a:cubicBezTo>
                    <a:pt x="619125" y="504825"/>
                    <a:pt x="608647" y="207645"/>
                    <a:pt x="726757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448" name="자유형: 도형 447">
              <a:extLst>
                <a:ext uri="{FF2B5EF4-FFF2-40B4-BE49-F238E27FC236}">
                  <a16:creationId xmlns:a16="http://schemas.microsoft.com/office/drawing/2014/main" id="{A1EBD439-5C79-48D0-9ABD-E45DF6AE0170}"/>
                </a:ext>
              </a:extLst>
            </p:cNvPr>
            <p:cNvSpPr/>
            <p:nvPr/>
          </p:nvSpPr>
          <p:spPr>
            <a:xfrm>
              <a:off x="2092341" y="2916167"/>
              <a:ext cx="316188" cy="370244"/>
            </a:xfrm>
            <a:custGeom>
              <a:avLst/>
              <a:gdLst>
                <a:gd name="connsiteX0" fmla="*/ 413382 w 502456"/>
                <a:gd name="connsiteY0" fmla="*/ 1143 h 588357"/>
                <a:gd name="connsiteX1" fmla="*/ 439491 w 502456"/>
                <a:gd name="connsiteY1" fmla="*/ 19875 h 588357"/>
                <a:gd name="connsiteX2" fmla="*/ 406492 w 502456"/>
                <a:gd name="connsiteY2" fmla="*/ 101286 h 588357"/>
                <a:gd name="connsiteX3" fmla="*/ 306433 w 502456"/>
                <a:gd name="connsiteY3" fmla="*/ 249760 h 588357"/>
                <a:gd name="connsiteX4" fmla="*/ 411381 w 502456"/>
                <a:gd name="connsiteY4" fmla="*/ 240455 h 588357"/>
                <a:gd name="connsiteX5" fmla="*/ 496420 w 502456"/>
                <a:gd name="connsiteY5" fmla="*/ 249760 h 588357"/>
                <a:gd name="connsiteX6" fmla="*/ 479901 w 502456"/>
                <a:gd name="connsiteY6" fmla="*/ 314968 h 588357"/>
                <a:gd name="connsiteX7" fmla="*/ 407754 w 502456"/>
                <a:gd name="connsiteY7" fmla="*/ 298173 h 588357"/>
                <a:gd name="connsiteX8" fmla="*/ 286444 w 502456"/>
                <a:gd name="connsiteY8" fmla="*/ 297227 h 588357"/>
                <a:gd name="connsiteX9" fmla="*/ 179288 w 502456"/>
                <a:gd name="connsiteY9" fmla="*/ 432335 h 588357"/>
                <a:gd name="connsiteX10" fmla="*/ 270201 w 502456"/>
                <a:gd name="connsiteY10" fmla="*/ 418300 h 588357"/>
                <a:gd name="connsiteX11" fmla="*/ 343295 w 502456"/>
                <a:gd name="connsiteY11" fmla="*/ 439431 h 588357"/>
                <a:gd name="connsiteX12" fmla="*/ 332295 w 502456"/>
                <a:gd name="connsiteY12" fmla="*/ 498135 h 588357"/>
                <a:gd name="connsiteX13" fmla="*/ 253801 w 502456"/>
                <a:gd name="connsiteY13" fmla="*/ 477121 h 588357"/>
                <a:gd name="connsiteX14" fmla="*/ 125316 w 502456"/>
                <a:gd name="connsiteY14" fmla="*/ 481852 h 588357"/>
                <a:gd name="connsiteX15" fmla="*/ 40999 w 502456"/>
                <a:gd name="connsiteY15" fmla="*/ 565926 h 588357"/>
                <a:gd name="connsiteX16" fmla="*/ 25382 w 502456"/>
                <a:gd name="connsiteY16" fmla="*/ 588357 h 588357"/>
                <a:gd name="connsiteX17" fmla="*/ 0 w 502456"/>
                <a:gd name="connsiteY17" fmla="*/ 561853 h 588357"/>
                <a:gd name="connsiteX18" fmla="*/ 10021 w 502456"/>
                <a:gd name="connsiteY18" fmla="*/ 550850 h 588357"/>
                <a:gd name="connsiteX19" fmla="*/ 91332 w 502456"/>
                <a:gd name="connsiteY19" fmla="*/ 436080 h 588357"/>
                <a:gd name="connsiteX20" fmla="*/ 83289 w 502456"/>
                <a:gd name="connsiteY20" fmla="*/ 340988 h 588357"/>
                <a:gd name="connsiteX21" fmla="*/ 41815 w 502456"/>
                <a:gd name="connsiteY21" fmla="*/ 305979 h 588357"/>
                <a:gd name="connsiteX22" fmla="*/ 52972 w 502456"/>
                <a:gd name="connsiteY22" fmla="*/ 227840 h 588357"/>
                <a:gd name="connsiteX23" fmla="*/ 120506 w 502456"/>
                <a:gd name="connsiteY23" fmla="*/ 220152 h 588357"/>
                <a:gd name="connsiteX24" fmla="*/ 137892 w 502456"/>
                <a:gd name="connsiteY24" fmla="*/ 308936 h 588357"/>
                <a:gd name="connsiteX25" fmla="*/ 133083 w 502456"/>
                <a:gd name="connsiteY25" fmla="*/ 425593 h 588357"/>
                <a:gd name="connsiteX26" fmla="*/ 243511 w 502456"/>
                <a:gd name="connsiteY26" fmla="*/ 291905 h 588357"/>
                <a:gd name="connsiteX27" fmla="*/ 210355 w 502456"/>
                <a:gd name="connsiteY27" fmla="*/ 161094 h 588357"/>
                <a:gd name="connsiteX28" fmla="*/ 174557 w 502456"/>
                <a:gd name="connsiteY28" fmla="*/ 89025 h 588357"/>
                <a:gd name="connsiteX29" fmla="*/ 241816 w 502456"/>
                <a:gd name="connsiteY29" fmla="*/ 62374 h 588357"/>
                <a:gd name="connsiteX30" fmla="*/ 269492 w 502456"/>
                <a:gd name="connsiteY30" fmla="*/ 137439 h 588357"/>
                <a:gd name="connsiteX31" fmla="*/ 280570 w 502456"/>
                <a:gd name="connsiteY31" fmla="*/ 231309 h 588357"/>
                <a:gd name="connsiteX32" fmla="*/ 353742 w 502456"/>
                <a:gd name="connsiteY32" fmla="*/ 79012 h 588357"/>
                <a:gd name="connsiteX33" fmla="*/ 380354 w 502456"/>
                <a:gd name="connsiteY33" fmla="*/ 2961 h 588357"/>
                <a:gd name="connsiteX34" fmla="*/ 413382 w 502456"/>
                <a:gd name="connsiteY34" fmla="*/ 1143 h 58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56" h="588357">
                  <a:moveTo>
                    <a:pt x="413382" y="1143"/>
                  </a:moveTo>
                  <a:cubicBezTo>
                    <a:pt x="423475" y="3356"/>
                    <a:pt x="432414" y="8994"/>
                    <a:pt x="439491" y="19875"/>
                  </a:cubicBezTo>
                  <a:cubicBezTo>
                    <a:pt x="455261" y="44160"/>
                    <a:pt x="451949" y="104716"/>
                    <a:pt x="406492" y="101286"/>
                  </a:cubicBezTo>
                  <a:cubicBezTo>
                    <a:pt x="375938" y="98960"/>
                    <a:pt x="346370" y="186956"/>
                    <a:pt x="306433" y="249760"/>
                  </a:cubicBezTo>
                  <a:cubicBezTo>
                    <a:pt x="370734" y="251258"/>
                    <a:pt x="385676" y="269472"/>
                    <a:pt x="411381" y="240455"/>
                  </a:cubicBezTo>
                  <a:cubicBezTo>
                    <a:pt x="436534" y="212030"/>
                    <a:pt x="480374" y="218417"/>
                    <a:pt x="496420" y="249760"/>
                  </a:cubicBezTo>
                  <a:cubicBezTo>
                    <a:pt x="507695" y="271719"/>
                    <a:pt x="503714" y="300223"/>
                    <a:pt x="479901" y="314968"/>
                  </a:cubicBezTo>
                  <a:cubicBezTo>
                    <a:pt x="452422" y="332039"/>
                    <a:pt x="426717" y="327939"/>
                    <a:pt x="407754" y="298173"/>
                  </a:cubicBezTo>
                  <a:cubicBezTo>
                    <a:pt x="392930" y="274913"/>
                    <a:pt x="310139" y="265293"/>
                    <a:pt x="286444" y="297227"/>
                  </a:cubicBezTo>
                  <a:cubicBezTo>
                    <a:pt x="254392" y="340476"/>
                    <a:pt x="214534" y="385065"/>
                    <a:pt x="179288" y="432335"/>
                  </a:cubicBezTo>
                  <a:cubicBezTo>
                    <a:pt x="253209" y="438998"/>
                    <a:pt x="246428" y="434582"/>
                    <a:pt x="270201" y="418300"/>
                  </a:cubicBezTo>
                  <a:cubicBezTo>
                    <a:pt x="292003" y="403358"/>
                    <a:pt x="329772" y="411006"/>
                    <a:pt x="343295" y="439431"/>
                  </a:cubicBezTo>
                  <a:cubicBezTo>
                    <a:pt x="353703" y="461273"/>
                    <a:pt x="351810" y="482286"/>
                    <a:pt x="332295" y="498135"/>
                  </a:cubicBezTo>
                  <a:cubicBezTo>
                    <a:pt x="306393" y="519069"/>
                    <a:pt x="262908" y="503694"/>
                    <a:pt x="253801" y="477121"/>
                  </a:cubicBezTo>
                  <a:cubicBezTo>
                    <a:pt x="245798" y="453782"/>
                    <a:pt x="154135" y="456739"/>
                    <a:pt x="125316" y="481852"/>
                  </a:cubicBezTo>
                  <a:cubicBezTo>
                    <a:pt x="89336" y="513210"/>
                    <a:pt x="80854" y="510579"/>
                    <a:pt x="40999" y="565926"/>
                  </a:cubicBezTo>
                  <a:lnTo>
                    <a:pt x="25382" y="588357"/>
                  </a:lnTo>
                  <a:lnTo>
                    <a:pt x="0" y="561853"/>
                  </a:lnTo>
                  <a:lnTo>
                    <a:pt x="10021" y="550850"/>
                  </a:lnTo>
                  <a:cubicBezTo>
                    <a:pt x="82346" y="472207"/>
                    <a:pt x="84605" y="474095"/>
                    <a:pt x="91332" y="436080"/>
                  </a:cubicBezTo>
                  <a:cubicBezTo>
                    <a:pt x="95787" y="410927"/>
                    <a:pt x="90583" y="379900"/>
                    <a:pt x="83289" y="340988"/>
                  </a:cubicBezTo>
                  <a:cubicBezTo>
                    <a:pt x="79741" y="322104"/>
                    <a:pt x="53524" y="331960"/>
                    <a:pt x="41815" y="305979"/>
                  </a:cubicBezTo>
                  <a:cubicBezTo>
                    <a:pt x="28844" y="277278"/>
                    <a:pt x="30933" y="251889"/>
                    <a:pt x="52972" y="227840"/>
                  </a:cubicBezTo>
                  <a:cubicBezTo>
                    <a:pt x="72842" y="206156"/>
                    <a:pt x="96654" y="204540"/>
                    <a:pt x="120506" y="220152"/>
                  </a:cubicBezTo>
                  <a:cubicBezTo>
                    <a:pt x="153426" y="241638"/>
                    <a:pt x="159221" y="290643"/>
                    <a:pt x="137892" y="308936"/>
                  </a:cubicBezTo>
                  <a:cubicBezTo>
                    <a:pt x="106826" y="335548"/>
                    <a:pt x="125750" y="382029"/>
                    <a:pt x="133083" y="425593"/>
                  </a:cubicBezTo>
                  <a:cubicBezTo>
                    <a:pt x="178106" y="385262"/>
                    <a:pt x="212366" y="339687"/>
                    <a:pt x="243511" y="291905"/>
                  </a:cubicBezTo>
                  <a:cubicBezTo>
                    <a:pt x="259360" y="267619"/>
                    <a:pt x="248794" y="166258"/>
                    <a:pt x="210355" y="161094"/>
                  </a:cubicBezTo>
                  <a:cubicBezTo>
                    <a:pt x="179840" y="156993"/>
                    <a:pt x="158985" y="120250"/>
                    <a:pt x="174557" y="89025"/>
                  </a:cubicBezTo>
                  <a:cubicBezTo>
                    <a:pt x="188159" y="61744"/>
                    <a:pt x="213943" y="51414"/>
                    <a:pt x="241816" y="62374"/>
                  </a:cubicBezTo>
                  <a:cubicBezTo>
                    <a:pt x="271266" y="74005"/>
                    <a:pt x="288692" y="101957"/>
                    <a:pt x="269492" y="137439"/>
                  </a:cubicBezTo>
                  <a:cubicBezTo>
                    <a:pt x="253209" y="167480"/>
                    <a:pt x="276155" y="186247"/>
                    <a:pt x="280570" y="231309"/>
                  </a:cubicBezTo>
                  <a:cubicBezTo>
                    <a:pt x="327643" y="160147"/>
                    <a:pt x="376687" y="102666"/>
                    <a:pt x="353742" y="79012"/>
                  </a:cubicBezTo>
                  <a:cubicBezTo>
                    <a:pt x="337696" y="62453"/>
                    <a:pt x="346173" y="11201"/>
                    <a:pt x="380354" y="2961"/>
                  </a:cubicBezTo>
                  <a:cubicBezTo>
                    <a:pt x="392044" y="143"/>
                    <a:pt x="403289" y="-1070"/>
                    <a:pt x="413382" y="114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49" name="Freeform: Shape 42">
              <a:extLst>
                <a:ext uri="{FF2B5EF4-FFF2-40B4-BE49-F238E27FC236}">
                  <a16:creationId xmlns:a16="http://schemas.microsoft.com/office/drawing/2014/main" id="{3FD23AEF-12C7-4E19-807D-015979AF2287}"/>
                </a:ext>
              </a:extLst>
            </p:cNvPr>
            <p:cNvSpPr/>
            <p:nvPr/>
          </p:nvSpPr>
          <p:spPr>
            <a:xfrm>
              <a:off x="1658344" y="3067265"/>
              <a:ext cx="371739" cy="326594"/>
            </a:xfrm>
            <a:custGeom>
              <a:avLst/>
              <a:gdLst>
                <a:gd name="connsiteX0" fmla="*/ 632870 w 794022"/>
                <a:gd name="connsiteY0" fmla="*/ 229791 h 697594"/>
                <a:gd name="connsiteX1" fmla="*/ 740539 w 794022"/>
                <a:gd name="connsiteY1" fmla="*/ 169432 h 697594"/>
                <a:gd name="connsiteX2" fmla="*/ 788913 w 794022"/>
                <a:gd name="connsiteY2" fmla="*/ 102411 h 697594"/>
                <a:gd name="connsiteX3" fmla="*/ 707738 w 794022"/>
                <a:gd name="connsiteY3" fmla="*/ 118851 h 697594"/>
                <a:gd name="connsiteX4" fmla="*/ 578188 w 794022"/>
                <a:gd name="connsiteY4" fmla="*/ 197266 h 697594"/>
                <a:gd name="connsiteX5" fmla="*/ 484594 w 794022"/>
                <a:gd name="connsiteY5" fmla="*/ 1168 h 697594"/>
                <a:gd name="connsiteX6" fmla="*/ 337698 w 794022"/>
                <a:gd name="connsiteY6" fmla="*/ 185439 h 697594"/>
                <a:gd name="connsiteX7" fmla="*/ 275170 w 794022"/>
                <a:gd name="connsiteY7" fmla="*/ 97088 h 697594"/>
                <a:gd name="connsiteX8" fmla="*/ 224273 w 794022"/>
                <a:gd name="connsiteY8" fmla="*/ 78519 h 697594"/>
                <a:gd name="connsiteX9" fmla="*/ 226994 w 794022"/>
                <a:gd name="connsiteY9" fmla="*/ 133911 h 697594"/>
                <a:gd name="connsiteX10" fmla="*/ 297761 w 794022"/>
                <a:gd name="connsiteY10" fmla="*/ 233970 h 697594"/>
                <a:gd name="connsiteX11" fmla="*/ 110888 w 794022"/>
                <a:gd name="connsiteY11" fmla="*/ 194191 h 697594"/>
                <a:gd name="connsiteX12" fmla="*/ 11420 w 794022"/>
                <a:gd name="connsiteY12" fmla="*/ 354216 h 697594"/>
                <a:gd name="connsiteX13" fmla="*/ 157015 w 794022"/>
                <a:gd name="connsiteY13" fmla="*/ 447613 h 697594"/>
                <a:gd name="connsiteX14" fmla="*/ 202117 w 794022"/>
                <a:gd name="connsiteY14" fmla="*/ 454748 h 697594"/>
                <a:gd name="connsiteX15" fmla="*/ 61213 w 794022"/>
                <a:gd name="connsiteY15" fmla="*/ 586151 h 697594"/>
                <a:gd name="connsiteX16" fmla="*/ 104777 w 794022"/>
                <a:gd name="connsiteY16" fmla="*/ 588871 h 697594"/>
                <a:gd name="connsiteX17" fmla="*/ 245010 w 794022"/>
                <a:gd name="connsiteY17" fmla="*/ 488101 h 697594"/>
                <a:gd name="connsiteX18" fmla="*/ 352443 w 794022"/>
                <a:gd name="connsiteY18" fmla="*/ 696540 h 697594"/>
                <a:gd name="connsiteX19" fmla="*/ 488773 w 794022"/>
                <a:gd name="connsiteY19" fmla="*/ 639019 h 697594"/>
                <a:gd name="connsiteX20" fmla="*/ 520471 w 794022"/>
                <a:gd name="connsiteY20" fmla="*/ 476787 h 697594"/>
                <a:gd name="connsiteX21" fmla="*/ 577439 w 794022"/>
                <a:gd name="connsiteY21" fmla="*/ 533598 h 697594"/>
                <a:gd name="connsiteX22" fmla="*/ 636418 w 794022"/>
                <a:gd name="connsiteY22" fmla="*/ 556503 h 697594"/>
                <a:gd name="connsiteX23" fmla="*/ 600779 w 794022"/>
                <a:gd name="connsiteY23" fmla="*/ 481715 h 697594"/>
                <a:gd name="connsiteX24" fmla="*/ 627114 w 794022"/>
                <a:gd name="connsiteY24" fmla="*/ 487904 h 697594"/>
                <a:gd name="connsiteX25" fmla="*/ 786705 w 794022"/>
                <a:gd name="connsiteY25" fmla="*/ 351416 h 697594"/>
                <a:gd name="connsiteX26" fmla="*/ 765810 w 794022"/>
                <a:gd name="connsiteY26" fmla="*/ 276037 h 697594"/>
                <a:gd name="connsiteX27" fmla="*/ 632870 w 794022"/>
                <a:gd name="connsiteY27" fmla="*/ 229791 h 697594"/>
                <a:gd name="connsiteX28" fmla="*/ 397623 w 794022"/>
                <a:gd name="connsiteY28" fmla="*/ 103081 h 697594"/>
                <a:gd name="connsiteX29" fmla="*/ 484357 w 794022"/>
                <a:gd name="connsiteY29" fmla="*/ 47768 h 697594"/>
                <a:gd name="connsiteX30" fmla="*/ 550236 w 794022"/>
                <a:gd name="connsiteY30" fmla="*/ 149641 h 697594"/>
                <a:gd name="connsiteX31" fmla="*/ 432238 w 794022"/>
                <a:gd name="connsiteY31" fmla="*/ 309271 h 697594"/>
                <a:gd name="connsiteX32" fmla="*/ 404365 w 794022"/>
                <a:gd name="connsiteY32" fmla="*/ 295709 h 697594"/>
                <a:gd name="connsiteX33" fmla="*/ 377320 w 794022"/>
                <a:gd name="connsiteY33" fmla="*/ 191471 h 697594"/>
                <a:gd name="connsiteX34" fmla="*/ 397623 w 794022"/>
                <a:gd name="connsiteY34" fmla="*/ 103081 h 697594"/>
                <a:gd name="connsiteX35" fmla="*/ 129063 w 794022"/>
                <a:gd name="connsiteY35" fmla="*/ 391275 h 697594"/>
                <a:gd name="connsiteX36" fmla="*/ 69571 w 794022"/>
                <a:gd name="connsiteY36" fmla="*/ 358907 h 697594"/>
                <a:gd name="connsiteX37" fmla="*/ 53131 w 794022"/>
                <a:gd name="connsiteY37" fmla="*/ 282463 h 697594"/>
                <a:gd name="connsiteX38" fmla="*/ 120862 w 794022"/>
                <a:gd name="connsiteY38" fmla="*/ 241303 h 697594"/>
                <a:gd name="connsiteX39" fmla="*/ 382642 w 794022"/>
                <a:gd name="connsiteY39" fmla="*/ 346055 h 697594"/>
                <a:gd name="connsiteX40" fmla="*/ 129063 w 794022"/>
                <a:gd name="connsiteY40" fmla="*/ 391275 h 697594"/>
                <a:gd name="connsiteX41" fmla="*/ 460269 w 794022"/>
                <a:gd name="connsiteY41" fmla="*/ 598648 h 697594"/>
                <a:gd name="connsiteX42" fmla="*/ 334504 w 794022"/>
                <a:gd name="connsiteY42" fmla="*/ 644381 h 697594"/>
                <a:gd name="connsiteX43" fmla="*/ 285539 w 794022"/>
                <a:gd name="connsiteY43" fmla="*/ 526028 h 697594"/>
                <a:gd name="connsiteX44" fmla="*/ 387964 w 794022"/>
                <a:gd name="connsiteY44" fmla="*/ 401289 h 697594"/>
                <a:gd name="connsiteX45" fmla="*/ 438231 w 794022"/>
                <a:gd name="connsiteY45" fmla="*/ 414102 h 697594"/>
                <a:gd name="connsiteX46" fmla="*/ 481125 w 794022"/>
                <a:gd name="connsiteY46" fmla="*/ 510692 h 697594"/>
                <a:gd name="connsiteX47" fmla="*/ 460269 w 794022"/>
                <a:gd name="connsiteY47" fmla="*/ 598648 h 697594"/>
                <a:gd name="connsiteX48" fmla="*/ 728988 w 794022"/>
                <a:gd name="connsiteY48" fmla="*/ 370853 h 697594"/>
                <a:gd name="connsiteX49" fmla="*/ 646511 w 794022"/>
                <a:gd name="connsiteY49" fmla="*/ 430384 h 697594"/>
                <a:gd name="connsiteX50" fmla="*/ 475723 w 794022"/>
                <a:gd name="connsiteY50" fmla="*/ 356502 h 697594"/>
                <a:gd name="connsiteX51" fmla="*/ 602828 w 794022"/>
                <a:gd name="connsiteY51" fmla="*/ 274026 h 697594"/>
                <a:gd name="connsiteX52" fmla="*/ 719722 w 794022"/>
                <a:gd name="connsiteY52" fmla="*/ 300243 h 697594"/>
                <a:gd name="connsiteX53" fmla="*/ 728988 w 794022"/>
                <a:gd name="connsiteY53" fmla="*/ 370853 h 6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4022" h="697594">
                  <a:moveTo>
                    <a:pt x="632870" y="229791"/>
                  </a:moveTo>
                  <a:cubicBezTo>
                    <a:pt x="665040" y="207832"/>
                    <a:pt x="709827" y="188080"/>
                    <a:pt x="740539" y="169432"/>
                  </a:cubicBezTo>
                  <a:cubicBezTo>
                    <a:pt x="765495" y="154293"/>
                    <a:pt x="808901" y="133398"/>
                    <a:pt x="788913" y="102411"/>
                  </a:cubicBezTo>
                  <a:cubicBezTo>
                    <a:pt x="767900" y="69925"/>
                    <a:pt x="732535" y="103475"/>
                    <a:pt x="707738" y="118851"/>
                  </a:cubicBezTo>
                  <a:cubicBezTo>
                    <a:pt x="665671" y="144910"/>
                    <a:pt x="621910" y="175109"/>
                    <a:pt x="578188" y="197266"/>
                  </a:cubicBezTo>
                  <a:cubicBezTo>
                    <a:pt x="616627" y="83408"/>
                    <a:pt x="556702" y="14020"/>
                    <a:pt x="484594" y="1168"/>
                  </a:cubicBezTo>
                  <a:cubicBezTo>
                    <a:pt x="422343" y="-9910"/>
                    <a:pt x="323387" y="58294"/>
                    <a:pt x="337698" y="185439"/>
                  </a:cubicBezTo>
                  <a:cubicBezTo>
                    <a:pt x="319523" y="164701"/>
                    <a:pt x="293069" y="115578"/>
                    <a:pt x="275170" y="97088"/>
                  </a:cubicBezTo>
                  <a:cubicBezTo>
                    <a:pt x="261372" y="82935"/>
                    <a:pt x="245089" y="61606"/>
                    <a:pt x="224273" y="78519"/>
                  </a:cubicBezTo>
                  <a:cubicBezTo>
                    <a:pt x="205980" y="93461"/>
                    <a:pt x="215166" y="116327"/>
                    <a:pt x="226994" y="133911"/>
                  </a:cubicBezTo>
                  <a:cubicBezTo>
                    <a:pt x="247534" y="164307"/>
                    <a:pt x="269375" y="193994"/>
                    <a:pt x="297761" y="233970"/>
                  </a:cubicBezTo>
                  <a:cubicBezTo>
                    <a:pt x="229596" y="209369"/>
                    <a:pt x="172785" y="189026"/>
                    <a:pt x="110888" y="194191"/>
                  </a:cubicBezTo>
                  <a:cubicBezTo>
                    <a:pt x="24548" y="201406"/>
                    <a:pt x="-23353" y="276707"/>
                    <a:pt x="11420" y="354216"/>
                  </a:cubicBezTo>
                  <a:cubicBezTo>
                    <a:pt x="39372" y="416625"/>
                    <a:pt x="92161" y="441778"/>
                    <a:pt x="157015" y="447613"/>
                  </a:cubicBezTo>
                  <a:cubicBezTo>
                    <a:pt x="171089" y="448914"/>
                    <a:pt x="184927" y="451634"/>
                    <a:pt x="202117" y="454748"/>
                  </a:cubicBezTo>
                  <a:cubicBezTo>
                    <a:pt x="149524" y="493424"/>
                    <a:pt x="51869" y="563482"/>
                    <a:pt x="61213" y="586151"/>
                  </a:cubicBezTo>
                  <a:cubicBezTo>
                    <a:pt x="69610" y="602906"/>
                    <a:pt x="86484" y="597032"/>
                    <a:pt x="104777" y="588871"/>
                  </a:cubicBezTo>
                  <a:cubicBezTo>
                    <a:pt x="151180" y="566912"/>
                    <a:pt x="201446" y="517552"/>
                    <a:pt x="245010" y="488101"/>
                  </a:cubicBezTo>
                  <a:cubicBezTo>
                    <a:pt x="212485" y="626088"/>
                    <a:pt x="267128" y="686762"/>
                    <a:pt x="352443" y="696540"/>
                  </a:cubicBezTo>
                  <a:cubicBezTo>
                    <a:pt x="406809" y="702729"/>
                    <a:pt x="453212" y="681440"/>
                    <a:pt x="488773" y="639019"/>
                  </a:cubicBezTo>
                  <a:cubicBezTo>
                    <a:pt x="524413" y="596598"/>
                    <a:pt x="533796" y="544794"/>
                    <a:pt x="520471" y="476787"/>
                  </a:cubicBezTo>
                  <a:cubicBezTo>
                    <a:pt x="541208" y="498825"/>
                    <a:pt x="563562" y="519050"/>
                    <a:pt x="577439" y="533598"/>
                  </a:cubicBezTo>
                  <a:cubicBezTo>
                    <a:pt x="593761" y="550590"/>
                    <a:pt x="614695" y="576689"/>
                    <a:pt x="636418" y="556503"/>
                  </a:cubicBezTo>
                  <a:cubicBezTo>
                    <a:pt x="656959" y="537382"/>
                    <a:pt x="625419" y="502886"/>
                    <a:pt x="600779" y="481715"/>
                  </a:cubicBezTo>
                  <a:cubicBezTo>
                    <a:pt x="598886" y="480098"/>
                    <a:pt x="611147" y="488614"/>
                    <a:pt x="627114" y="487904"/>
                  </a:cubicBezTo>
                  <a:cubicBezTo>
                    <a:pt x="727450" y="471188"/>
                    <a:pt x="781265" y="425101"/>
                    <a:pt x="786705" y="351416"/>
                  </a:cubicBezTo>
                  <a:cubicBezTo>
                    <a:pt x="788755" y="323740"/>
                    <a:pt x="780436" y="298587"/>
                    <a:pt x="765810" y="276037"/>
                  </a:cubicBezTo>
                  <a:cubicBezTo>
                    <a:pt x="744087" y="242565"/>
                    <a:pt x="696935" y="225849"/>
                    <a:pt x="632870" y="229791"/>
                  </a:cubicBezTo>
                  <a:close/>
                  <a:moveTo>
                    <a:pt x="397623" y="103081"/>
                  </a:moveTo>
                  <a:cubicBezTo>
                    <a:pt x="415680" y="68742"/>
                    <a:pt x="439729" y="39016"/>
                    <a:pt x="484357" y="47768"/>
                  </a:cubicBezTo>
                  <a:cubicBezTo>
                    <a:pt x="521693" y="55022"/>
                    <a:pt x="555479" y="107693"/>
                    <a:pt x="550236" y="149641"/>
                  </a:cubicBezTo>
                  <a:cubicBezTo>
                    <a:pt x="540893" y="224627"/>
                    <a:pt x="488103" y="268625"/>
                    <a:pt x="432238" y="309271"/>
                  </a:cubicBezTo>
                  <a:cubicBezTo>
                    <a:pt x="417454" y="319995"/>
                    <a:pt x="409135" y="307024"/>
                    <a:pt x="404365" y="295709"/>
                  </a:cubicBezTo>
                  <a:cubicBezTo>
                    <a:pt x="390921" y="263815"/>
                    <a:pt x="379133" y="226756"/>
                    <a:pt x="377320" y="191471"/>
                  </a:cubicBezTo>
                  <a:cubicBezTo>
                    <a:pt x="375822" y="157920"/>
                    <a:pt x="383864" y="129298"/>
                    <a:pt x="397623" y="103081"/>
                  </a:cubicBezTo>
                  <a:close/>
                  <a:moveTo>
                    <a:pt x="129063" y="391275"/>
                  </a:moveTo>
                  <a:cubicBezTo>
                    <a:pt x="105093" y="385637"/>
                    <a:pt x="84631" y="377516"/>
                    <a:pt x="69571" y="358907"/>
                  </a:cubicBezTo>
                  <a:cubicBezTo>
                    <a:pt x="52461" y="337697"/>
                    <a:pt x="40160" y="310139"/>
                    <a:pt x="53131" y="282463"/>
                  </a:cubicBezTo>
                  <a:cubicBezTo>
                    <a:pt x="66102" y="254708"/>
                    <a:pt x="90072" y="240712"/>
                    <a:pt x="120862" y="241303"/>
                  </a:cubicBezTo>
                  <a:cubicBezTo>
                    <a:pt x="216783" y="242920"/>
                    <a:pt x="296578" y="285656"/>
                    <a:pt x="382642" y="346055"/>
                  </a:cubicBezTo>
                  <a:cubicBezTo>
                    <a:pt x="292833" y="376096"/>
                    <a:pt x="216467" y="411894"/>
                    <a:pt x="129063" y="391275"/>
                  </a:cubicBezTo>
                  <a:close/>
                  <a:moveTo>
                    <a:pt x="460269" y="598648"/>
                  </a:moveTo>
                  <a:cubicBezTo>
                    <a:pt x="433027" y="642883"/>
                    <a:pt x="378976" y="662240"/>
                    <a:pt x="334504" y="644381"/>
                  </a:cubicBezTo>
                  <a:cubicBezTo>
                    <a:pt x="290980" y="626798"/>
                    <a:pt x="270479" y="580119"/>
                    <a:pt x="285539" y="526028"/>
                  </a:cubicBezTo>
                  <a:cubicBezTo>
                    <a:pt x="300875" y="470715"/>
                    <a:pt x="339551" y="431409"/>
                    <a:pt x="387964" y="401289"/>
                  </a:cubicBezTo>
                  <a:cubicBezTo>
                    <a:pt x="415680" y="383981"/>
                    <a:pt x="418518" y="383548"/>
                    <a:pt x="438231" y="414102"/>
                  </a:cubicBezTo>
                  <a:cubicBezTo>
                    <a:pt x="458692" y="445799"/>
                    <a:pt x="475723" y="472253"/>
                    <a:pt x="481125" y="510692"/>
                  </a:cubicBezTo>
                  <a:cubicBezTo>
                    <a:pt x="484279" y="538289"/>
                    <a:pt x="474462" y="575506"/>
                    <a:pt x="460269" y="598648"/>
                  </a:cubicBezTo>
                  <a:close/>
                  <a:moveTo>
                    <a:pt x="728988" y="370853"/>
                  </a:moveTo>
                  <a:cubicBezTo>
                    <a:pt x="714834" y="406295"/>
                    <a:pt x="686488" y="425062"/>
                    <a:pt x="646511" y="430384"/>
                  </a:cubicBezTo>
                  <a:cubicBezTo>
                    <a:pt x="574443" y="440122"/>
                    <a:pt x="526108" y="400303"/>
                    <a:pt x="475723" y="356502"/>
                  </a:cubicBezTo>
                  <a:cubicBezTo>
                    <a:pt x="516094" y="319325"/>
                    <a:pt x="550197" y="290348"/>
                    <a:pt x="602828" y="274026"/>
                  </a:cubicBezTo>
                  <a:cubicBezTo>
                    <a:pt x="637088" y="263342"/>
                    <a:pt x="692125" y="271069"/>
                    <a:pt x="719722" y="300243"/>
                  </a:cubicBezTo>
                  <a:cubicBezTo>
                    <a:pt x="739317" y="321099"/>
                    <a:pt x="738094" y="348065"/>
                    <a:pt x="728988" y="370853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자유형: 도형 451">
              <a:extLst>
                <a:ext uri="{FF2B5EF4-FFF2-40B4-BE49-F238E27FC236}">
                  <a16:creationId xmlns:a16="http://schemas.microsoft.com/office/drawing/2014/main" id="{A1FE1656-F6BF-4B6E-9D0A-33745DBECBAB}"/>
                </a:ext>
              </a:extLst>
            </p:cNvPr>
            <p:cNvSpPr/>
            <p:nvPr/>
          </p:nvSpPr>
          <p:spPr>
            <a:xfrm>
              <a:off x="1778597" y="2552059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53" name="자유형: 도형 452">
              <a:extLst>
                <a:ext uri="{FF2B5EF4-FFF2-40B4-BE49-F238E27FC236}">
                  <a16:creationId xmlns:a16="http://schemas.microsoft.com/office/drawing/2014/main" id="{FC96E974-23C5-4839-8A79-6B219989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331" y="2443996"/>
              <a:ext cx="350689" cy="351006"/>
            </a:xfrm>
            <a:custGeom>
              <a:avLst/>
              <a:gdLst>
                <a:gd name="connsiteX0" fmla="*/ 154602 w 311075"/>
                <a:gd name="connsiteY0" fmla="*/ 116784 h 311356"/>
                <a:gd name="connsiteX1" fmla="*/ 116502 w 311075"/>
                <a:gd name="connsiteY1" fmla="*/ 155678 h 311356"/>
                <a:gd name="connsiteX2" fmla="*/ 154602 w 311075"/>
                <a:gd name="connsiteY2" fmla="*/ 194572 h 311356"/>
                <a:gd name="connsiteX3" fmla="*/ 192702 w 311075"/>
                <a:gd name="connsiteY3" fmla="*/ 155678 h 311356"/>
                <a:gd name="connsiteX4" fmla="*/ 154602 w 311075"/>
                <a:gd name="connsiteY4" fmla="*/ 116784 h 311356"/>
                <a:gd name="connsiteX5" fmla="*/ 164978 w 311075"/>
                <a:gd name="connsiteY5" fmla="*/ 17 h 311356"/>
                <a:gd name="connsiteX6" fmla="*/ 183937 w 311075"/>
                <a:gd name="connsiteY6" fmla="*/ 37355 h 311356"/>
                <a:gd name="connsiteX7" fmla="*/ 182920 w 311075"/>
                <a:gd name="connsiteY7" fmla="*/ 62256 h 311356"/>
                <a:gd name="connsiteX8" fmla="*/ 196144 w 311075"/>
                <a:gd name="connsiteY8" fmla="*/ 40221 h 311356"/>
                <a:gd name="connsiteX9" fmla="*/ 235580 w 311075"/>
                <a:gd name="connsiteY9" fmla="*/ 53149 h 311356"/>
                <a:gd name="connsiteX10" fmla="*/ 212182 w 311075"/>
                <a:gd name="connsiteY10" fmla="*/ 98826 h 311356"/>
                <a:gd name="connsiteX11" fmla="*/ 250377 w 311075"/>
                <a:gd name="connsiteY11" fmla="*/ 79603 h 311356"/>
                <a:gd name="connsiteX12" fmla="*/ 270585 w 311075"/>
                <a:gd name="connsiteY12" fmla="*/ 117172 h 311356"/>
                <a:gd name="connsiteX13" fmla="*/ 232713 w 311075"/>
                <a:gd name="connsiteY13" fmla="*/ 138378 h 311356"/>
                <a:gd name="connsiteX14" fmla="*/ 284613 w 311075"/>
                <a:gd name="connsiteY14" fmla="*/ 143993 h 311356"/>
                <a:gd name="connsiteX15" fmla="*/ 273720 w 311075"/>
                <a:gd name="connsiteY15" fmla="*/ 184218 h 311356"/>
                <a:gd name="connsiteX16" fmla="*/ 248355 w 311075"/>
                <a:gd name="connsiteY16" fmla="*/ 183182 h 311356"/>
                <a:gd name="connsiteX17" fmla="*/ 269266 w 311075"/>
                <a:gd name="connsiteY17" fmla="*/ 195773 h 311356"/>
                <a:gd name="connsiteX18" fmla="*/ 256338 w 311075"/>
                <a:gd name="connsiteY18" fmla="*/ 235433 h 311356"/>
                <a:gd name="connsiteX19" fmla="*/ 210297 w 311075"/>
                <a:gd name="connsiteY19" fmla="*/ 211740 h 311356"/>
                <a:gd name="connsiteX20" fmla="*/ 229885 w 311075"/>
                <a:gd name="connsiteY20" fmla="*/ 250648 h 311356"/>
                <a:gd name="connsiteX21" fmla="*/ 192315 w 311075"/>
                <a:gd name="connsiteY21" fmla="*/ 270547 h 311356"/>
                <a:gd name="connsiteX22" fmla="*/ 172484 w 311075"/>
                <a:gd name="connsiteY22" fmla="*/ 234961 h 311356"/>
                <a:gd name="connsiteX23" fmla="*/ 167082 w 311075"/>
                <a:gd name="connsiteY23" fmla="*/ 284895 h 311356"/>
                <a:gd name="connsiteX24" fmla="*/ 126857 w 311075"/>
                <a:gd name="connsiteY24" fmla="*/ 274001 h 311356"/>
                <a:gd name="connsiteX25" fmla="*/ 128028 w 311075"/>
                <a:gd name="connsiteY25" fmla="*/ 245332 h 311356"/>
                <a:gd name="connsiteX26" fmla="*/ 113715 w 311075"/>
                <a:gd name="connsiteY26" fmla="*/ 269215 h 311356"/>
                <a:gd name="connsiteX27" fmla="*/ 74054 w 311075"/>
                <a:gd name="connsiteY27" fmla="*/ 256320 h 311356"/>
                <a:gd name="connsiteX28" fmla="*/ 97746 w 311075"/>
                <a:gd name="connsiteY28" fmla="*/ 210078 h 311356"/>
                <a:gd name="connsiteX29" fmla="*/ 58840 w 311075"/>
                <a:gd name="connsiteY29" fmla="*/ 229846 h 311356"/>
                <a:gd name="connsiteX30" fmla="*/ 38940 w 311075"/>
                <a:gd name="connsiteY30" fmla="*/ 192585 h 311356"/>
                <a:gd name="connsiteX31" fmla="*/ 74788 w 311075"/>
                <a:gd name="connsiteY31" fmla="*/ 172617 h 311356"/>
                <a:gd name="connsiteX32" fmla="*/ 26310 w 311075"/>
                <a:gd name="connsiteY32" fmla="*/ 167363 h 311356"/>
                <a:gd name="connsiteX33" fmla="*/ 37394 w 311075"/>
                <a:gd name="connsiteY33" fmla="*/ 127138 h 311356"/>
                <a:gd name="connsiteX34" fmla="*/ 65274 w 311075"/>
                <a:gd name="connsiteY34" fmla="*/ 128279 h 311356"/>
                <a:gd name="connsiteX35" fmla="*/ 40272 w 311075"/>
                <a:gd name="connsiteY35" fmla="*/ 113344 h 311356"/>
                <a:gd name="connsiteX36" fmla="*/ 53167 w 311075"/>
                <a:gd name="connsiteY36" fmla="*/ 73908 h 311356"/>
                <a:gd name="connsiteX37" fmla="*/ 99089 w 311075"/>
                <a:gd name="connsiteY37" fmla="*/ 97327 h 311356"/>
                <a:gd name="connsiteX38" fmla="*/ 79747 w 311075"/>
                <a:gd name="connsiteY38" fmla="*/ 59110 h 311356"/>
                <a:gd name="connsiteX39" fmla="*/ 117222 w 311075"/>
                <a:gd name="connsiteY39" fmla="*/ 38902 h 311356"/>
                <a:gd name="connsiteX40" fmla="*/ 138128 w 311075"/>
                <a:gd name="connsiteY40" fmla="*/ 76430 h 311356"/>
                <a:gd name="connsiteX41" fmla="*/ 139917 w 311075"/>
                <a:gd name="connsiteY41" fmla="*/ 44329 h 311356"/>
                <a:gd name="connsiteX42" fmla="*/ 164978 w 311075"/>
                <a:gd name="connsiteY42" fmla="*/ 17 h 3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075" h="311356">
                  <a:moveTo>
                    <a:pt x="154602" y="116784"/>
                  </a:moveTo>
                  <a:cubicBezTo>
                    <a:pt x="133560" y="116784"/>
                    <a:pt x="116502" y="134197"/>
                    <a:pt x="116502" y="155678"/>
                  </a:cubicBezTo>
                  <a:cubicBezTo>
                    <a:pt x="116502" y="177159"/>
                    <a:pt x="133560" y="194572"/>
                    <a:pt x="154602" y="194572"/>
                  </a:cubicBezTo>
                  <a:cubicBezTo>
                    <a:pt x="175644" y="194572"/>
                    <a:pt x="192702" y="177159"/>
                    <a:pt x="192702" y="155678"/>
                  </a:cubicBezTo>
                  <a:cubicBezTo>
                    <a:pt x="192702" y="134197"/>
                    <a:pt x="175644" y="116784"/>
                    <a:pt x="154602" y="116784"/>
                  </a:cubicBezTo>
                  <a:close/>
                  <a:moveTo>
                    <a:pt x="164978" y="17"/>
                  </a:moveTo>
                  <a:cubicBezTo>
                    <a:pt x="173752" y="539"/>
                    <a:pt x="181791" y="13083"/>
                    <a:pt x="183937" y="37355"/>
                  </a:cubicBezTo>
                  <a:lnTo>
                    <a:pt x="182920" y="62256"/>
                  </a:lnTo>
                  <a:lnTo>
                    <a:pt x="196144" y="40221"/>
                  </a:lnTo>
                  <a:cubicBezTo>
                    <a:pt x="224418" y="4477"/>
                    <a:pt x="247358" y="14414"/>
                    <a:pt x="235580" y="53149"/>
                  </a:cubicBezTo>
                  <a:lnTo>
                    <a:pt x="212182" y="98826"/>
                  </a:lnTo>
                  <a:lnTo>
                    <a:pt x="250377" y="79603"/>
                  </a:lnTo>
                  <a:cubicBezTo>
                    <a:pt x="296391" y="63474"/>
                    <a:pt x="309578" y="88141"/>
                    <a:pt x="270585" y="117172"/>
                  </a:cubicBezTo>
                  <a:lnTo>
                    <a:pt x="232713" y="138378"/>
                  </a:lnTo>
                  <a:lnTo>
                    <a:pt x="284613" y="143993"/>
                  </a:lnTo>
                  <a:cubicBezTo>
                    <a:pt x="323512" y="155453"/>
                    <a:pt x="319230" y="180194"/>
                    <a:pt x="273720" y="184218"/>
                  </a:cubicBezTo>
                  <a:lnTo>
                    <a:pt x="248355" y="183182"/>
                  </a:lnTo>
                  <a:lnTo>
                    <a:pt x="269266" y="195773"/>
                  </a:lnTo>
                  <a:cubicBezTo>
                    <a:pt x="305010" y="224158"/>
                    <a:pt x="295074" y="247251"/>
                    <a:pt x="256338" y="235433"/>
                  </a:cubicBezTo>
                  <a:lnTo>
                    <a:pt x="210297" y="211740"/>
                  </a:lnTo>
                  <a:lnTo>
                    <a:pt x="229885" y="250648"/>
                  </a:lnTo>
                  <a:cubicBezTo>
                    <a:pt x="246013" y="296637"/>
                    <a:pt x="221346" y="309754"/>
                    <a:pt x="192315" y="270547"/>
                  </a:cubicBezTo>
                  <a:lnTo>
                    <a:pt x="172484" y="234961"/>
                  </a:lnTo>
                  <a:lnTo>
                    <a:pt x="167082" y="284895"/>
                  </a:lnTo>
                  <a:cubicBezTo>
                    <a:pt x="155623" y="323793"/>
                    <a:pt x="130881" y="319511"/>
                    <a:pt x="126857" y="274001"/>
                  </a:cubicBezTo>
                  <a:lnTo>
                    <a:pt x="128028" y="245332"/>
                  </a:lnTo>
                  <a:lnTo>
                    <a:pt x="113715" y="269215"/>
                  </a:lnTo>
                  <a:cubicBezTo>
                    <a:pt x="85329" y="305137"/>
                    <a:pt x="62236" y="295212"/>
                    <a:pt x="74054" y="256320"/>
                  </a:cubicBezTo>
                  <a:lnTo>
                    <a:pt x="97746" y="210078"/>
                  </a:lnTo>
                  <a:lnTo>
                    <a:pt x="58840" y="229846"/>
                  </a:lnTo>
                  <a:cubicBezTo>
                    <a:pt x="12850" y="246188"/>
                    <a:pt x="-266" y="221592"/>
                    <a:pt x="38940" y="192585"/>
                  </a:cubicBezTo>
                  <a:lnTo>
                    <a:pt x="74788" y="172617"/>
                  </a:lnTo>
                  <a:lnTo>
                    <a:pt x="26310" y="167363"/>
                  </a:lnTo>
                  <a:cubicBezTo>
                    <a:pt x="-12473" y="155904"/>
                    <a:pt x="-8048" y="131162"/>
                    <a:pt x="37394" y="127138"/>
                  </a:cubicBezTo>
                  <a:lnTo>
                    <a:pt x="65274" y="128279"/>
                  </a:lnTo>
                  <a:lnTo>
                    <a:pt x="40272" y="113344"/>
                  </a:lnTo>
                  <a:cubicBezTo>
                    <a:pt x="4351" y="85069"/>
                    <a:pt x="14276" y="62129"/>
                    <a:pt x="53167" y="73908"/>
                  </a:cubicBezTo>
                  <a:lnTo>
                    <a:pt x="99089" y="97327"/>
                  </a:lnTo>
                  <a:lnTo>
                    <a:pt x="79747" y="59110"/>
                  </a:lnTo>
                  <a:cubicBezTo>
                    <a:pt x="63524" y="13096"/>
                    <a:pt x="88286" y="-91"/>
                    <a:pt x="117222" y="38902"/>
                  </a:cubicBezTo>
                  <a:lnTo>
                    <a:pt x="138128" y="76430"/>
                  </a:lnTo>
                  <a:lnTo>
                    <a:pt x="139917" y="44329"/>
                  </a:lnTo>
                  <a:cubicBezTo>
                    <a:pt x="144305" y="14060"/>
                    <a:pt x="155107" y="-570"/>
                    <a:pt x="164978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462" name="Freeform: Shape 361">
              <a:extLst>
                <a:ext uri="{FF2B5EF4-FFF2-40B4-BE49-F238E27FC236}">
                  <a16:creationId xmlns:a16="http://schemas.microsoft.com/office/drawing/2014/main" id="{8A874144-94C7-47A9-9F83-1174001F8501}"/>
                </a:ext>
              </a:extLst>
            </p:cNvPr>
            <p:cNvSpPr/>
            <p:nvPr/>
          </p:nvSpPr>
          <p:spPr>
            <a:xfrm>
              <a:off x="2352176" y="3291312"/>
              <a:ext cx="344261" cy="219075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7371" h="405600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4789" y="19590"/>
                    <a:pt x="543697" y="23131"/>
                    <a:pt x="602606" y="21522"/>
                  </a:cubicBezTo>
                  <a:cubicBezTo>
                    <a:pt x="613229" y="20556"/>
                    <a:pt x="623852" y="20878"/>
                    <a:pt x="638659" y="20878"/>
                  </a:cubicBezTo>
                  <a:close/>
                </a:path>
              </a:pathLst>
            </a:custGeom>
            <a:solidFill>
              <a:schemeClr val="bg1"/>
            </a:solidFill>
            <a:ln w="320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264">
              <a:extLst>
                <a:ext uri="{FF2B5EF4-FFF2-40B4-BE49-F238E27FC236}">
                  <a16:creationId xmlns:a16="http://schemas.microsoft.com/office/drawing/2014/main" id="{68F289EE-4E00-403F-8437-6A97C61810BE}"/>
                </a:ext>
              </a:extLst>
            </p:cNvPr>
            <p:cNvSpPr/>
            <p:nvPr/>
          </p:nvSpPr>
          <p:spPr>
            <a:xfrm>
              <a:off x="2888652" y="3147238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17">
              <a:extLst>
                <a:ext uri="{FF2B5EF4-FFF2-40B4-BE49-F238E27FC236}">
                  <a16:creationId xmlns:a16="http://schemas.microsoft.com/office/drawing/2014/main" id="{D44DD96D-A158-40B2-B09F-61B7ADD07E39}"/>
                </a:ext>
              </a:extLst>
            </p:cNvPr>
            <p:cNvSpPr/>
            <p:nvPr/>
          </p:nvSpPr>
          <p:spPr>
            <a:xfrm>
              <a:off x="3185726" y="5068249"/>
              <a:ext cx="285898" cy="362603"/>
            </a:xfrm>
            <a:custGeom>
              <a:avLst/>
              <a:gdLst>
                <a:gd name="connsiteX0" fmla="*/ 0 w 331577"/>
                <a:gd name="connsiteY0" fmla="*/ 421346 h 420537"/>
                <a:gd name="connsiteX1" fmla="*/ 42054 w 331577"/>
                <a:gd name="connsiteY1" fmla="*/ 325917 h 420537"/>
                <a:gd name="connsiteX2" fmla="*/ 42862 w 331577"/>
                <a:gd name="connsiteY2" fmla="*/ 294376 h 420537"/>
                <a:gd name="connsiteX3" fmla="*/ 54185 w 331577"/>
                <a:gd name="connsiteY3" fmla="*/ 211886 h 420537"/>
                <a:gd name="connsiteX4" fmla="*/ 148805 w 331577"/>
                <a:gd name="connsiteY4" fmla="*/ 127779 h 420537"/>
                <a:gd name="connsiteX5" fmla="*/ 264454 w 331577"/>
                <a:gd name="connsiteY5" fmla="*/ 73594 h 420537"/>
                <a:gd name="connsiteX6" fmla="*/ 332386 w 331577"/>
                <a:gd name="connsiteY6" fmla="*/ 0 h 420537"/>
                <a:gd name="connsiteX7" fmla="*/ 226443 w 331577"/>
                <a:gd name="connsiteY7" fmla="*/ 304081 h 420537"/>
                <a:gd name="connsiteX8" fmla="*/ 67124 w 331577"/>
                <a:gd name="connsiteY8" fmla="*/ 334004 h 420537"/>
                <a:gd name="connsiteX9" fmla="*/ 47715 w 331577"/>
                <a:gd name="connsiteY9" fmla="*/ 344517 h 420537"/>
                <a:gd name="connsiteX10" fmla="*/ 30732 w 331577"/>
                <a:gd name="connsiteY10" fmla="*/ 401128 h 420537"/>
                <a:gd name="connsiteX11" fmla="*/ 0 w 331577"/>
                <a:gd name="connsiteY11" fmla="*/ 421346 h 42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77" h="420537">
                  <a:moveTo>
                    <a:pt x="0" y="421346"/>
                  </a:moveTo>
                  <a:cubicBezTo>
                    <a:pt x="13748" y="388997"/>
                    <a:pt x="27496" y="357457"/>
                    <a:pt x="42054" y="325917"/>
                  </a:cubicBezTo>
                  <a:cubicBezTo>
                    <a:pt x="46906" y="315403"/>
                    <a:pt x="51758" y="309742"/>
                    <a:pt x="42862" y="294376"/>
                  </a:cubicBezTo>
                  <a:cubicBezTo>
                    <a:pt x="27496" y="268497"/>
                    <a:pt x="39627" y="237766"/>
                    <a:pt x="54185" y="211886"/>
                  </a:cubicBezTo>
                  <a:cubicBezTo>
                    <a:pt x="76020" y="173067"/>
                    <a:pt x="109987" y="147188"/>
                    <a:pt x="148805" y="127779"/>
                  </a:cubicBezTo>
                  <a:cubicBezTo>
                    <a:pt x="186816" y="109178"/>
                    <a:pt x="226443" y="93004"/>
                    <a:pt x="264454" y="73594"/>
                  </a:cubicBezTo>
                  <a:cubicBezTo>
                    <a:pt x="295185" y="58228"/>
                    <a:pt x="318638" y="33967"/>
                    <a:pt x="332386" y="0"/>
                  </a:cubicBezTo>
                  <a:cubicBezTo>
                    <a:pt x="346135" y="97047"/>
                    <a:pt x="307316" y="253940"/>
                    <a:pt x="226443" y="304081"/>
                  </a:cubicBezTo>
                  <a:cubicBezTo>
                    <a:pt x="177111" y="334813"/>
                    <a:pt x="124544" y="347752"/>
                    <a:pt x="67124" y="334004"/>
                  </a:cubicBezTo>
                  <a:cubicBezTo>
                    <a:pt x="54993" y="330769"/>
                    <a:pt x="50950" y="334813"/>
                    <a:pt x="47715" y="344517"/>
                  </a:cubicBezTo>
                  <a:cubicBezTo>
                    <a:pt x="42054" y="363118"/>
                    <a:pt x="32349" y="381719"/>
                    <a:pt x="30732" y="401128"/>
                  </a:cubicBezTo>
                  <a:cubicBezTo>
                    <a:pt x="28305" y="422964"/>
                    <a:pt x="20218" y="427008"/>
                    <a:pt x="0" y="421346"/>
                  </a:cubicBezTo>
                  <a:close/>
                </a:path>
              </a:pathLst>
            </a:custGeom>
            <a:solidFill>
              <a:schemeClr val="bg1"/>
            </a:solidFill>
            <a:ln w="8081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264">
              <a:extLst>
                <a:ext uri="{FF2B5EF4-FFF2-40B4-BE49-F238E27FC236}">
                  <a16:creationId xmlns:a16="http://schemas.microsoft.com/office/drawing/2014/main" id="{66399A76-E5A5-46A5-8393-BECD937CABEB}"/>
                </a:ext>
              </a:extLst>
            </p:cNvPr>
            <p:cNvSpPr/>
            <p:nvPr/>
          </p:nvSpPr>
          <p:spPr>
            <a:xfrm>
              <a:off x="2511688" y="5166854"/>
              <a:ext cx="211217" cy="34045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자유형: 도형 642">
              <a:extLst>
                <a:ext uri="{FF2B5EF4-FFF2-40B4-BE49-F238E27FC236}">
                  <a16:creationId xmlns:a16="http://schemas.microsoft.com/office/drawing/2014/main" id="{75FC84B8-4E59-447C-8E6B-C566412790D4}"/>
                </a:ext>
              </a:extLst>
            </p:cNvPr>
            <p:cNvSpPr/>
            <p:nvPr/>
          </p:nvSpPr>
          <p:spPr>
            <a:xfrm flipH="1">
              <a:off x="2304210" y="6206786"/>
              <a:ext cx="364184" cy="348864"/>
            </a:xfrm>
            <a:custGeom>
              <a:avLst/>
              <a:gdLst>
                <a:gd name="connsiteX0" fmla="*/ 286423 w 364184"/>
                <a:gd name="connsiteY0" fmla="*/ 178046 h 348864"/>
                <a:gd name="connsiteX1" fmla="*/ 329798 w 364184"/>
                <a:gd name="connsiteY1" fmla="*/ 215660 h 348864"/>
                <a:gd name="connsiteX2" fmla="*/ 294535 w 364184"/>
                <a:gd name="connsiteY2" fmla="*/ 254599 h 348864"/>
                <a:gd name="connsiteX3" fmla="*/ 242187 w 364184"/>
                <a:gd name="connsiteY3" fmla="*/ 216057 h 348864"/>
                <a:gd name="connsiteX4" fmla="*/ 286423 w 364184"/>
                <a:gd name="connsiteY4" fmla="*/ 178046 h 348864"/>
                <a:gd name="connsiteX5" fmla="*/ 277615 w 364184"/>
                <a:gd name="connsiteY5" fmla="*/ 42920 h 348864"/>
                <a:gd name="connsiteX6" fmla="*/ 314136 w 364184"/>
                <a:gd name="connsiteY6" fmla="*/ 83547 h 348864"/>
                <a:gd name="connsiteX7" fmla="*/ 249835 w 364184"/>
                <a:gd name="connsiteY7" fmla="*/ 136624 h 348864"/>
                <a:gd name="connsiteX8" fmla="*/ 203546 w 364184"/>
                <a:gd name="connsiteY8" fmla="*/ 94341 h 348864"/>
                <a:gd name="connsiteX9" fmla="*/ 277615 w 364184"/>
                <a:gd name="connsiteY9" fmla="*/ 42920 h 348864"/>
                <a:gd name="connsiteX10" fmla="*/ 77832 w 364184"/>
                <a:gd name="connsiteY10" fmla="*/ 174 h 348864"/>
                <a:gd name="connsiteX11" fmla="*/ 53421 w 364184"/>
                <a:gd name="connsiteY11" fmla="*/ 2392 h 348864"/>
                <a:gd name="connsiteX12" fmla="*/ 5484 w 364184"/>
                <a:gd name="connsiteY12" fmla="*/ 45979 h 348864"/>
                <a:gd name="connsiteX13" fmla="*/ 0 w 364184"/>
                <a:gd name="connsiteY13" fmla="*/ 74999 h 348864"/>
                <a:gd name="connsiteX14" fmla="*/ 29470 w 364184"/>
                <a:gd name="connsiteY14" fmla="*/ 74788 h 348864"/>
                <a:gd name="connsiteX15" fmla="*/ 38215 w 364184"/>
                <a:gd name="connsiteY15" fmla="*/ 74180 h 348864"/>
                <a:gd name="connsiteX16" fmla="*/ 49460 w 364184"/>
                <a:gd name="connsiteY16" fmla="*/ 49352 h 348864"/>
                <a:gd name="connsiteX17" fmla="*/ 83122 w 364184"/>
                <a:gd name="connsiteY17" fmla="*/ 37655 h 348864"/>
                <a:gd name="connsiteX18" fmla="*/ 135702 w 364184"/>
                <a:gd name="connsiteY18" fmla="*/ 86461 h 348864"/>
                <a:gd name="connsiteX19" fmla="*/ 121596 w 364184"/>
                <a:gd name="connsiteY19" fmla="*/ 129269 h 348864"/>
                <a:gd name="connsiteX20" fmla="*/ 112930 w 364184"/>
                <a:gd name="connsiteY20" fmla="*/ 133954 h 348864"/>
                <a:gd name="connsiteX21" fmla="*/ 127992 w 364184"/>
                <a:gd name="connsiteY21" fmla="*/ 150252 h 348864"/>
                <a:gd name="connsiteX22" fmla="*/ 133897 w 364184"/>
                <a:gd name="connsiteY22" fmla="*/ 154825 h 348864"/>
                <a:gd name="connsiteX23" fmla="*/ 138985 w 364184"/>
                <a:gd name="connsiteY23" fmla="*/ 145085 h 348864"/>
                <a:gd name="connsiteX24" fmla="*/ 172124 w 364184"/>
                <a:gd name="connsiteY24" fmla="*/ 130698 h 348864"/>
                <a:gd name="connsiteX25" fmla="*/ 210797 w 364184"/>
                <a:gd name="connsiteY25" fmla="*/ 187416 h 348864"/>
                <a:gd name="connsiteX26" fmla="*/ 203910 w 364184"/>
                <a:gd name="connsiteY26" fmla="*/ 198173 h 348864"/>
                <a:gd name="connsiteX27" fmla="*/ 196412 w 364184"/>
                <a:gd name="connsiteY27" fmla="*/ 203947 h 348864"/>
                <a:gd name="connsiteX28" fmla="*/ 214030 w 364184"/>
                <a:gd name="connsiteY28" fmla="*/ 228030 h 348864"/>
                <a:gd name="connsiteX29" fmla="*/ 212247 w 364184"/>
                <a:gd name="connsiteY29" fmla="*/ 242309 h 348864"/>
                <a:gd name="connsiteX30" fmla="*/ 207213 w 364184"/>
                <a:gd name="connsiteY30" fmla="*/ 250826 h 348864"/>
                <a:gd name="connsiteX31" fmla="*/ 220665 w 364184"/>
                <a:gd name="connsiteY31" fmla="*/ 279365 h 348864"/>
                <a:gd name="connsiteX32" fmla="*/ 184408 w 364184"/>
                <a:gd name="connsiteY32" fmla="*/ 311516 h 348864"/>
                <a:gd name="connsiteX33" fmla="*/ 166245 w 364184"/>
                <a:gd name="connsiteY33" fmla="*/ 305039 h 348864"/>
                <a:gd name="connsiteX34" fmla="*/ 142329 w 364184"/>
                <a:gd name="connsiteY34" fmla="*/ 335673 h 348864"/>
                <a:gd name="connsiteX35" fmla="*/ 148281 w 364184"/>
                <a:gd name="connsiteY35" fmla="*/ 339949 h 348864"/>
                <a:gd name="connsiteX36" fmla="*/ 199215 w 364184"/>
                <a:gd name="connsiteY36" fmla="*/ 347912 h 348864"/>
                <a:gd name="connsiteX37" fmla="*/ 254052 w 364184"/>
                <a:gd name="connsiteY37" fmla="*/ 278966 h 348864"/>
                <a:gd name="connsiteX38" fmla="*/ 314765 w 364184"/>
                <a:gd name="connsiteY38" fmla="*/ 285524 h 348864"/>
                <a:gd name="connsiteX39" fmla="*/ 338936 w 364184"/>
                <a:gd name="connsiteY39" fmla="*/ 163675 h 348864"/>
                <a:gd name="connsiteX40" fmla="*/ 327215 w 364184"/>
                <a:gd name="connsiteY40" fmla="*/ 132055 h 348864"/>
                <a:gd name="connsiteX41" fmla="*/ 323838 w 364184"/>
                <a:gd name="connsiteY41" fmla="*/ 24642 h 348864"/>
                <a:gd name="connsiteX42" fmla="*/ 201824 w 364184"/>
                <a:gd name="connsiteY42" fmla="*/ 30007 h 348864"/>
                <a:gd name="connsiteX43" fmla="*/ 188116 w 364184"/>
                <a:gd name="connsiteY43" fmla="*/ 44046 h 348864"/>
                <a:gd name="connsiteX44" fmla="*/ 158350 w 364184"/>
                <a:gd name="connsiteY44" fmla="*/ 44211 h 348864"/>
                <a:gd name="connsiteX45" fmla="*/ 105769 w 364184"/>
                <a:gd name="connsiteY45" fmla="*/ 4313 h 348864"/>
                <a:gd name="connsiteX46" fmla="*/ 77832 w 364184"/>
                <a:gd name="connsiteY46" fmla="*/ 174 h 34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64184" h="348864">
                  <a:moveTo>
                    <a:pt x="286423" y="178046"/>
                  </a:moveTo>
                  <a:cubicBezTo>
                    <a:pt x="312084" y="178742"/>
                    <a:pt x="328143" y="192383"/>
                    <a:pt x="329798" y="215660"/>
                  </a:cubicBezTo>
                  <a:cubicBezTo>
                    <a:pt x="331288" y="237315"/>
                    <a:pt x="317580" y="254267"/>
                    <a:pt x="294535" y="254599"/>
                  </a:cubicBezTo>
                  <a:cubicBezTo>
                    <a:pt x="268940" y="254896"/>
                    <a:pt x="245729" y="240228"/>
                    <a:pt x="242187" y="216057"/>
                  </a:cubicBezTo>
                  <a:cubicBezTo>
                    <a:pt x="237948" y="187582"/>
                    <a:pt x="265629" y="183344"/>
                    <a:pt x="286423" y="178046"/>
                  </a:cubicBezTo>
                  <a:close/>
                  <a:moveTo>
                    <a:pt x="277615" y="42920"/>
                  </a:moveTo>
                  <a:cubicBezTo>
                    <a:pt x="293740" y="43417"/>
                    <a:pt x="312382" y="55238"/>
                    <a:pt x="314136" y="83547"/>
                  </a:cubicBezTo>
                  <a:cubicBezTo>
                    <a:pt x="315494" y="104838"/>
                    <a:pt x="272417" y="131690"/>
                    <a:pt x="249835" y="136624"/>
                  </a:cubicBezTo>
                  <a:cubicBezTo>
                    <a:pt x="222320" y="142617"/>
                    <a:pt x="202751" y="110268"/>
                    <a:pt x="203546" y="94341"/>
                  </a:cubicBezTo>
                  <a:cubicBezTo>
                    <a:pt x="204639" y="72256"/>
                    <a:pt x="237484" y="42457"/>
                    <a:pt x="277615" y="42920"/>
                  </a:cubicBezTo>
                  <a:close/>
                  <a:moveTo>
                    <a:pt x="77832" y="174"/>
                  </a:moveTo>
                  <a:cubicBezTo>
                    <a:pt x="69306" y="-331"/>
                    <a:pt x="61368" y="224"/>
                    <a:pt x="53421" y="2392"/>
                  </a:cubicBezTo>
                  <a:cubicBezTo>
                    <a:pt x="30160" y="8733"/>
                    <a:pt x="13853" y="25024"/>
                    <a:pt x="5484" y="45979"/>
                  </a:cubicBezTo>
                  <a:lnTo>
                    <a:pt x="0" y="74999"/>
                  </a:lnTo>
                  <a:lnTo>
                    <a:pt x="29470" y="74788"/>
                  </a:lnTo>
                  <a:lnTo>
                    <a:pt x="38215" y="74180"/>
                  </a:lnTo>
                  <a:lnTo>
                    <a:pt x="49460" y="49352"/>
                  </a:lnTo>
                  <a:cubicBezTo>
                    <a:pt x="57990" y="42225"/>
                    <a:pt x="69662" y="38599"/>
                    <a:pt x="83122" y="37655"/>
                  </a:cubicBezTo>
                  <a:cubicBezTo>
                    <a:pt x="107126" y="36000"/>
                    <a:pt x="131662" y="66594"/>
                    <a:pt x="135702" y="86461"/>
                  </a:cubicBezTo>
                  <a:cubicBezTo>
                    <a:pt x="139294" y="104159"/>
                    <a:pt x="133020" y="119216"/>
                    <a:pt x="121596" y="129269"/>
                  </a:cubicBezTo>
                  <a:lnTo>
                    <a:pt x="112930" y="133954"/>
                  </a:lnTo>
                  <a:lnTo>
                    <a:pt x="127992" y="150252"/>
                  </a:lnTo>
                  <a:lnTo>
                    <a:pt x="133897" y="154825"/>
                  </a:lnTo>
                  <a:lnTo>
                    <a:pt x="138985" y="145085"/>
                  </a:lnTo>
                  <a:cubicBezTo>
                    <a:pt x="148569" y="134292"/>
                    <a:pt x="164574" y="130399"/>
                    <a:pt x="172124" y="130698"/>
                  </a:cubicBezTo>
                  <a:cubicBezTo>
                    <a:pt x="197619" y="131658"/>
                    <a:pt x="219274" y="163046"/>
                    <a:pt x="210797" y="187416"/>
                  </a:cubicBezTo>
                  <a:cubicBezTo>
                    <a:pt x="209258" y="191754"/>
                    <a:pt x="207064" y="195048"/>
                    <a:pt x="203910" y="198173"/>
                  </a:cubicBezTo>
                  <a:lnTo>
                    <a:pt x="196412" y="203947"/>
                  </a:lnTo>
                  <a:lnTo>
                    <a:pt x="214030" y="228030"/>
                  </a:lnTo>
                  <a:cubicBezTo>
                    <a:pt x="214681" y="232593"/>
                    <a:pt x="214088" y="237334"/>
                    <a:pt x="212247" y="242309"/>
                  </a:cubicBezTo>
                  <a:lnTo>
                    <a:pt x="207213" y="250826"/>
                  </a:lnTo>
                  <a:lnTo>
                    <a:pt x="220665" y="279365"/>
                  </a:lnTo>
                  <a:cubicBezTo>
                    <a:pt x="222850" y="296650"/>
                    <a:pt x="203513" y="311516"/>
                    <a:pt x="184408" y="311516"/>
                  </a:cubicBezTo>
                  <a:lnTo>
                    <a:pt x="166245" y="305039"/>
                  </a:lnTo>
                  <a:lnTo>
                    <a:pt x="142329" y="335673"/>
                  </a:lnTo>
                  <a:lnTo>
                    <a:pt x="148281" y="339949"/>
                  </a:lnTo>
                  <a:cubicBezTo>
                    <a:pt x="164055" y="347748"/>
                    <a:pt x="182177" y="350519"/>
                    <a:pt x="199215" y="347912"/>
                  </a:cubicBezTo>
                  <a:cubicBezTo>
                    <a:pt x="236073" y="337316"/>
                    <a:pt x="235773" y="301948"/>
                    <a:pt x="254052" y="278966"/>
                  </a:cubicBezTo>
                  <a:cubicBezTo>
                    <a:pt x="274290" y="281153"/>
                    <a:pt x="279908" y="292903"/>
                    <a:pt x="314765" y="285524"/>
                  </a:cubicBezTo>
                  <a:cubicBezTo>
                    <a:pt x="367159" y="274433"/>
                    <a:pt x="382146" y="203905"/>
                    <a:pt x="338936" y="163675"/>
                  </a:cubicBezTo>
                  <a:cubicBezTo>
                    <a:pt x="330130" y="155464"/>
                    <a:pt x="311322" y="153742"/>
                    <a:pt x="327215" y="132055"/>
                  </a:cubicBezTo>
                  <a:cubicBezTo>
                    <a:pt x="359399" y="88117"/>
                    <a:pt x="356420" y="51131"/>
                    <a:pt x="323838" y="24642"/>
                  </a:cubicBezTo>
                  <a:cubicBezTo>
                    <a:pt x="288078" y="-4462"/>
                    <a:pt x="237087" y="-2243"/>
                    <a:pt x="201824" y="30007"/>
                  </a:cubicBezTo>
                  <a:cubicBezTo>
                    <a:pt x="197023" y="34411"/>
                    <a:pt x="191891" y="38748"/>
                    <a:pt x="188116" y="44046"/>
                  </a:cubicBezTo>
                  <a:cubicBezTo>
                    <a:pt x="177951" y="58185"/>
                    <a:pt x="169376" y="58714"/>
                    <a:pt x="158350" y="44211"/>
                  </a:cubicBezTo>
                  <a:cubicBezTo>
                    <a:pt x="144741" y="26232"/>
                    <a:pt x="126629" y="13153"/>
                    <a:pt x="105769" y="4313"/>
                  </a:cubicBezTo>
                  <a:cubicBezTo>
                    <a:pt x="95472" y="2244"/>
                    <a:pt x="86358" y="680"/>
                    <a:pt x="77832" y="174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644" name="Freeform: Shape 44">
              <a:extLst>
                <a:ext uri="{FF2B5EF4-FFF2-40B4-BE49-F238E27FC236}">
                  <a16:creationId xmlns:a16="http://schemas.microsoft.com/office/drawing/2014/main" id="{B9AC055F-9132-4FD4-AD61-BDF49F05E5F8}"/>
                </a:ext>
              </a:extLst>
            </p:cNvPr>
            <p:cNvSpPr/>
            <p:nvPr/>
          </p:nvSpPr>
          <p:spPr>
            <a:xfrm>
              <a:off x="1569001" y="4773939"/>
              <a:ext cx="355230" cy="373842"/>
            </a:xfrm>
            <a:custGeom>
              <a:avLst/>
              <a:gdLst>
                <a:gd name="connsiteX0" fmla="*/ 526473 w 547524"/>
                <a:gd name="connsiteY0" fmla="*/ 237218 h 576213"/>
                <a:gd name="connsiteX1" fmla="*/ 507628 w 547524"/>
                <a:gd name="connsiteY1" fmla="*/ 167909 h 576213"/>
                <a:gd name="connsiteX2" fmla="*/ 357105 w 547524"/>
                <a:gd name="connsiteY2" fmla="*/ 165386 h 576213"/>
                <a:gd name="connsiteX3" fmla="*/ 353477 w 547524"/>
                <a:gd name="connsiteY3" fmla="*/ 136094 h 576213"/>
                <a:gd name="connsiteX4" fmla="*/ 344095 w 547524"/>
                <a:gd name="connsiteY4" fmla="*/ 59452 h 576213"/>
                <a:gd name="connsiteX5" fmla="*/ 344095 w 547524"/>
                <a:gd name="connsiteY5" fmla="*/ 59452 h 576213"/>
                <a:gd name="connsiteX6" fmla="*/ 303605 w 547524"/>
                <a:gd name="connsiteY6" fmla="*/ 0 h 576213"/>
                <a:gd name="connsiteX7" fmla="*/ 303605 w 547524"/>
                <a:gd name="connsiteY7" fmla="*/ 0 h 576213"/>
                <a:gd name="connsiteX8" fmla="*/ 176106 w 547524"/>
                <a:gd name="connsiteY8" fmla="*/ 170314 h 576213"/>
                <a:gd name="connsiteX9" fmla="*/ 89924 w 547524"/>
                <a:gd name="connsiteY9" fmla="*/ 119181 h 576213"/>
                <a:gd name="connsiteX10" fmla="*/ 6186 w 547524"/>
                <a:gd name="connsiteY10" fmla="*/ 182575 h 576213"/>
                <a:gd name="connsiteX11" fmla="*/ 88150 w 547524"/>
                <a:gd name="connsiteY11" fmla="*/ 316028 h 576213"/>
                <a:gd name="connsiteX12" fmla="*/ 35203 w 547524"/>
                <a:gd name="connsiteY12" fmla="*/ 347055 h 576213"/>
                <a:gd name="connsiteX13" fmla="*/ 2914 w 547524"/>
                <a:gd name="connsiteY13" fmla="*/ 443054 h 576213"/>
                <a:gd name="connsiteX14" fmla="*/ 139993 w 547524"/>
                <a:gd name="connsiteY14" fmla="*/ 454014 h 576213"/>
                <a:gd name="connsiteX15" fmla="*/ 201535 w 547524"/>
                <a:gd name="connsiteY15" fmla="*/ 529788 h 576213"/>
                <a:gd name="connsiteX16" fmla="*/ 257873 w 547524"/>
                <a:gd name="connsiteY16" fmla="*/ 576151 h 576213"/>
                <a:gd name="connsiteX17" fmla="*/ 301713 w 547524"/>
                <a:gd name="connsiteY17" fmla="*/ 534204 h 576213"/>
                <a:gd name="connsiteX18" fmla="*/ 318429 w 547524"/>
                <a:gd name="connsiteY18" fmla="*/ 425983 h 576213"/>
                <a:gd name="connsiteX19" fmla="*/ 425309 w 547524"/>
                <a:gd name="connsiteY19" fmla="*/ 451964 h 576213"/>
                <a:gd name="connsiteX20" fmla="*/ 488034 w 547524"/>
                <a:gd name="connsiteY20" fmla="*/ 429728 h 576213"/>
                <a:gd name="connsiteX21" fmla="*/ 468361 w 547524"/>
                <a:gd name="connsiteY21" fmla="*/ 366531 h 576213"/>
                <a:gd name="connsiteX22" fmla="*/ 410683 w 547524"/>
                <a:gd name="connsiteY22" fmla="*/ 308734 h 576213"/>
                <a:gd name="connsiteX23" fmla="*/ 485708 w 547524"/>
                <a:gd name="connsiteY23" fmla="*/ 273962 h 576213"/>
                <a:gd name="connsiteX24" fmla="*/ 526473 w 547524"/>
                <a:gd name="connsiteY24" fmla="*/ 237218 h 576213"/>
                <a:gd name="connsiteX25" fmla="*/ 526473 w 547524"/>
                <a:gd name="connsiteY25" fmla="*/ 237218 h 576213"/>
                <a:gd name="connsiteX26" fmla="*/ 53180 w 547524"/>
                <a:gd name="connsiteY26" fmla="*/ 186754 h 576213"/>
                <a:gd name="connsiteX27" fmla="*/ 82709 w 547524"/>
                <a:gd name="connsiteY27" fmla="*/ 164046 h 576213"/>
                <a:gd name="connsiteX28" fmla="*/ 167551 w 547524"/>
                <a:gd name="connsiteY28" fmla="*/ 232329 h 576213"/>
                <a:gd name="connsiteX29" fmla="*/ 172952 w 547524"/>
                <a:gd name="connsiteY29" fmla="*/ 273686 h 576213"/>
                <a:gd name="connsiteX30" fmla="*/ 132384 w 547524"/>
                <a:gd name="connsiteY30" fmla="*/ 280348 h 576213"/>
                <a:gd name="connsiteX31" fmla="*/ 53180 w 547524"/>
                <a:gd name="connsiteY31" fmla="*/ 186754 h 576213"/>
                <a:gd name="connsiteX32" fmla="*/ 53180 w 547524"/>
                <a:gd name="connsiteY32" fmla="*/ 186754 h 576213"/>
                <a:gd name="connsiteX33" fmla="*/ 172794 w 547524"/>
                <a:gd name="connsiteY33" fmla="*/ 385573 h 576213"/>
                <a:gd name="connsiteX34" fmla="*/ 54087 w 547524"/>
                <a:gd name="connsiteY34" fmla="*/ 416245 h 576213"/>
                <a:gd name="connsiteX35" fmla="*/ 132029 w 547524"/>
                <a:gd name="connsiteY35" fmla="*/ 339091 h 576213"/>
                <a:gd name="connsiteX36" fmla="*/ 183754 w 547524"/>
                <a:gd name="connsiteY36" fmla="*/ 343901 h 576213"/>
                <a:gd name="connsiteX37" fmla="*/ 172794 w 547524"/>
                <a:gd name="connsiteY37" fmla="*/ 385573 h 576213"/>
                <a:gd name="connsiteX38" fmla="*/ 172794 w 547524"/>
                <a:gd name="connsiteY38" fmla="*/ 385573 h 576213"/>
                <a:gd name="connsiteX39" fmla="*/ 254009 w 547524"/>
                <a:gd name="connsiteY39" fmla="*/ 518670 h 576213"/>
                <a:gd name="connsiteX40" fmla="*/ 221484 w 547524"/>
                <a:gd name="connsiteY40" fmla="*/ 403511 h 576213"/>
                <a:gd name="connsiteX41" fmla="*/ 245375 w 547524"/>
                <a:gd name="connsiteY41" fmla="*/ 378476 h 576213"/>
                <a:gd name="connsiteX42" fmla="*/ 269227 w 547524"/>
                <a:gd name="connsiteY42" fmla="*/ 400475 h 576213"/>
                <a:gd name="connsiteX43" fmla="*/ 254009 w 547524"/>
                <a:gd name="connsiteY43" fmla="*/ 518670 h 576213"/>
                <a:gd name="connsiteX44" fmla="*/ 254009 w 547524"/>
                <a:gd name="connsiteY44" fmla="*/ 518670 h 576213"/>
                <a:gd name="connsiteX45" fmla="*/ 216240 w 547524"/>
                <a:gd name="connsiteY45" fmla="*/ 205678 h 576213"/>
                <a:gd name="connsiteX46" fmla="*/ 258346 w 547524"/>
                <a:gd name="connsiteY46" fmla="*/ 69032 h 576213"/>
                <a:gd name="connsiteX47" fmla="*/ 307587 w 547524"/>
                <a:gd name="connsiteY47" fmla="*/ 80111 h 576213"/>
                <a:gd name="connsiteX48" fmla="*/ 314526 w 547524"/>
                <a:gd name="connsiteY48" fmla="*/ 123636 h 576213"/>
                <a:gd name="connsiteX49" fmla="*/ 273761 w 547524"/>
                <a:gd name="connsiteY49" fmla="*/ 221921 h 576213"/>
                <a:gd name="connsiteX50" fmla="*/ 216240 w 547524"/>
                <a:gd name="connsiteY50" fmla="*/ 205678 h 576213"/>
                <a:gd name="connsiteX51" fmla="*/ 429528 w 547524"/>
                <a:gd name="connsiteY51" fmla="*/ 401895 h 576213"/>
                <a:gd name="connsiteX52" fmla="*/ 338260 w 547524"/>
                <a:gd name="connsiteY52" fmla="*/ 393773 h 576213"/>
                <a:gd name="connsiteX53" fmla="*/ 311766 w 547524"/>
                <a:gd name="connsiteY53" fmla="*/ 348238 h 576213"/>
                <a:gd name="connsiteX54" fmla="*/ 355291 w 547524"/>
                <a:gd name="connsiteY54" fmla="*/ 333059 h 576213"/>
                <a:gd name="connsiteX55" fmla="*/ 429528 w 547524"/>
                <a:gd name="connsiteY55" fmla="*/ 401895 h 576213"/>
                <a:gd name="connsiteX56" fmla="*/ 429528 w 547524"/>
                <a:gd name="connsiteY56" fmla="*/ 401895 h 576213"/>
                <a:gd name="connsiteX57" fmla="*/ 427714 w 547524"/>
                <a:gd name="connsiteY57" fmla="*/ 255905 h 576213"/>
                <a:gd name="connsiteX58" fmla="*/ 356750 w 547524"/>
                <a:gd name="connsiteY58" fmla="*/ 275775 h 576213"/>
                <a:gd name="connsiteX59" fmla="*/ 316813 w 547524"/>
                <a:gd name="connsiteY59" fmla="*/ 265880 h 576213"/>
                <a:gd name="connsiteX60" fmla="*/ 339955 w 547524"/>
                <a:gd name="connsiteY60" fmla="*/ 228742 h 576213"/>
                <a:gd name="connsiteX61" fmla="*/ 423614 w 547524"/>
                <a:gd name="connsiteY61" fmla="*/ 200080 h 576213"/>
                <a:gd name="connsiteX62" fmla="*/ 474629 w 547524"/>
                <a:gd name="connsiteY62" fmla="*/ 215613 h 576213"/>
                <a:gd name="connsiteX63" fmla="*/ 441000 w 547524"/>
                <a:gd name="connsiteY63" fmla="*/ 249242 h 576213"/>
                <a:gd name="connsiteX64" fmla="*/ 427714 w 547524"/>
                <a:gd name="connsiteY64" fmla="*/ 255905 h 5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47524" h="576213">
                  <a:moveTo>
                    <a:pt x="526473" y="237218"/>
                  </a:moveTo>
                  <a:cubicBezTo>
                    <a:pt x="558919" y="201381"/>
                    <a:pt x="554780" y="182773"/>
                    <a:pt x="507628" y="167909"/>
                  </a:cubicBezTo>
                  <a:cubicBezTo>
                    <a:pt x="429528" y="143269"/>
                    <a:pt x="359036" y="165583"/>
                    <a:pt x="357105" y="165386"/>
                  </a:cubicBezTo>
                  <a:cubicBezTo>
                    <a:pt x="348825" y="164519"/>
                    <a:pt x="344528" y="172404"/>
                    <a:pt x="353477" y="136094"/>
                  </a:cubicBezTo>
                  <a:cubicBezTo>
                    <a:pt x="360850" y="106052"/>
                    <a:pt x="344095" y="59452"/>
                    <a:pt x="344095" y="59452"/>
                  </a:cubicBezTo>
                  <a:lnTo>
                    <a:pt x="344095" y="59452"/>
                  </a:lnTo>
                  <a:cubicBezTo>
                    <a:pt x="333213" y="37887"/>
                    <a:pt x="323081" y="15730"/>
                    <a:pt x="303605" y="0"/>
                  </a:cubicBezTo>
                  <a:lnTo>
                    <a:pt x="303605" y="0"/>
                  </a:lnTo>
                  <a:cubicBezTo>
                    <a:pt x="221011" y="24207"/>
                    <a:pt x="192783" y="90795"/>
                    <a:pt x="176106" y="170314"/>
                  </a:cubicBezTo>
                  <a:cubicBezTo>
                    <a:pt x="147602" y="147882"/>
                    <a:pt x="124302" y="128406"/>
                    <a:pt x="89924" y="119181"/>
                  </a:cubicBezTo>
                  <a:cubicBezTo>
                    <a:pt x="17659" y="99823"/>
                    <a:pt x="3663" y="110507"/>
                    <a:pt x="6186" y="182575"/>
                  </a:cubicBezTo>
                  <a:cubicBezTo>
                    <a:pt x="8275" y="241831"/>
                    <a:pt x="38080" y="284330"/>
                    <a:pt x="88150" y="316028"/>
                  </a:cubicBezTo>
                  <a:cubicBezTo>
                    <a:pt x="60829" y="324583"/>
                    <a:pt x="46636" y="332783"/>
                    <a:pt x="35203" y="347055"/>
                  </a:cubicBezTo>
                  <a:cubicBezTo>
                    <a:pt x="14465" y="373036"/>
                    <a:pt x="-8165" y="425904"/>
                    <a:pt x="2914" y="443054"/>
                  </a:cubicBezTo>
                  <a:cubicBezTo>
                    <a:pt x="13913" y="460085"/>
                    <a:pt x="107074" y="482439"/>
                    <a:pt x="139993" y="454014"/>
                  </a:cubicBezTo>
                  <a:cubicBezTo>
                    <a:pt x="213481" y="390461"/>
                    <a:pt x="170232" y="482124"/>
                    <a:pt x="201535" y="529788"/>
                  </a:cubicBezTo>
                  <a:cubicBezTo>
                    <a:pt x="203230" y="532390"/>
                    <a:pt x="234139" y="578123"/>
                    <a:pt x="257873" y="576151"/>
                  </a:cubicBezTo>
                  <a:cubicBezTo>
                    <a:pt x="278768" y="574377"/>
                    <a:pt x="293631" y="552063"/>
                    <a:pt x="301713" y="534204"/>
                  </a:cubicBezTo>
                  <a:cubicBezTo>
                    <a:pt x="318350" y="497499"/>
                    <a:pt x="322411" y="464698"/>
                    <a:pt x="318429" y="425983"/>
                  </a:cubicBezTo>
                  <a:cubicBezTo>
                    <a:pt x="355922" y="438008"/>
                    <a:pt x="388368" y="454014"/>
                    <a:pt x="425309" y="451964"/>
                  </a:cubicBezTo>
                  <a:cubicBezTo>
                    <a:pt x="448767" y="450663"/>
                    <a:pt x="484643" y="441083"/>
                    <a:pt x="488034" y="429728"/>
                  </a:cubicBezTo>
                  <a:cubicBezTo>
                    <a:pt x="492331" y="415338"/>
                    <a:pt x="479636" y="384193"/>
                    <a:pt x="468361" y="366531"/>
                  </a:cubicBezTo>
                  <a:cubicBezTo>
                    <a:pt x="446559" y="332389"/>
                    <a:pt x="408908" y="319970"/>
                    <a:pt x="410683" y="308734"/>
                  </a:cubicBezTo>
                  <a:cubicBezTo>
                    <a:pt x="412536" y="297262"/>
                    <a:pt x="442025" y="310232"/>
                    <a:pt x="485708" y="273962"/>
                  </a:cubicBezTo>
                  <a:cubicBezTo>
                    <a:pt x="485747" y="274001"/>
                    <a:pt x="516065" y="248730"/>
                    <a:pt x="526473" y="237218"/>
                  </a:cubicBezTo>
                  <a:lnTo>
                    <a:pt x="526473" y="237218"/>
                  </a:lnTo>
                  <a:close/>
                  <a:moveTo>
                    <a:pt x="53180" y="186754"/>
                  </a:moveTo>
                  <a:cubicBezTo>
                    <a:pt x="50933" y="165820"/>
                    <a:pt x="59725" y="155727"/>
                    <a:pt x="82709" y="164046"/>
                  </a:cubicBezTo>
                  <a:cubicBezTo>
                    <a:pt x="118625" y="177095"/>
                    <a:pt x="146656" y="199962"/>
                    <a:pt x="167551" y="232329"/>
                  </a:cubicBezTo>
                  <a:cubicBezTo>
                    <a:pt x="177013" y="246956"/>
                    <a:pt x="180916" y="261109"/>
                    <a:pt x="172952" y="273686"/>
                  </a:cubicBezTo>
                  <a:cubicBezTo>
                    <a:pt x="164594" y="286893"/>
                    <a:pt x="145237" y="282714"/>
                    <a:pt x="132384" y="280348"/>
                  </a:cubicBezTo>
                  <a:cubicBezTo>
                    <a:pt x="92092" y="272937"/>
                    <a:pt x="54757" y="229885"/>
                    <a:pt x="53180" y="186754"/>
                  </a:cubicBezTo>
                  <a:lnTo>
                    <a:pt x="53180" y="186754"/>
                  </a:lnTo>
                  <a:close/>
                  <a:moveTo>
                    <a:pt x="172794" y="385573"/>
                  </a:moveTo>
                  <a:cubicBezTo>
                    <a:pt x="142240" y="420385"/>
                    <a:pt x="61420" y="432567"/>
                    <a:pt x="54087" y="416245"/>
                  </a:cubicBezTo>
                  <a:cubicBezTo>
                    <a:pt x="47385" y="399687"/>
                    <a:pt x="97888" y="354270"/>
                    <a:pt x="132029" y="339091"/>
                  </a:cubicBezTo>
                  <a:cubicBezTo>
                    <a:pt x="146459" y="332704"/>
                    <a:pt x="173622" y="329353"/>
                    <a:pt x="183754" y="343901"/>
                  </a:cubicBezTo>
                  <a:cubicBezTo>
                    <a:pt x="194163" y="358882"/>
                    <a:pt x="182651" y="374416"/>
                    <a:pt x="172794" y="385573"/>
                  </a:cubicBezTo>
                  <a:lnTo>
                    <a:pt x="172794" y="385573"/>
                  </a:lnTo>
                  <a:close/>
                  <a:moveTo>
                    <a:pt x="254009" y="518670"/>
                  </a:moveTo>
                  <a:cubicBezTo>
                    <a:pt x="232207" y="514294"/>
                    <a:pt x="216319" y="462530"/>
                    <a:pt x="221484" y="403511"/>
                  </a:cubicBezTo>
                  <a:cubicBezTo>
                    <a:pt x="222391" y="393142"/>
                    <a:pt x="229251" y="378555"/>
                    <a:pt x="245375" y="378476"/>
                  </a:cubicBezTo>
                  <a:cubicBezTo>
                    <a:pt x="257479" y="378397"/>
                    <a:pt x="266428" y="392078"/>
                    <a:pt x="269227" y="400475"/>
                  </a:cubicBezTo>
                  <a:cubicBezTo>
                    <a:pt x="289137" y="459928"/>
                    <a:pt x="263984" y="518670"/>
                    <a:pt x="254009" y="518670"/>
                  </a:cubicBezTo>
                  <a:lnTo>
                    <a:pt x="254009" y="518670"/>
                  </a:lnTo>
                  <a:close/>
                  <a:moveTo>
                    <a:pt x="216240" y="205678"/>
                  </a:moveTo>
                  <a:cubicBezTo>
                    <a:pt x="206581" y="153322"/>
                    <a:pt x="222706" y="108339"/>
                    <a:pt x="258346" y="69032"/>
                  </a:cubicBezTo>
                  <a:cubicBezTo>
                    <a:pt x="282710" y="42224"/>
                    <a:pt x="298756" y="43880"/>
                    <a:pt x="307587" y="80111"/>
                  </a:cubicBezTo>
                  <a:cubicBezTo>
                    <a:pt x="311254" y="95013"/>
                    <a:pt x="314526" y="108812"/>
                    <a:pt x="314526" y="123636"/>
                  </a:cubicBezTo>
                  <a:cubicBezTo>
                    <a:pt x="314526" y="170433"/>
                    <a:pt x="298874" y="195349"/>
                    <a:pt x="273761" y="221921"/>
                  </a:cubicBezTo>
                  <a:cubicBezTo>
                    <a:pt x="273682" y="221921"/>
                    <a:pt x="225545" y="256299"/>
                    <a:pt x="216240" y="205678"/>
                  </a:cubicBezTo>
                  <a:close/>
                  <a:moveTo>
                    <a:pt x="429528" y="401895"/>
                  </a:moveTo>
                  <a:cubicBezTo>
                    <a:pt x="426965" y="415575"/>
                    <a:pt x="366290" y="410489"/>
                    <a:pt x="338260" y="393773"/>
                  </a:cubicBezTo>
                  <a:cubicBezTo>
                    <a:pt x="328127" y="387781"/>
                    <a:pt x="301240" y="367635"/>
                    <a:pt x="311766" y="348238"/>
                  </a:cubicBezTo>
                  <a:cubicBezTo>
                    <a:pt x="321031" y="331167"/>
                    <a:pt x="335066" y="329432"/>
                    <a:pt x="355291" y="333059"/>
                  </a:cubicBezTo>
                  <a:cubicBezTo>
                    <a:pt x="395307" y="340195"/>
                    <a:pt x="434022" y="388608"/>
                    <a:pt x="429528" y="401895"/>
                  </a:cubicBezTo>
                  <a:lnTo>
                    <a:pt x="429528" y="401895"/>
                  </a:lnTo>
                  <a:close/>
                  <a:moveTo>
                    <a:pt x="427714" y="255905"/>
                  </a:moveTo>
                  <a:cubicBezTo>
                    <a:pt x="403350" y="269586"/>
                    <a:pt x="384308" y="271636"/>
                    <a:pt x="356750" y="275775"/>
                  </a:cubicBezTo>
                  <a:cubicBezTo>
                    <a:pt x="343700" y="277746"/>
                    <a:pt x="322569" y="280309"/>
                    <a:pt x="316813" y="265880"/>
                  </a:cubicBezTo>
                  <a:cubicBezTo>
                    <a:pt x="310820" y="250701"/>
                    <a:pt x="330296" y="236232"/>
                    <a:pt x="339955" y="228742"/>
                  </a:cubicBezTo>
                  <a:cubicBezTo>
                    <a:pt x="364240" y="210251"/>
                    <a:pt x="393730" y="200947"/>
                    <a:pt x="423614" y="200080"/>
                  </a:cubicBezTo>
                  <a:cubicBezTo>
                    <a:pt x="439660" y="198661"/>
                    <a:pt x="471436" y="206072"/>
                    <a:pt x="474629" y="215613"/>
                  </a:cubicBezTo>
                  <a:cubicBezTo>
                    <a:pt x="477586" y="224484"/>
                    <a:pt x="452079" y="242974"/>
                    <a:pt x="441000" y="249242"/>
                  </a:cubicBezTo>
                  <a:lnTo>
                    <a:pt x="427714" y="255905"/>
                  </a:ln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자유형: 도형 644">
              <a:extLst>
                <a:ext uri="{FF2B5EF4-FFF2-40B4-BE49-F238E27FC236}">
                  <a16:creationId xmlns:a16="http://schemas.microsoft.com/office/drawing/2014/main" id="{48C5C254-1056-4D7D-B2D9-92BF3CD22C28}"/>
                </a:ext>
              </a:extLst>
            </p:cNvPr>
            <p:cNvSpPr/>
            <p:nvPr/>
          </p:nvSpPr>
          <p:spPr>
            <a:xfrm>
              <a:off x="2035143" y="5134297"/>
              <a:ext cx="211217" cy="334468"/>
            </a:xfrm>
            <a:custGeom>
              <a:avLst/>
              <a:gdLst>
                <a:gd name="connsiteX0" fmla="*/ 257963 w 486076"/>
                <a:gd name="connsiteY0" fmla="*/ 655170 h 769716"/>
                <a:gd name="connsiteX1" fmla="*/ 254815 w 486076"/>
                <a:gd name="connsiteY1" fmla="*/ 657527 h 769716"/>
                <a:gd name="connsiteX2" fmla="*/ 254363 w 486076"/>
                <a:gd name="connsiteY2" fmla="*/ 657461 h 769716"/>
                <a:gd name="connsiteX3" fmla="*/ 433823 w 486076"/>
                <a:gd name="connsiteY3" fmla="*/ 423404 h 769716"/>
                <a:gd name="connsiteX4" fmla="*/ 205042 w 486076"/>
                <a:gd name="connsiteY4" fmla="*/ 542427 h 769716"/>
                <a:gd name="connsiteX5" fmla="*/ 433823 w 486076"/>
                <a:gd name="connsiteY5" fmla="*/ 423404 h 769716"/>
                <a:gd name="connsiteX6" fmla="*/ 34688 w 486076"/>
                <a:gd name="connsiteY6" fmla="*/ 302923 h 769716"/>
                <a:gd name="connsiteX7" fmla="*/ 116336 w 486076"/>
                <a:gd name="connsiteY7" fmla="*/ 515816 h 769716"/>
                <a:gd name="connsiteX8" fmla="*/ 34688 w 486076"/>
                <a:gd name="connsiteY8" fmla="*/ 302923 h 769716"/>
                <a:gd name="connsiteX9" fmla="*/ 437884 w 486076"/>
                <a:gd name="connsiteY9" fmla="*/ 53444 h 769716"/>
                <a:gd name="connsiteX10" fmla="*/ 278766 w 486076"/>
                <a:gd name="connsiteY10" fmla="*/ 296536 h 769716"/>
                <a:gd name="connsiteX11" fmla="*/ 437884 w 486076"/>
                <a:gd name="connsiteY11" fmla="*/ 53444 h 769716"/>
                <a:gd name="connsiteX12" fmla="*/ 457000 w 486076"/>
                <a:gd name="connsiteY12" fmla="*/ 369 h 769716"/>
                <a:gd name="connsiteX13" fmla="*/ 479279 w 486076"/>
                <a:gd name="connsiteY13" fmla="*/ 4124 h 769716"/>
                <a:gd name="connsiteX14" fmla="*/ 483774 w 486076"/>
                <a:gd name="connsiteY14" fmla="*/ 48595 h 769716"/>
                <a:gd name="connsiteX15" fmla="*/ 377288 w 486076"/>
                <a:gd name="connsiteY15" fmla="*/ 286640 h 769716"/>
                <a:gd name="connsiteX16" fmla="*/ 339874 w 486076"/>
                <a:gd name="connsiteY16" fmla="*/ 310019 h 769716"/>
                <a:gd name="connsiteX17" fmla="*/ 197117 w 486076"/>
                <a:gd name="connsiteY17" fmla="*/ 507142 h 769716"/>
                <a:gd name="connsiteX18" fmla="*/ 404254 w 486076"/>
                <a:gd name="connsiteY18" fmla="*/ 393047 h 769716"/>
                <a:gd name="connsiteX19" fmla="*/ 477308 w 486076"/>
                <a:gd name="connsiteY19" fmla="*/ 406215 h 769716"/>
                <a:gd name="connsiteX20" fmla="*/ 448292 w 486076"/>
                <a:gd name="connsiteY20" fmla="*/ 454234 h 769716"/>
                <a:gd name="connsiteX21" fmla="*/ 192505 w 486076"/>
                <a:gd name="connsiteY21" fmla="*/ 579565 h 769716"/>
                <a:gd name="connsiteX22" fmla="*/ 155721 w 486076"/>
                <a:gd name="connsiteY22" fmla="*/ 601525 h 769716"/>
                <a:gd name="connsiteX23" fmla="*/ 114094 w 486076"/>
                <a:gd name="connsiteY23" fmla="*/ 726644 h 769716"/>
                <a:gd name="connsiteX24" fmla="*/ 102031 w 486076"/>
                <a:gd name="connsiteY24" fmla="*/ 769716 h 769716"/>
                <a:gd name="connsiteX25" fmla="*/ 66979 w 486076"/>
                <a:gd name="connsiteY25" fmla="*/ 764633 h 769716"/>
                <a:gd name="connsiteX26" fmla="*/ 87803 w 486076"/>
                <a:gd name="connsiteY26" fmla="*/ 696070 h 769716"/>
                <a:gd name="connsiteX27" fmla="*/ 121737 w 486076"/>
                <a:gd name="connsiteY27" fmla="*/ 584572 h 769716"/>
                <a:gd name="connsiteX28" fmla="*/ 108412 w 486076"/>
                <a:gd name="connsiteY28" fmla="*/ 557448 h 769716"/>
                <a:gd name="connsiteX29" fmla="*/ 546 w 486076"/>
                <a:gd name="connsiteY29" fmla="*/ 302883 h 769716"/>
                <a:gd name="connsiteX30" fmla="*/ 11861 w 486076"/>
                <a:gd name="connsiteY30" fmla="*/ 248004 h 769716"/>
                <a:gd name="connsiteX31" fmla="*/ 59447 w 486076"/>
                <a:gd name="connsiteY31" fmla="*/ 275168 h 769716"/>
                <a:gd name="connsiteX32" fmla="*/ 143658 w 486076"/>
                <a:gd name="connsiteY32" fmla="*/ 523858 h 769716"/>
                <a:gd name="connsiteX33" fmla="*/ 223611 w 486076"/>
                <a:gd name="connsiteY33" fmla="*/ 353150 h 769716"/>
                <a:gd name="connsiteX34" fmla="*/ 230944 w 486076"/>
                <a:gd name="connsiteY34" fmla="*/ 252696 h 769716"/>
                <a:gd name="connsiteX35" fmla="*/ 431142 w 486076"/>
                <a:gd name="connsiteY35" fmla="*/ 7672 h 769716"/>
                <a:gd name="connsiteX36" fmla="*/ 457000 w 486076"/>
                <a:gd name="connsiteY36" fmla="*/ 369 h 76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6076" h="769716">
                  <a:moveTo>
                    <a:pt x="257963" y="655170"/>
                  </a:moveTo>
                  <a:lnTo>
                    <a:pt x="254815" y="657527"/>
                  </a:lnTo>
                  <a:lnTo>
                    <a:pt x="254363" y="657461"/>
                  </a:lnTo>
                  <a:close/>
                  <a:moveTo>
                    <a:pt x="433823" y="423404"/>
                  </a:moveTo>
                  <a:cubicBezTo>
                    <a:pt x="359231" y="411577"/>
                    <a:pt x="241628" y="491057"/>
                    <a:pt x="205042" y="542427"/>
                  </a:cubicBezTo>
                  <a:cubicBezTo>
                    <a:pt x="270092" y="539471"/>
                    <a:pt x="410523" y="480334"/>
                    <a:pt x="433823" y="423404"/>
                  </a:cubicBezTo>
                  <a:close/>
                  <a:moveTo>
                    <a:pt x="34688" y="302923"/>
                  </a:moveTo>
                  <a:cubicBezTo>
                    <a:pt x="28735" y="361705"/>
                    <a:pt x="73087" y="480058"/>
                    <a:pt x="116336" y="515816"/>
                  </a:cubicBezTo>
                  <a:cubicBezTo>
                    <a:pt x="138729" y="440909"/>
                    <a:pt x="82155" y="315815"/>
                    <a:pt x="34688" y="302923"/>
                  </a:cubicBezTo>
                  <a:close/>
                  <a:moveTo>
                    <a:pt x="437884" y="53444"/>
                  </a:moveTo>
                  <a:cubicBezTo>
                    <a:pt x="343383" y="97599"/>
                    <a:pt x="263390" y="220092"/>
                    <a:pt x="278766" y="296536"/>
                  </a:cubicBezTo>
                  <a:cubicBezTo>
                    <a:pt x="388366" y="261882"/>
                    <a:pt x="432049" y="144869"/>
                    <a:pt x="437884" y="53444"/>
                  </a:cubicBezTo>
                  <a:close/>
                  <a:moveTo>
                    <a:pt x="457000" y="369"/>
                  </a:moveTo>
                  <a:cubicBezTo>
                    <a:pt x="465757" y="-608"/>
                    <a:pt x="473918" y="260"/>
                    <a:pt x="479279" y="4124"/>
                  </a:cubicBezTo>
                  <a:cubicBezTo>
                    <a:pt x="487677" y="10195"/>
                    <a:pt x="487164" y="34165"/>
                    <a:pt x="483774" y="48595"/>
                  </a:cubicBezTo>
                  <a:cubicBezTo>
                    <a:pt x="463431" y="135526"/>
                    <a:pt x="446951" y="222930"/>
                    <a:pt x="377288" y="286640"/>
                  </a:cubicBezTo>
                  <a:cubicBezTo>
                    <a:pt x="368181" y="295117"/>
                    <a:pt x="350873" y="306471"/>
                    <a:pt x="339874" y="310019"/>
                  </a:cubicBezTo>
                  <a:cubicBezTo>
                    <a:pt x="243757" y="341244"/>
                    <a:pt x="237291" y="434128"/>
                    <a:pt x="197117" y="507142"/>
                  </a:cubicBezTo>
                  <a:cubicBezTo>
                    <a:pt x="254559" y="445167"/>
                    <a:pt x="322212" y="404796"/>
                    <a:pt x="404254" y="393047"/>
                  </a:cubicBezTo>
                  <a:cubicBezTo>
                    <a:pt x="441432" y="387725"/>
                    <a:pt x="473405" y="393797"/>
                    <a:pt x="477308" y="406215"/>
                  </a:cubicBezTo>
                  <a:cubicBezTo>
                    <a:pt x="480147" y="415244"/>
                    <a:pt x="461617" y="440712"/>
                    <a:pt x="448292" y="454234"/>
                  </a:cubicBezTo>
                  <a:cubicBezTo>
                    <a:pt x="377879" y="525711"/>
                    <a:pt x="291066" y="565215"/>
                    <a:pt x="192505" y="579565"/>
                  </a:cubicBezTo>
                  <a:cubicBezTo>
                    <a:pt x="176380" y="582010"/>
                    <a:pt x="162581" y="582956"/>
                    <a:pt x="155721" y="601525"/>
                  </a:cubicBezTo>
                  <a:cubicBezTo>
                    <a:pt x="139538" y="645464"/>
                    <a:pt x="126301" y="685933"/>
                    <a:pt x="114094" y="726644"/>
                  </a:cubicBezTo>
                  <a:lnTo>
                    <a:pt x="102031" y="769716"/>
                  </a:lnTo>
                  <a:lnTo>
                    <a:pt x="66979" y="764633"/>
                  </a:lnTo>
                  <a:lnTo>
                    <a:pt x="87803" y="696070"/>
                  </a:lnTo>
                  <a:cubicBezTo>
                    <a:pt x="99206" y="657843"/>
                    <a:pt x="110423" y="620271"/>
                    <a:pt x="121737" y="584572"/>
                  </a:cubicBezTo>
                  <a:cubicBezTo>
                    <a:pt x="126074" y="570971"/>
                    <a:pt x="115745" y="565215"/>
                    <a:pt x="108412" y="557448"/>
                  </a:cubicBezTo>
                  <a:cubicBezTo>
                    <a:pt x="37014" y="480728"/>
                    <a:pt x="13123" y="403456"/>
                    <a:pt x="546" y="302883"/>
                  </a:cubicBezTo>
                  <a:cubicBezTo>
                    <a:pt x="-1228" y="288533"/>
                    <a:pt x="1019" y="251828"/>
                    <a:pt x="11861" y="248004"/>
                  </a:cubicBezTo>
                  <a:cubicBezTo>
                    <a:pt x="23964" y="243746"/>
                    <a:pt x="49393" y="265706"/>
                    <a:pt x="59447" y="275168"/>
                  </a:cubicBezTo>
                  <a:cubicBezTo>
                    <a:pt x="134905" y="346250"/>
                    <a:pt x="157535" y="418595"/>
                    <a:pt x="143658" y="523858"/>
                  </a:cubicBezTo>
                  <a:cubicBezTo>
                    <a:pt x="170939" y="467205"/>
                    <a:pt x="202873" y="412168"/>
                    <a:pt x="223611" y="353150"/>
                  </a:cubicBezTo>
                  <a:cubicBezTo>
                    <a:pt x="234137" y="323226"/>
                    <a:pt x="223847" y="287311"/>
                    <a:pt x="230944" y="252696"/>
                  </a:cubicBezTo>
                  <a:cubicBezTo>
                    <a:pt x="256057" y="129928"/>
                    <a:pt x="324498" y="56716"/>
                    <a:pt x="431142" y="7672"/>
                  </a:cubicBezTo>
                  <a:cubicBezTo>
                    <a:pt x="438889" y="4163"/>
                    <a:pt x="448243" y="1344"/>
                    <a:pt x="457000" y="369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48" name="자유형: 도형 647">
              <a:extLst>
                <a:ext uri="{FF2B5EF4-FFF2-40B4-BE49-F238E27FC236}">
                  <a16:creationId xmlns:a16="http://schemas.microsoft.com/office/drawing/2014/main" id="{83969AFA-B8A8-48F8-85BD-65DEA1BC8D6D}"/>
                </a:ext>
              </a:extLst>
            </p:cNvPr>
            <p:cNvSpPr/>
            <p:nvPr/>
          </p:nvSpPr>
          <p:spPr>
            <a:xfrm flipH="1">
              <a:off x="2622471" y="2758695"/>
              <a:ext cx="358755" cy="344635"/>
            </a:xfrm>
            <a:custGeom>
              <a:avLst/>
              <a:gdLst>
                <a:gd name="connsiteX0" fmla="*/ 163086 w 358755"/>
                <a:gd name="connsiteY0" fmla="*/ 230172 h 344635"/>
                <a:gd name="connsiteX1" fmla="*/ 215236 w 358755"/>
                <a:gd name="connsiteY1" fmla="*/ 275136 h 344635"/>
                <a:gd name="connsiteX2" fmla="*/ 178979 w 358755"/>
                <a:gd name="connsiteY2" fmla="*/ 307287 h 344635"/>
                <a:gd name="connsiteX3" fmla="*/ 131663 w 358755"/>
                <a:gd name="connsiteY3" fmla="*/ 261230 h 344635"/>
                <a:gd name="connsiteX4" fmla="*/ 163086 w 358755"/>
                <a:gd name="connsiteY4" fmla="*/ 230172 h 344635"/>
                <a:gd name="connsiteX5" fmla="*/ 280994 w 358755"/>
                <a:gd name="connsiteY5" fmla="*/ 173817 h 344635"/>
                <a:gd name="connsiteX6" fmla="*/ 324369 w 358755"/>
                <a:gd name="connsiteY6" fmla="*/ 211431 h 344635"/>
                <a:gd name="connsiteX7" fmla="*/ 289106 w 358755"/>
                <a:gd name="connsiteY7" fmla="*/ 250370 h 344635"/>
                <a:gd name="connsiteX8" fmla="*/ 236758 w 358755"/>
                <a:gd name="connsiteY8" fmla="*/ 211828 h 344635"/>
                <a:gd name="connsiteX9" fmla="*/ 280994 w 358755"/>
                <a:gd name="connsiteY9" fmla="*/ 173817 h 344635"/>
                <a:gd name="connsiteX10" fmla="*/ 166695 w 358755"/>
                <a:gd name="connsiteY10" fmla="*/ 126469 h 344635"/>
                <a:gd name="connsiteX11" fmla="*/ 205368 w 358755"/>
                <a:gd name="connsiteY11" fmla="*/ 183187 h 344635"/>
                <a:gd name="connsiteX12" fmla="*/ 185833 w 358755"/>
                <a:gd name="connsiteY12" fmla="*/ 203683 h 344635"/>
                <a:gd name="connsiteX13" fmla="*/ 144874 w 358755"/>
                <a:gd name="connsiteY13" fmla="*/ 203683 h 344635"/>
                <a:gd name="connsiteX14" fmla="*/ 126664 w 358755"/>
                <a:gd name="connsiteY14" fmla="*/ 154049 h 344635"/>
                <a:gd name="connsiteX15" fmla="*/ 166695 w 358755"/>
                <a:gd name="connsiteY15" fmla="*/ 126469 h 344635"/>
                <a:gd name="connsiteX16" fmla="*/ 272186 w 358755"/>
                <a:gd name="connsiteY16" fmla="*/ 38691 h 344635"/>
                <a:gd name="connsiteX17" fmla="*/ 308707 w 358755"/>
                <a:gd name="connsiteY17" fmla="*/ 79318 h 344635"/>
                <a:gd name="connsiteX18" fmla="*/ 244406 w 358755"/>
                <a:gd name="connsiteY18" fmla="*/ 132395 h 344635"/>
                <a:gd name="connsiteX19" fmla="*/ 198117 w 358755"/>
                <a:gd name="connsiteY19" fmla="*/ 90112 h 344635"/>
                <a:gd name="connsiteX20" fmla="*/ 272186 w 358755"/>
                <a:gd name="connsiteY20" fmla="*/ 38691 h 344635"/>
                <a:gd name="connsiteX21" fmla="*/ 257216 w 358755"/>
                <a:gd name="connsiteY21" fmla="*/ 88 h 344635"/>
                <a:gd name="connsiteX22" fmla="*/ 247775 w 358755"/>
                <a:gd name="connsiteY22" fmla="*/ 4075 h 344635"/>
                <a:gd name="connsiteX23" fmla="*/ 203167 w 358755"/>
                <a:gd name="connsiteY23" fmla="*/ 49670 h 344635"/>
                <a:gd name="connsiteX24" fmla="*/ 130356 w 358755"/>
                <a:gd name="connsiteY24" fmla="*/ 125251 h 344635"/>
                <a:gd name="connsiteX25" fmla="*/ 80063 w 358755"/>
                <a:gd name="connsiteY25" fmla="*/ 178774 h 344635"/>
                <a:gd name="connsiteX26" fmla="*/ 84521 w 358755"/>
                <a:gd name="connsiteY26" fmla="*/ 181101 h 344635"/>
                <a:gd name="connsiteX27" fmla="*/ 95407 w 358755"/>
                <a:gd name="connsiteY27" fmla="*/ 211431 h 344635"/>
                <a:gd name="connsiteX28" fmla="*/ 40376 w 358755"/>
                <a:gd name="connsiteY28" fmla="*/ 250767 h 344635"/>
                <a:gd name="connsiteX29" fmla="*/ 21124 w 358755"/>
                <a:gd name="connsiteY29" fmla="*/ 243714 h 344635"/>
                <a:gd name="connsiteX30" fmla="*/ 15771 w 358755"/>
                <a:gd name="connsiteY30" fmla="*/ 249673 h 344635"/>
                <a:gd name="connsiteX31" fmla="*/ 0 w 358755"/>
                <a:gd name="connsiteY31" fmla="*/ 268142 h 344635"/>
                <a:gd name="connsiteX32" fmla="*/ 12857 w 358755"/>
                <a:gd name="connsiteY32" fmla="*/ 279797 h 344635"/>
                <a:gd name="connsiteX33" fmla="*/ 64746 w 358755"/>
                <a:gd name="connsiteY33" fmla="*/ 280699 h 344635"/>
                <a:gd name="connsiteX34" fmla="*/ 106002 w 358755"/>
                <a:gd name="connsiteY34" fmla="*/ 297586 h 344635"/>
                <a:gd name="connsiteX35" fmla="*/ 193786 w 358755"/>
                <a:gd name="connsiteY35" fmla="*/ 343683 h 344635"/>
                <a:gd name="connsiteX36" fmla="*/ 248623 w 358755"/>
                <a:gd name="connsiteY36" fmla="*/ 274737 h 344635"/>
                <a:gd name="connsiteX37" fmla="*/ 309336 w 358755"/>
                <a:gd name="connsiteY37" fmla="*/ 281295 h 344635"/>
                <a:gd name="connsiteX38" fmla="*/ 333507 w 358755"/>
                <a:gd name="connsiteY38" fmla="*/ 159446 h 344635"/>
                <a:gd name="connsiteX39" fmla="*/ 321786 w 358755"/>
                <a:gd name="connsiteY39" fmla="*/ 127826 h 344635"/>
                <a:gd name="connsiteX40" fmla="*/ 318409 w 358755"/>
                <a:gd name="connsiteY40" fmla="*/ 20413 h 344635"/>
                <a:gd name="connsiteX41" fmla="*/ 257216 w 358755"/>
                <a:gd name="connsiteY41" fmla="*/ 88 h 344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8755" h="344635">
                  <a:moveTo>
                    <a:pt x="163086" y="230172"/>
                  </a:moveTo>
                  <a:cubicBezTo>
                    <a:pt x="193714" y="227655"/>
                    <a:pt x="211759" y="247687"/>
                    <a:pt x="215236" y="275136"/>
                  </a:cubicBezTo>
                  <a:cubicBezTo>
                    <a:pt x="217421" y="292421"/>
                    <a:pt x="198084" y="307287"/>
                    <a:pt x="178979" y="307287"/>
                  </a:cubicBezTo>
                  <a:cubicBezTo>
                    <a:pt x="149577" y="307254"/>
                    <a:pt x="134113" y="290566"/>
                    <a:pt x="131663" y="261230"/>
                  </a:cubicBezTo>
                  <a:cubicBezTo>
                    <a:pt x="129942" y="240271"/>
                    <a:pt x="144113" y="231761"/>
                    <a:pt x="163086" y="230172"/>
                  </a:cubicBezTo>
                  <a:close/>
                  <a:moveTo>
                    <a:pt x="280994" y="173817"/>
                  </a:moveTo>
                  <a:cubicBezTo>
                    <a:pt x="306655" y="174512"/>
                    <a:pt x="322714" y="188154"/>
                    <a:pt x="324369" y="211431"/>
                  </a:cubicBezTo>
                  <a:cubicBezTo>
                    <a:pt x="325859" y="233086"/>
                    <a:pt x="312151" y="250038"/>
                    <a:pt x="289106" y="250370"/>
                  </a:cubicBezTo>
                  <a:cubicBezTo>
                    <a:pt x="263511" y="250667"/>
                    <a:pt x="240300" y="235999"/>
                    <a:pt x="236758" y="211828"/>
                  </a:cubicBezTo>
                  <a:cubicBezTo>
                    <a:pt x="232519" y="183353"/>
                    <a:pt x="260200" y="179115"/>
                    <a:pt x="280994" y="173817"/>
                  </a:cubicBezTo>
                  <a:close/>
                  <a:moveTo>
                    <a:pt x="166695" y="126469"/>
                  </a:moveTo>
                  <a:cubicBezTo>
                    <a:pt x="192190" y="127428"/>
                    <a:pt x="213845" y="158817"/>
                    <a:pt x="205368" y="183187"/>
                  </a:cubicBezTo>
                  <a:cubicBezTo>
                    <a:pt x="202289" y="191862"/>
                    <a:pt x="196594" y="196365"/>
                    <a:pt x="185833" y="203683"/>
                  </a:cubicBezTo>
                  <a:cubicBezTo>
                    <a:pt x="173482" y="212093"/>
                    <a:pt x="158947" y="212093"/>
                    <a:pt x="144874" y="203683"/>
                  </a:cubicBezTo>
                  <a:cubicBezTo>
                    <a:pt x="130438" y="195041"/>
                    <a:pt x="120240" y="181598"/>
                    <a:pt x="126664" y="154049"/>
                  </a:cubicBezTo>
                  <a:cubicBezTo>
                    <a:pt x="131531" y="133124"/>
                    <a:pt x="156629" y="126070"/>
                    <a:pt x="166695" y="126469"/>
                  </a:cubicBezTo>
                  <a:close/>
                  <a:moveTo>
                    <a:pt x="272186" y="38691"/>
                  </a:moveTo>
                  <a:cubicBezTo>
                    <a:pt x="288311" y="39187"/>
                    <a:pt x="306953" y="51008"/>
                    <a:pt x="308707" y="79318"/>
                  </a:cubicBezTo>
                  <a:cubicBezTo>
                    <a:pt x="310065" y="100609"/>
                    <a:pt x="266988" y="127461"/>
                    <a:pt x="244406" y="132395"/>
                  </a:cubicBezTo>
                  <a:cubicBezTo>
                    <a:pt x="216891" y="138388"/>
                    <a:pt x="197322" y="106039"/>
                    <a:pt x="198117" y="90112"/>
                  </a:cubicBezTo>
                  <a:cubicBezTo>
                    <a:pt x="199210" y="68027"/>
                    <a:pt x="232055" y="38227"/>
                    <a:pt x="272186" y="38691"/>
                  </a:cubicBezTo>
                  <a:close/>
                  <a:moveTo>
                    <a:pt x="257216" y="88"/>
                  </a:moveTo>
                  <a:lnTo>
                    <a:pt x="247775" y="4075"/>
                  </a:lnTo>
                  <a:lnTo>
                    <a:pt x="203167" y="49670"/>
                  </a:lnTo>
                  <a:cubicBezTo>
                    <a:pt x="177931" y="75636"/>
                    <a:pt x="153408" y="101067"/>
                    <a:pt x="130356" y="125251"/>
                  </a:cubicBezTo>
                  <a:lnTo>
                    <a:pt x="80063" y="178774"/>
                  </a:lnTo>
                  <a:lnTo>
                    <a:pt x="84521" y="181101"/>
                  </a:lnTo>
                  <a:cubicBezTo>
                    <a:pt x="91698" y="190207"/>
                    <a:pt x="95572" y="201696"/>
                    <a:pt x="95407" y="211431"/>
                  </a:cubicBezTo>
                  <a:cubicBezTo>
                    <a:pt x="95010" y="240370"/>
                    <a:pt x="64845" y="248316"/>
                    <a:pt x="40376" y="250767"/>
                  </a:cubicBezTo>
                  <a:lnTo>
                    <a:pt x="21124" y="243714"/>
                  </a:lnTo>
                  <a:lnTo>
                    <a:pt x="15771" y="249673"/>
                  </a:lnTo>
                  <a:lnTo>
                    <a:pt x="0" y="268142"/>
                  </a:lnTo>
                  <a:lnTo>
                    <a:pt x="12857" y="279797"/>
                  </a:lnTo>
                  <a:cubicBezTo>
                    <a:pt x="28655" y="286319"/>
                    <a:pt x="46717" y="287205"/>
                    <a:pt x="64746" y="280699"/>
                  </a:cubicBezTo>
                  <a:cubicBezTo>
                    <a:pt x="87195" y="272653"/>
                    <a:pt x="94811" y="271957"/>
                    <a:pt x="106002" y="297586"/>
                  </a:cubicBezTo>
                  <a:cubicBezTo>
                    <a:pt x="121300" y="332601"/>
                    <a:pt x="159710" y="348897"/>
                    <a:pt x="193786" y="343683"/>
                  </a:cubicBezTo>
                  <a:cubicBezTo>
                    <a:pt x="230644" y="333087"/>
                    <a:pt x="230344" y="297719"/>
                    <a:pt x="248623" y="274737"/>
                  </a:cubicBezTo>
                  <a:cubicBezTo>
                    <a:pt x="268861" y="276924"/>
                    <a:pt x="274479" y="288674"/>
                    <a:pt x="309336" y="281295"/>
                  </a:cubicBezTo>
                  <a:cubicBezTo>
                    <a:pt x="361730" y="270204"/>
                    <a:pt x="376717" y="199676"/>
                    <a:pt x="333507" y="159446"/>
                  </a:cubicBezTo>
                  <a:cubicBezTo>
                    <a:pt x="324701" y="151235"/>
                    <a:pt x="305893" y="149513"/>
                    <a:pt x="321786" y="127826"/>
                  </a:cubicBezTo>
                  <a:cubicBezTo>
                    <a:pt x="353970" y="83888"/>
                    <a:pt x="350991" y="46902"/>
                    <a:pt x="318409" y="20413"/>
                  </a:cubicBezTo>
                  <a:cubicBezTo>
                    <a:pt x="300529" y="5861"/>
                    <a:pt x="278841" y="-860"/>
                    <a:pt x="257216" y="88"/>
                  </a:cubicBez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652" name="자유형: 도형 651">
              <a:extLst>
                <a:ext uri="{FF2B5EF4-FFF2-40B4-BE49-F238E27FC236}">
                  <a16:creationId xmlns:a16="http://schemas.microsoft.com/office/drawing/2014/main" id="{D977CA8A-C811-496B-A45D-6A58398AE02F}"/>
                </a:ext>
              </a:extLst>
            </p:cNvPr>
            <p:cNvSpPr/>
            <p:nvPr/>
          </p:nvSpPr>
          <p:spPr>
            <a:xfrm flipH="1">
              <a:off x="1015237" y="2377211"/>
              <a:ext cx="243909" cy="282314"/>
            </a:xfrm>
            <a:custGeom>
              <a:avLst/>
              <a:gdLst>
                <a:gd name="connsiteX0" fmla="*/ 186648 w 243909"/>
                <a:gd name="connsiteY0" fmla="*/ 103063 h 282314"/>
                <a:gd name="connsiteX1" fmla="*/ 186648 w 243909"/>
                <a:gd name="connsiteY1" fmla="*/ 282314 h 282314"/>
                <a:gd name="connsiteX2" fmla="*/ 186648 w 243909"/>
                <a:gd name="connsiteY2" fmla="*/ 103063 h 282314"/>
                <a:gd name="connsiteX3" fmla="*/ 180730 w 243909"/>
                <a:gd name="connsiteY3" fmla="*/ 97146 h 282314"/>
                <a:gd name="connsiteX4" fmla="*/ 100105 w 243909"/>
                <a:gd name="connsiteY4" fmla="*/ 178758 h 282314"/>
                <a:gd name="connsiteX5" fmla="*/ 180730 w 243909"/>
                <a:gd name="connsiteY5" fmla="*/ 97146 h 282314"/>
                <a:gd name="connsiteX6" fmla="*/ 194785 w 243909"/>
                <a:gd name="connsiteY6" fmla="*/ 96899 h 282314"/>
                <a:gd name="connsiteX7" fmla="*/ 224958 w 243909"/>
                <a:gd name="connsiteY7" fmla="*/ 148739 h 282314"/>
                <a:gd name="connsiteX8" fmla="*/ 243909 w 243909"/>
                <a:gd name="connsiteY8" fmla="*/ 164057 h 282314"/>
                <a:gd name="connsiteX9" fmla="*/ 221398 w 243909"/>
                <a:gd name="connsiteY9" fmla="*/ 108658 h 282314"/>
                <a:gd name="connsiteX10" fmla="*/ 220660 w 243909"/>
                <a:gd name="connsiteY10" fmla="*/ 107456 h 282314"/>
                <a:gd name="connsiteX11" fmla="*/ 220377 w 243909"/>
                <a:gd name="connsiteY11" fmla="*/ 107228 h 282314"/>
                <a:gd name="connsiteX12" fmla="*/ 194785 w 243909"/>
                <a:gd name="connsiteY12" fmla="*/ 96899 h 282314"/>
                <a:gd name="connsiteX13" fmla="*/ 207814 w 243909"/>
                <a:gd name="connsiteY13" fmla="*/ 86532 h 282314"/>
                <a:gd name="connsiteX14" fmla="*/ 200949 w 243909"/>
                <a:gd name="connsiteY14" fmla="*/ 89256 h 282314"/>
                <a:gd name="connsiteX15" fmla="*/ 212407 w 243909"/>
                <a:gd name="connsiteY15" fmla="*/ 94014 h 282314"/>
                <a:gd name="connsiteX16" fmla="*/ 198753 w 243909"/>
                <a:gd name="connsiteY16" fmla="*/ 71774 h 282314"/>
                <a:gd name="connsiteX17" fmla="*/ 194538 w 243909"/>
                <a:gd name="connsiteY17" fmla="*/ 82106 h 282314"/>
                <a:gd name="connsiteX18" fmla="*/ 203057 w 243909"/>
                <a:gd name="connsiteY18" fmla="*/ 78785 h 282314"/>
                <a:gd name="connsiteX19" fmla="*/ 87468 w 243909"/>
                <a:gd name="connsiteY19" fmla="*/ 66695 h 282314"/>
                <a:gd name="connsiteX20" fmla="*/ 0 w 243909"/>
                <a:gd name="connsiteY20" fmla="*/ 89010 h 282314"/>
                <a:gd name="connsiteX21" fmla="*/ 173827 w 243909"/>
                <a:gd name="connsiteY21" fmla="*/ 89503 h 282314"/>
                <a:gd name="connsiteX22" fmla="*/ 87468 w 243909"/>
                <a:gd name="connsiteY22" fmla="*/ 66695 h 282314"/>
                <a:gd name="connsiteX23" fmla="*/ 170588 w 243909"/>
                <a:gd name="connsiteY23" fmla="*/ 30529 h 282314"/>
                <a:gd name="connsiteX24" fmla="*/ 170791 w 243909"/>
                <a:gd name="connsiteY24" fmla="*/ 32381 h 282314"/>
                <a:gd name="connsiteX25" fmla="*/ 187634 w 243909"/>
                <a:gd name="connsiteY25" fmla="*/ 74709 h 282314"/>
                <a:gd name="connsiteX26" fmla="*/ 192837 w 243909"/>
                <a:gd name="connsiteY26" fmla="*/ 62138 h 282314"/>
                <a:gd name="connsiteX27" fmla="*/ 180069 w 243909"/>
                <a:gd name="connsiteY27" fmla="*/ 41341 h 282314"/>
                <a:gd name="connsiteX28" fmla="*/ 100597 w 243909"/>
                <a:gd name="connsiteY28" fmla="*/ 0 h 282314"/>
                <a:gd name="connsiteX29" fmla="*/ 180730 w 243909"/>
                <a:gd name="connsiteY29" fmla="*/ 82106 h 282314"/>
                <a:gd name="connsiteX30" fmla="*/ 100597 w 243909"/>
                <a:gd name="connsiteY30" fmla="*/ 0 h 28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3909" h="282314">
                  <a:moveTo>
                    <a:pt x="186648" y="103063"/>
                  </a:moveTo>
                  <a:cubicBezTo>
                    <a:pt x="158293" y="162978"/>
                    <a:pt x="158047" y="222153"/>
                    <a:pt x="186648" y="282314"/>
                  </a:cubicBezTo>
                  <a:cubicBezTo>
                    <a:pt x="216482" y="244836"/>
                    <a:pt x="216482" y="141527"/>
                    <a:pt x="186648" y="103063"/>
                  </a:cubicBezTo>
                  <a:close/>
                  <a:moveTo>
                    <a:pt x="180730" y="97146"/>
                  </a:moveTo>
                  <a:cubicBezTo>
                    <a:pt x="152129" y="97886"/>
                    <a:pt x="108488" y="141527"/>
                    <a:pt x="100105" y="178758"/>
                  </a:cubicBezTo>
                  <a:cubicBezTo>
                    <a:pt x="134870" y="171361"/>
                    <a:pt x="172840" y="132651"/>
                    <a:pt x="180730" y="97146"/>
                  </a:cubicBezTo>
                  <a:close/>
                  <a:moveTo>
                    <a:pt x="194785" y="96899"/>
                  </a:moveTo>
                  <a:cubicBezTo>
                    <a:pt x="197867" y="114036"/>
                    <a:pt x="209763" y="133206"/>
                    <a:pt x="224958" y="148739"/>
                  </a:cubicBezTo>
                  <a:lnTo>
                    <a:pt x="243909" y="164057"/>
                  </a:lnTo>
                  <a:lnTo>
                    <a:pt x="221398" y="108658"/>
                  </a:lnTo>
                  <a:lnTo>
                    <a:pt x="220660" y="107456"/>
                  </a:lnTo>
                  <a:lnTo>
                    <a:pt x="220377" y="107228"/>
                  </a:lnTo>
                  <a:cubicBezTo>
                    <a:pt x="211797" y="101985"/>
                    <a:pt x="203044" y="98317"/>
                    <a:pt x="194785" y="96899"/>
                  </a:cubicBezTo>
                  <a:close/>
                  <a:moveTo>
                    <a:pt x="207814" y="86532"/>
                  </a:moveTo>
                  <a:lnTo>
                    <a:pt x="200949" y="89256"/>
                  </a:lnTo>
                  <a:lnTo>
                    <a:pt x="212407" y="94014"/>
                  </a:lnTo>
                  <a:close/>
                  <a:moveTo>
                    <a:pt x="198753" y="71774"/>
                  </a:moveTo>
                  <a:lnTo>
                    <a:pt x="194538" y="82106"/>
                  </a:lnTo>
                  <a:lnTo>
                    <a:pt x="203057" y="78785"/>
                  </a:lnTo>
                  <a:close/>
                  <a:moveTo>
                    <a:pt x="87468" y="66695"/>
                  </a:moveTo>
                  <a:cubicBezTo>
                    <a:pt x="56032" y="66634"/>
                    <a:pt x="24410" y="74093"/>
                    <a:pt x="0" y="89010"/>
                  </a:cubicBezTo>
                  <a:cubicBezTo>
                    <a:pt x="46354" y="119337"/>
                    <a:pt x="124761" y="119830"/>
                    <a:pt x="173827" y="89503"/>
                  </a:cubicBezTo>
                  <a:cubicBezTo>
                    <a:pt x="150157" y="74339"/>
                    <a:pt x="118905" y="66757"/>
                    <a:pt x="87468" y="66695"/>
                  </a:cubicBezTo>
                  <a:close/>
                  <a:moveTo>
                    <a:pt x="170588" y="30529"/>
                  </a:moveTo>
                  <a:lnTo>
                    <a:pt x="170791" y="32381"/>
                  </a:lnTo>
                  <a:cubicBezTo>
                    <a:pt x="174459" y="47880"/>
                    <a:pt x="180053" y="62381"/>
                    <a:pt x="187634" y="74709"/>
                  </a:cubicBezTo>
                  <a:lnTo>
                    <a:pt x="192837" y="62138"/>
                  </a:lnTo>
                  <a:lnTo>
                    <a:pt x="180069" y="41341"/>
                  </a:lnTo>
                  <a:close/>
                  <a:moveTo>
                    <a:pt x="100597" y="0"/>
                  </a:moveTo>
                  <a:cubicBezTo>
                    <a:pt x="103063" y="30821"/>
                    <a:pt x="146458" y="75695"/>
                    <a:pt x="180730" y="82106"/>
                  </a:cubicBezTo>
                  <a:cubicBezTo>
                    <a:pt x="172347" y="45861"/>
                    <a:pt x="134623" y="7151"/>
                    <a:pt x="100597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653" name="자유형: 도형 652">
              <a:extLst>
                <a:ext uri="{FF2B5EF4-FFF2-40B4-BE49-F238E27FC236}">
                  <a16:creationId xmlns:a16="http://schemas.microsoft.com/office/drawing/2014/main" id="{5DC3AA38-CE65-4541-9268-37848941127C}"/>
                </a:ext>
              </a:extLst>
            </p:cNvPr>
            <p:cNvSpPr/>
            <p:nvPr/>
          </p:nvSpPr>
          <p:spPr>
            <a:xfrm rot="16200000">
              <a:off x="2637261" y="6643420"/>
              <a:ext cx="132982" cy="256531"/>
            </a:xfrm>
            <a:custGeom>
              <a:avLst/>
              <a:gdLst>
                <a:gd name="connsiteX0" fmla="*/ 0 w 132982"/>
                <a:gd name="connsiteY0" fmla="*/ 0 h 256531"/>
                <a:gd name="connsiteX1" fmla="*/ 999 w 132982"/>
                <a:gd name="connsiteY1" fmla="*/ 1872 h 256531"/>
                <a:gd name="connsiteX2" fmla="*/ 7086 w 132982"/>
                <a:gd name="connsiteY2" fmla="*/ 51597 h 256531"/>
                <a:gd name="connsiteX3" fmla="*/ 9439 w 132982"/>
                <a:gd name="connsiteY3" fmla="*/ 70601 h 256531"/>
                <a:gd name="connsiteX4" fmla="*/ 107098 w 132982"/>
                <a:gd name="connsiteY4" fmla="*/ 72238 h 256531"/>
                <a:gd name="connsiteX5" fmla="*/ 119324 w 132982"/>
                <a:gd name="connsiteY5" fmla="*/ 117205 h 256531"/>
                <a:gd name="connsiteX6" fmla="*/ 92876 w 132982"/>
                <a:gd name="connsiteY6" fmla="*/ 141044 h 256531"/>
                <a:gd name="connsiteX7" fmla="*/ 44200 w 132982"/>
                <a:gd name="connsiteY7" fmla="*/ 163604 h 256531"/>
                <a:gd name="connsiteX8" fmla="*/ 81622 w 132982"/>
                <a:gd name="connsiteY8" fmla="*/ 201102 h 256531"/>
                <a:gd name="connsiteX9" fmla="*/ 94385 w 132982"/>
                <a:gd name="connsiteY9" fmla="*/ 242104 h 256531"/>
                <a:gd name="connsiteX10" fmla="*/ 53690 w 132982"/>
                <a:gd name="connsiteY10" fmla="*/ 256531 h 256531"/>
                <a:gd name="connsiteX11" fmla="*/ 0 w 132982"/>
                <a:gd name="connsiteY11" fmla="*/ 243479 h 256531"/>
                <a:gd name="connsiteX12" fmla="*/ 0 w 132982"/>
                <a:gd name="connsiteY12" fmla="*/ 219887 h 256531"/>
                <a:gd name="connsiteX13" fmla="*/ 13903 w 132982"/>
                <a:gd name="connsiteY13" fmla="*/ 225423 h 256531"/>
                <a:gd name="connsiteX14" fmla="*/ 56427 w 132982"/>
                <a:gd name="connsiteY14" fmla="*/ 224046 h 256531"/>
                <a:gd name="connsiteX15" fmla="*/ 8262 w 132982"/>
                <a:gd name="connsiteY15" fmla="*/ 179386 h 256531"/>
                <a:gd name="connsiteX16" fmla="*/ 0 w 132982"/>
                <a:gd name="connsiteY16" fmla="*/ 182268 h 256531"/>
                <a:gd name="connsiteX17" fmla="*/ 0 w 132982"/>
                <a:gd name="connsiteY17" fmla="*/ 142708 h 256531"/>
                <a:gd name="connsiteX18" fmla="*/ 9209 w 132982"/>
                <a:gd name="connsiteY18" fmla="*/ 142221 h 256531"/>
                <a:gd name="connsiteX19" fmla="*/ 55250 w 132982"/>
                <a:gd name="connsiteY19" fmla="*/ 129329 h 256531"/>
                <a:gd name="connsiteX20" fmla="*/ 63870 w 132982"/>
                <a:gd name="connsiteY20" fmla="*/ 125006 h 256531"/>
                <a:gd name="connsiteX21" fmla="*/ 85688 w 132982"/>
                <a:gd name="connsiteY21" fmla="*/ 103188 h 256531"/>
                <a:gd name="connsiteX22" fmla="*/ 52590 w 132982"/>
                <a:gd name="connsiteY22" fmla="*/ 93110 h 256531"/>
                <a:gd name="connsiteX23" fmla="*/ 0 w 132982"/>
                <a:gd name="connsiteY23" fmla="*/ 111128 h 25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2982" h="256531">
                  <a:moveTo>
                    <a:pt x="0" y="0"/>
                  </a:moveTo>
                  <a:lnTo>
                    <a:pt x="999" y="1872"/>
                  </a:lnTo>
                  <a:cubicBezTo>
                    <a:pt x="999" y="1872"/>
                    <a:pt x="11869" y="32106"/>
                    <a:pt x="7086" y="51597"/>
                  </a:cubicBezTo>
                  <a:cubicBezTo>
                    <a:pt x="1280" y="75154"/>
                    <a:pt x="4067" y="70039"/>
                    <a:pt x="9439" y="70601"/>
                  </a:cubicBezTo>
                  <a:cubicBezTo>
                    <a:pt x="10692" y="70729"/>
                    <a:pt x="56427" y="56252"/>
                    <a:pt x="107098" y="72238"/>
                  </a:cubicBezTo>
                  <a:cubicBezTo>
                    <a:pt x="137690" y="81882"/>
                    <a:pt x="140375" y="93954"/>
                    <a:pt x="119324" y="117205"/>
                  </a:cubicBezTo>
                  <a:cubicBezTo>
                    <a:pt x="112572" y="124674"/>
                    <a:pt x="92901" y="141070"/>
                    <a:pt x="92876" y="141044"/>
                  </a:cubicBezTo>
                  <a:cubicBezTo>
                    <a:pt x="64535" y="164576"/>
                    <a:pt x="45403" y="156161"/>
                    <a:pt x="44200" y="163604"/>
                  </a:cubicBezTo>
                  <a:cubicBezTo>
                    <a:pt x="43049" y="170894"/>
                    <a:pt x="67477" y="178951"/>
                    <a:pt x="81622" y="201102"/>
                  </a:cubicBezTo>
                  <a:cubicBezTo>
                    <a:pt x="88937" y="212561"/>
                    <a:pt x="97173" y="232768"/>
                    <a:pt x="94385" y="242104"/>
                  </a:cubicBezTo>
                  <a:cubicBezTo>
                    <a:pt x="92185" y="249471"/>
                    <a:pt x="68909" y="255686"/>
                    <a:pt x="53690" y="256531"/>
                  </a:cubicBezTo>
                  <a:lnTo>
                    <a:pt x="0" y="243479"/>
                  </a:lnTo>
                  <a:lnTo>
                    <a:pt x="0" y="219887"/>
                  </a:lnTo>
                  <a:lnTo>
                    <a:pt x="13903" y="225423"/>
                  </a:lnTo>
                  <a:cubicBezTo>
                    <a:pt x="32725" y="230511"/>
                    <a:pt x="55180" y="230703"/>
                    <a:pt x="56427" y="224046"/>
                  </a:cubicBezTo>
                  <a:cubicBezTo>
                    <a:pt x="59343" y="215426"/>
                    <a:pt x="34225" y="184016"/>
                    <a:pt x="8262" y="179386"/>
                  </a:cubicBezTo>
                  <a:lnTo>
                    <a:pt x="0" y="182268"/>
                  </a:lnTo>
                  <a:lnTo>
                    <a:pt x="0" y="142708"/>
                  </a:lnTo>
                  <a:lnTo>
                    <a:pt x="9209" y="142221"/>
                  </a:lnTo>
                  <a:cubicBezTo>
                    <a:pt x="27089" y="139535"/>
                    <a:pt x="39443" y="138205"/>
                    <a:pt x="55250" y="129329"/>
                  </a:cubicBezTo>
                  <a:lnTo>
                    <a:pt x="63870" y="125006"/>
                  </a:lnTo>
                  <a:cubicBezTo>
                    <a:pt x="71058" y="120940"/>
                    <a:pt x="87607" y="108944"/>
                    <a:pt x="85688" y="103188"/>
                  </a:cubicBezTo>
                  <a:cubicBezTo>
                    <a:pt x="83617" y="96998"/>
                    <a:pt x="63001" y="92190"/>
                    <a:pt x="52590" y="93110"/>
                  </a:cubicBezTo>
                  <a:lnTo>
                    <a:pt x="0" y="111128"/>
                  </a:lnTo>
                  <a:close/>
                </a:path>
              </a:pathLst>
            </a:custGeom>
            <a:solidFill>
              <a:schemeClr val="bg1"/>
            </a:solidFill>
            <a:ln w="3938" cap="flat">
              <a:noFill/>
              <a:prstDash val="solid"/>
              <a:miter/>
            </a:ln>
            <a:effectLst>
              <a:outerShdw blurRad="50800" dist="127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670" name="Freeform: Shape 4">
            <a:extLst>
              <a:ext uri="{FF2B5EF4-FFF2-40B4-BE49-F238E27FC236}">
                <a16:creationId xmlns:a16="http://schemas.microsoft.com/office/drawing/2014/main" id="{67B9602C-0777-4761-82CE-F27A673CBCB1}"/>
              </a:ext>
            </a:extLst>
          </p:cNvPr>
          <p:cNvSpPr/>
          <p:nvPr/>
        </p:nvSpPr>
        <p:spPr>
          <a:xfrm rot="16700285">
            <a:off x="10583944" y="5761877"/>
            <a:ext cx="1198606" cy="1006353"/>
          </a:xfrm>
          <a:custGeom>
            <a:avLst/>
            <a:gdLst>
              <a:gd name="connsiteX0" fmla="*/ 719396 w 1198606"/>
              <a:gd name="connsiteY0" fmla="*/ 669711 h 1006353"/>
              <a:gd name="connsiteX1" fmla="*/ 578334 w 1198606"/>
              <a:gd name="connsiteY1" fmla="*/ 712565 h 1006353"/>
              <a:gd name="connsiteX2" fmla="*/ 486120 w 1198606"/>
              <a:gd name="connsiteY2" fmla="*/ 776078 h 1006353"/>
              <a:gd name="connsiteX3" fmla="*/ 541078 w 1198606"/>
              <a:gd name="connsiteY3" fmla="*/ 800167 h 1006353"/>
              <a:gd name="connsiteX4" fmla="*/ 582316 w 1198606"/>
              <a:gd name="connsiteY4" fmla="*/ 801665 h 1006353"/>
              <a:gd name="connsiteX5" fmla="*/ 610741 w 1198606"/>
              <a:gd name="connsiteY5" fmla="*/ 849329 h 1006353"/>
              <a:gd name="connsiteX6" fmla="*/ 583381 w 1198606"/>
              <a:gd name="connsiteY6" fmla="*/ 887019 h 1006353"/>
              <a:gd name="connsiteX7" fmla="*/ 520498 w 1198606"/>
              <a:gd name="connsiteY7" fmla="*/ 852207 h 1006353"/>
              <a:gd name="connsiteX8" fmla="*/ 485371 w 1198606"/>
              <a:gd name="connsiteY8" fmla="*/ 820470 h 1006353"/>
              <a:gd name="connsiteX9" fmla="*/ 385942 w 1198606"/>
              <a:gd name="connsiteY9" fmla="*/ 833638 h 1006353"/>
              <a:gd name="connsiteX10" fmla="*/ 269048 w 1198606"/>
              <a:gd name="connsiteY10" fmla="*/ 893485 h 1006353"/>
              <a:gd name="connsiteX11" fmla="*/ 311351 w 1198606"/>
              <a:gd name="connsiteY11" fmla="*/ 922856 h 1006353"/>
              <a:gd name="connsiteX12" fmla="*/ 357399 w 1198606"/>
              <a:gd name="connsiteY12" fmla="*/ 962636 h 1006353"/>
              <a:gd name="connsiteX13" fmla="*/ 326726 w 1198606"/>
              <a:gd name="connsiteY13" fmla="*/ 1005214 h 1006353"/>
              <a:gd name="connsiteX14" fmla="*/ 271847 w 1198606"/>
              <a:gd name="connsiteY14" fmla="*/ 969850 h 1006353"/>
              <a:gd name="connsiteX15" fmla="*/ 151681 w 1198606"/>
              <a:gd name="connsiteY15" fmla="*/ 935788 h 1006353"/>
              <a:gd name="connsiteX16" fmla="*/ 93 w 1198606"/>
              <a:gd name="connsiteY16" fmla="*/ 969732 h 1006353"/>
              <a:gd name="connsiteX17" fmla="*/ 153849 w 1198606"/>
              <a:gd name="connsiteY17" fmla="*/ 909334 h 1006353"/>
              <a:gd name="connsiteX18" fmla="*/ 198991 w 1198606"/>
              <a:gd name="connsiteY18" fmla="*/ 857411 h 1006353"/>
              <a:gd name="connsiteX19" fmla="*/ 191579 w 1198606"/>
              <a:gd name="connsiteY19" fmla="*/ 756208 h 1006353"/>
              <a:gd name="connsiteX20" fmla="*/ 224301 w 1198606"/>
              <a:gd name="connsiteY20" fmla="*/ 680158 h 1006353"/>
              <a:gd name="connsiteX21" fmla="*/ 287538 w 1198606"/>
              <a:gd name="connsiteY21" fmla="*/ 709056 h 1006353"/>
              <a:gd name="connsiteX22" fmla="*/ 271966 w 1198606"/>
              <a:gd name="connsiteY22" fmla="*/ 771426 h 1006353"/>
              <a:gd name="connsiteX23" fmla="*/ 238179 w 1198606"/>
              <a:gd name="connsiteY23" fmla="*/ 800049 h 1006353"/>
              <a:gd name="connsiteX24" fmla="*/ 242791 w 1198606"/>
              <a:gd name="connsiteY24" fmla="*/ 858752 h 1006353"/>
              <a:gd name="connsiteX25" fmla="*/ 292979 w 1198606"/>
              <a:gd name="connsiteY25" fmla="*/ 847516 h 1006353"/>
              <a:gd name="connsiteX26" fmla="*/ 405260 w 1198606"/>
              <a:gd name="connsiteY26" fmla="*/ 680001 h 1006353"/>
              <a:gd name="connsiteX27" fmla="*/ 388544 w 1198606"/>
              <a:gd name="connsiteY27" fmla="*/ 612979 h 1006353"/>
              <a:gd name="connsiteX28" fmla="*/ 400135 w 1198606"/>
              <a:gd name="connsiteY28" fmla="*/ 534169 h 1006353"/>
              <a:gd name="connsiteX29" fmla="*/ 467866 w 1198606"/>
              <a:gd name="connsiteY29" fmla="*/ 548125 h 1006353"/>
              <a:gd name="connsiteX30" fmla="*/ 455014 w 1198606"/>
              <a:gd name="connsiteY30" fmla="*/ 621770 h 1006353"/>
              <a:gd name="connsiteX31" fmla="*/ 434829 w 1198606"/>
              <a:gd name="connsiteY31" fmla="*/ 742686 h 1006353"/>
              <a:gd name="connsiteX32" fmla="*/ 463924 w 1198606"/>
              <a:gd name="connsiteY32" fmla="*/ 751674 h 1006353"/>
              <a:gd name="connsiteX33" fmla="*/ 607272 w 1198606"/>
              <a:gd name="connsiteY33" fmla="*/ 647357 h 1006353"/>
              <a:gd name="connsiteX34" fmla="*/ 641847 w 1198606"/>
              <a:gd name="connsiteY34" fmla="*/ 611205 h 1006353"/>
              <a:gd name="connsiteX35" fmla="*/ 584169 w 1198606"/>
              <a:gd name="connsiteY35" fmla="*/ 485755 h 1006353"/>
              <a:gd name="connsiteX36" fmla="*/ 545178 w 1198606"/>
              <a:gd name="connsiteY36" fmla="*/ 423859 h 1006353"/>
              <a:gd name="connsiteX37" fmla="*/ 640467 w 1198606"/>
              <a:gd name="connsiteY37" fmla="*/ 389638 h 1006353"/>
              <a:gd name="connsiteX38" fmla="*/ 651940 w 1198606"/>
              <a:gd name="connsiteY38" fmla="*/ 463205 h 1006353"/>
              <a:gd name="connsiteX39" fmla="*/ 670667 w 1198606"/>
              <a:gd name="connsiteY39" fmla="*/ 589836 h 1006353"/>
              <a:gd name="connsiteX40" fmla="*/ 787482 w 1198606"/>
              <a:gd name="connsiteY40" fmla="*/ 436080 h 1006353"/>
              <a:gd name="connsiteX41" fmla="*/ 779439 w 1198606"/>
              <a:gd name="connsiteY41" fmla="*/ 340988 h 1006353"/>
              <a:gd name="connsiteX42" fmla="*/ 737965 w 1198606"/>
              <a:gd name="connsiteY42" fmla="*/ 305979 h 1006353"/>
              <a:gd name="connsiteX43" fmla="*/ 749122 w 1198606"/>
              <a:gd name="connsiteY43" fmla="*/ 227840 h 1006353"/>
              <a:gd name="connsiteX44" fmla="*/ 816656 w 1198606"/>
              <a:gd name="connsiteY44" fmla="*/ 220152 h 1006353"/>
              <a:gd name="connsiteX45" fmla="*/ 834042 w 1198606"/>
              <a:gd name="connsiteY45" fmla="*/ 308936 h 1006353"/>
              <a:gd name="connsiteX46" fmla="*/ 829233 w 1198606"/>
              <a:gd name="connsiteY46" fmla="*/ 425593 h 1006353"/>
              <a:gd name="connsiteX47" fmla="*/ 939661 w 1198606"/>
              <a:gd name="connsiteY47" fmla="*/ 291905 h 1006353"/>
              <a:gd name="connsiteX48" fmla="*/ 906505 w 1198606"/>
              <a:gd name="connsiteY48" fmla="*/ 161094 h 1006353"/>
              <a:gd name="connsiteX49" fmla="*/ 870707 w 1198606"/>
              <a:gd name="connsiteY49" fmla="*/ 89025 h 1006353"/>
              <a:gd name="connsiteX50" fmla="*/ 937966 w 1198606"/>
              <a:gd name="connsiteY50" fmla="*/ 62374 h 1006353"/>
              <a:gd name="connsiteX51" fmla="*/ 965642 w 1198606"/>
              <a:gd name="connsiteY51" fmla="*/ 137439 h 1006353"/>
              <a:gd name="connsiteX52" fmla="*/ 976720 w 1198606"/>
              <a:gd name="connsiteY52" fmla="*/ 231309 h 1006353"/>
              <a:gd name="connsiteX53" fmla="*/ 1049892 w 1198606"/>
              <a:gd name="connsiteY53" fmla="*/ 79012 h 1006353"/>
              <a:gd name="connsiteX54" fmla="*/ 1076504 w 1198606"/>
              <a:gd name="connsiteY54" fmla="*/ 2961 h 1006353"/>
              <a:gd name="connsiteX55" fmla="*/ 1135641 w 1198606"/>
              <a:gd name="connsiteY55" fmla="*/ 19875 h 1006353"/>
              <a:gd name="connsiteX56" fmla="*/ 1102642 w 1198606"/>
              <a:gd name="connsiteY56" fmla="*/ 101286 h 1006353"/>
              <a:gd name="connsiteX57" fmla="*/ 1002583 w 1198606"/>
              <a:gd name="connsiteY57" fmla="*/ 249760 h 1006353"/>
              <a:gd name="connsiteX58" fmla="*/ 1107531 w 1198606"/>
              <a:gd name="connsiteY58" fmla="*/ 240455 h 1006353"/>
              <a:gd name="connsiteX59" fmla="*/ 1192570 w 1198606"/>
              <a:gd name="connsiteY59" fmla="*/ 249760 h 1006353"/>
              <a:gd name="connsiteX60" fmla="*/ 1176051 w 1198606"/>
              <a:gd name="connsiteY60" fmla="*/ 314968 h 1006353"/>
              <a:gd name="connsiteX61" fmla="*/ 1103904 w 1198606"/>
              <a:gd name="connsiteY61" fmla="*/ 298173 h 1006353"/>
              <a:gd name="connsiteX62" fmla="*/ 982594 w 1198606"/>
              <a:gd name="connsiteY62" fmla="*/ 297227 h 1006353"/>
              <a:gd name="connsiteX63" fmla="*/ 875438 w 1198606"/>
              <a:gd name="connsiteY63" fmla="*/ 432335 h 1006353"/>
              <a:gd name="connsiteX64" fmla="*/ 966351 w 1198606"/>
              <a:gd name="connsiteY64" fmla="*/ 418300 h 1006353"/>
              <a:gd name="connsiteX65" fmla="*/ 1039445 w 1198606"/>
              <a:gd name="connsiteY65" fmla="*/ 439431 h 1006353"/>
              <a:gd name="connsiteX66" fmla="*/ 1028445 w 1198606"/>
              <a:gd name="connsiteY66" fmla="*/ 498135 h 1006353"/>
              <a:gd name="connsiteX67" fmla="*/ 949951 w 1198606"/>
              <a:gd name="connsiteY67" fmla="*/ 477121 h 1006353"/>
              <a:gd name="connsiteX68" fmla="*/ 821466 w 1198606"/>
              <a:gd name="connsiteY68" fmla="*/ 481852 h 1006353"/>
              <a:gd name="connsiteX69" fmla="*/ 717976 w 1198606"/>
              <a:gd name="connsiteY69" fmla="*/ 593464 h 1006353"/>
              <a:gd name="connsiteX70" fmla="*/ 766784 w 1198606"/>
              <a:gd name="connsiteY70" fmla="*/ 644479 h 1006353"/>
              <a:gd name="connsiteX71" fmla="*/ 811886 w 1198606"/>
              <a:gd name="connsiteY71" fmla="*/ 628197 h 1006353"/>
              <a:gd name="connsiteX72" fmla="*/ 865109 w 1198606"/>
              <a:gd name="connsiteY72" fmla="*/ 653350 h 1006353"/>
              <a:gd name="connsiteX73" fmla="*/ 848117 w 1198606"/>
              <a:gd name="connsiteY73" fmla="*/ 713985 h 1006353"/>
              <a:gd name="connsiteX74" fmla="*/ 783815 w 1198606"/>
              <a:gd name="connsiteY74" fmla="*/ 710279 h 1006353"/>
              <a:gd name="connsiteX75" fmla="*/ 755706 w 1198606"/>
              <a:gd name="connsiteY75" fmla="*/ 680710 h 1006353"/>
              <a:gd name="connsiteX76" fmla="*/ 719396 w 1198606"/>
              <a:gd name="connsiteY76" fmla="*/ 669711 h 1006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198606" h="1006353">
                <a:moveTo>
                  <a:pt x="719396" y="669711"/>
                </a:moveTo>
                <a:cubicBezTo>
                  <a:pt x="655804" y="635687"/>
                  <a:pt x="664674" y="652719"/>
                  <a:pt x="578334" y="712565"/>
                </a:cubicBezTo>
                <a:cubicBezTo>
                  <a:pt x="549239" y="732711"/>
                  <a:pt x="519710" y="753291"/>
                  <a:pt x="486120" y="776078"/>
                </a:cubicBezTo>
                <a:cubicBezTo>
                  <a:pt x="503861" y="791099"/>
                  <a:pt x="521011" y="798196"/>
                  <a:pt x="541078" y="800167"/>
                </a:cubicBezTo>
                <a:cubicBezTo>
                  <a:pt x="550382" y="800995"/>
                  <a:pt x="567098" y="794608"/>
                  <a:pt x="582316" y="801665"/>
                </a:cubicBezTo>
                <a:cubicBezTo>
                  <a:pt x="603014" y="811285"/>
                  <a:pt x="612358" y="823624"/>
                  <a:pt x="610741" y="849329"/>
                </a:cubicBezTo>
                <a:cubicBezTo>
                  <a:pt x="609913" y="863128"/>
                  <a:pt x="597455" y="883668"/>
                  <a:pt x="583381" y="887019"/>
                </a:cubicBezTo>
                <a:cubicBezTo>
                  <a:pt x="560475" y="892460"/>
                  <a:pt x="528659" y="892933"/>
                  <a:pt x="520498" y="852207"/>
                </a:cubicBezTo>
                <a:cubicBezTo>
                  <a:pt x="515137" y="825596"/>
                  <a:pt x="504965" y="830879"/>
                  <a:pt x="485371" y="820470"/>
                </a:cubicBezTo>
                <a:cubicBezTo>
                  <a:pt x="444212" y="798629"/>
                  <a:pt x="435578" y="801980"/>
                  <a:pt x="385942" y="833638"/>
                </a:cubicBezTo>
                <a:cubicBezTo>
                  <a:pt x="349711" y="856741"/>
                  <a:pt x="309301" y="873221"/>
                  <a:pt x="269048" y="893485"/>
                </a:cubicBezTo>
                <a:cubicBezTo>
                  <a:pt x="275869" y="910635"/>
                  <a:pt x="284148" y="927942"/>
                  <a:pt x="311351" y="922856"/>
                </a:cubicBezTo>
                <a:cubicBezTo>
                  <a:pt x="334059" y="918598"/>
                  <a:pt x="358897" y="938587"/>
                  <a:pt x="357399" y="962636"/>
                </a:cubicBezTo>
                <a:cubicBezTo>
                  <a:pt x="356177" y="981757"/>
                  <a:pt x="347818" y="999498"/>
                  <a:pt x="326726" y="1005214"/>
                </a:cubicBezTo>
                <a:cubicBezTo>
                  <a:pt x="303939" y="1011404"/>
                  <a:pt x="275159" y="991337"/>
                  <a:pt x="271847" y="969850"/>
                </a:cubicBezTo>
                <a:cubicBezTo>
                  <a:pt x="264790" y="923842"/>
                  <a:pt x="255920" y="899556"/>
                  <a:pt x="151681" y="935788"/>
                </a:cubicBezTo>
                <a:cubicBezTo>
                  <a:pt x="103938" y="952385"/>
                  <a:pt x="14" y="982348"/>
                  <a:pt x="93" y="969732"/>
                </a:cubicBezTo>
                <a:cubicBezTo>
                  <a:pt x="-3573" y="958693"/>
                  <a:pt x="101769" y="926956"/>
                  <a:pt x="153849" y="909334"/>
                </a:cubicBezTo>
                <a:cubicBezTo>
                  <a:pt x="183418" y="899280"/>
                  <a:pt x="203051" y="887335"/>
                  <a:pt x="198991" y="857411"/>
                </a:cubicBezTo>
                <a:cubicBezTo>
                  <a:pt x="193077" y="813808"/>
                  <a:pt x="217441" y="798353"/>
                  <a:pt x="191579" y="756208"/>
                </a:cubicBezTo>
                <a:cubicBezTo>
                  <a:pt x="178174" y="734367"/>
                  <a:pt x="196428" y="686427"/>
                  <a:pt x="224301" y="680158"/>
                </a:cubicBezTo>
                <a:cubicBezTo>
                  <a:pt x="252056" y="673890"/>
                  <a:pt x="274213" y="684929"/>
                  <a:pt x="287538" y="709056"/>
                </a:cubicBezTo>
                <a:cubicBezTo>
                  <a:pt x="300864" y="733263"/>
                  <a:pt x="290811" y="753330"/>
                  <a:pt x="271966" y="771426"/>
                </a:cubicBezTo>
                <a:cubicBezTo>
                  <a:pt x="261163" y="781755"/>
                  <a:pt x="240544" y="779903"/>
                  <a:pt x="238179" y="800049"/>
                </a:cubicBezTo>
                <a:cubicBezTo>
                  <a:pt x="235498" y="822915"/>
                  <a:pt x="228322" y="844322"/>
                  <a:pt x="242791" y="858752"/>
                </a:cubicBezTo>
                <a:cubicBezTo>
                  <a:pt x="259310" y="875271"/>
                  <a:pt x="277722" y="856110"/>
                  <a:pt x="292979" y="847516"/>
                </a:cubicBezTo>
                <a:cubicBezTo>
                  <a:pt x="422252" y="774620"/>
                  <a:pt x="412633" y="792361"/>
                  <a:pt x="405260" y="680001"/>
                </a:cubicBezTo>
                <a:cubicBezTo>
                  <a:pt x="402698" y="640812"/>
                  <a:pt x="413658" y="632218"/>
                  <a:pt x="388544" y="612979"/>
                </a:cubicBezTo>
                <a:cubicBezTo>
                  <a:pt x="368280" y="597485"/>
                  <a:pt x="372183" y="547692"/>
                  <a:pt x="400135" y="534169"/>
                </a:cubicBezTo>
                <a:cubicBezTo>
                  <a:pt x="424223" y="522539"/>
                  <a:pt x="448903" y="525732"/>
                  <a:pt x="467866" y="548125"/>
                </a:cubicBezTo>
                <a:cubicBezTo>
                  <a:pt x="487461" y="571386"/>
                  <a:pt x="480916" y="608681"/>
                  <a:pt x="455014" y="621770"/>
                </a:cubicBezTo>
                <a:cubicBezTo>
                  <a:pt x="418546" y="640221"/>
                  <a:pt x="435105" y="698215"/>
                  <a:pt x="434829" y="742686"/>
                </a:cubicBezTo>
                <a:cubicBezTo>
                  <a:pt x="434632" y="768193"/>
                  <a:pt x="452727" y="759559"/>
                  <a:pt x="463924" y="751674"/>
                </a:cubicBezTo>
                <a:cubicBezTo>
                  <a:pt x="512219" y="717612"/>
                  <a:pt x="559884" y="682642"/>
                  <a:pt x="607272" y="647357"/>
                </a:cubicBezTo>
                <a:cubicBezTo>
                  <a:pt x="612910" y="643217"/>
                  <a:pt x="643346" y="615778"/>
                  <a:pt x="641847" y="611205"/>
                </a:cubicBezTo>
                <a:cubicBezTo>
                  <a:pt x="624777" y="557824"/>
                  <a:pt x="621228" y="492852"/>
                  <a:pt x="584169" y="485755"/>
                </a:cubicBezTo>
                <a:cubicBezTo>
                  <a:pt x="556099" y="480354"/>
                  <a:pt x="543522" y="449682"/>
                  <a:pt x="545178" y="423859"/>
                </a:cubicBezTo>
                <a:cubicBezTo>
                  <a:pt x="548687" y="369492"/>
                  <a:pt x="601201" y="351041"/>
                  <a:pt x="640467" y="389638"/>
                </a:cubicBezTo>
                <a:cubicBezTo>
                  <a:pt x="654030" y="402964"/>
                  <a:pt x="664004" y="438288"/>
                  <a:pt x="651940" y="463205"/>
                </a:cubicBezTo>
                <a:cubicBezTo>
                  <a:pt x="631676" y="505113"/>
                  <a:pt x="656198" y="545760"/>
                  <a:pt x="670667" y="589836"/>
                </a:cubicBezTo>
                <a:cubicBezTo>
                  <a:pt x="777941" y="470853"/>
                  <a:pt x="779794" y="479526"/>
                  <a:pt x="787482" y="436080"/>
                </a:cubicBezTo>
                <a:cubicBezTo>
                  <a:pt x="791937" y="410927"/>
                  <a:pt x="786733" y="379900"/>
                  <a:pt x="779439" y="340988"/>
                </a:cubicBezTo>
                <a:cubicBezTo>
                  <a:pt x="775891" y="322104"/>
                  <a:pt x="749674" y="331960"/>
                  <a:pt x="737965" y="305979"/>
                </a:cubicBezTo>
                <a:cubicBezTo>
                  <a:pt x="724994" y="277278"/>
                  <a:pt x="727083" y="251889"/>
                  <a:pt x="749122" y="227840"/>
                </a:cubicBezTo>
                <a:cubicBezTo>
                  <a:pt x="768992" y="206156"/>
                  <a:pt x="792804" y="204540"/>
                  <a:pt x="816656" y="220152"/>
                </a:cubicBezTo>
                <a:cubicBezTo>
                  <a:pt x="849576" y="241638"/>
                  <a:pt x="855371" y="290643"/>
                  <a:pt x="834042" y="308936"/>
                </a:cubicBezTo>
                <a:cubicBezTo>
                  <a:pt x="802976" y="335548"/>
                  <a:pt x="821900" y="382029"/>
                  <a:pt x="829233" y="425593"/>
                </a:cubicBezTo>
                <a:cubicBezTo>
                  <a:pt x="874256" y="385262"/>
                  <a:pt x="908516" y="339687"/>
                  <a:pt x="939661" y="291905"/>
                </a:cubicBezTo>
                <a:cubicBezTo>
                  <a:pt x="955510" y="267619"/>
                  <a:pt x="944944" y="166258"/>
                  <a:pt x="906505" y="161094"/>
                </a:cubicBezTo>
                <a:cubicBezTo>
                  <a:pt x="875990" y="156993"/>
                  <a:pt x="855135" y="120250"/>
                  <a:pt x="870707" y="89025"/>
                </a:cubicBezTo>
                <a:cubicBezTo>
                  <a:pt x="884309" y="61744"/>
                  <a:pt x="910093" y="51414"/>
                  <a:pt x="937966" y="62374"/>
                </a:cubicBezTo>
                <a:cubicBezTo>
                  <a:pt x="967416" y="74005"/>
                  <a:pt x="984842" y="101957"/>
                  <a:pt x="965642" y="137439"/>
                </a:cubicBezTo>
                <a:cubicBezTo>
                  <a:pt x="949359" y="167480"/>
                  <a:pt x="972305" y="186247"/>
                  <a:pt x="976720" y="231309"/>
                </a:cubicBezTo>
                <a:cubicBezTo>
                  <a:pt x="1023793" y="160147"/>
                  <a:pt x="1072837" y="102666"/>
                  <a:pt x="1049892" y="79012"/>
                </a:cubicBezTo>
                <a:cubicBezTo>
                  <a:pt x="1033846" y="62453"/>
                  <a:pt x="1042323" y="11201"/>
                  <a:pt x="1076504" y="2961"/>
                </a:cubicBezTo>
                <a:cubicBezTo>
                  <a:pt x="1099883" y="-2676"/>
                  <a:pt x="1121487" y="-1888"/>
                  <a:pt x="1135641" y="19875"/>
                </a:cubicBezTo>
                <a:cubicBezTo>
                  <a:pt x="1151411" y="44160"/>
                  <a:pt x="1148099" y="104716"/>
                  <a:pt x="1102642" y="101286"/>
                </a:cubicBezTo>
                <a:cubicBezTo>
                  <a:pt x="1072088" y="98960"/>
                  <a:pt x="1042520" y="186956"/>
                  <a:pt x="1002583" y="249760"/>
                </a:cubicBezTo>
                <a:cubicBezTo>
                  <a:pt x="1066884" y="251258"/>
                  <a:pt x="1081826" y="269472"/>
                  <a:pt x="1107531" y="240455"/>
                </a:cubicBezTo>
                <a:cubicBezTo>
                  <a:pt x="1132684" y="212030"/>
                  <a:pt x="1176524" y="218417"/>
                  <a:pt x="1192570" y="249760"/>
                </a:cubicBezTo>
                <a:cubicBezTo>
                  <a:pt x="1203845" y="271719"/>
                  <a:pt x="1199864" y="300223"/>
                  <a:pt x="1176051" y="314968"/>
                </a:cubicBezTo>
                <a:cubicBezTo>
                  <a:pt x="1148572" y="332039"/>
                  <a:pt x="1122867" y="327939"/>
                  <a:pt x="1103904" y="298173"/>
                </a:cubicBezTo>
                <a:cubicBezTo>
                  <a:pt x="1089080" y="274913"/>
                  <a:pt x="1006289" y="265293"/>
                  <a:pt x="982594" y="297227"/>
                </a:cubicBezTo>
                <a:cubicBezTo>
                  <a:pt x="950542" y="340476"/>
                  <a:pt x="910684" y="385065"/>
                  <a:pt x="875438" y="432335"/>
                </a:cubicBezTo>
                <a:cubicBezTo>
                  <a:pt x="949359" y="438998"/>
                  <a:pt x="942578" y="434582"/>
                  <a:pt x="966351" y="418300"/>
                </a:cubicBezTo>
                <a:cubicBezTo>
                  <a:pt x="988153" y="403358"/>
                  <a:pt x="1025922" y="411006"/>
                  <a:pt x="1039445" y="439431"/>
                </a:cubicBezTo>
                <a:cubicBezTo>
                  <a:pt x="1049853" y="461273"/>
                  <a:pt x="1047960" y="482286"/>
                  <a:pt x="1028445" y="498135"/>
                </a:cubicBezTo>
                <a:cubicBezTo>
                  <a:pt x="1002543" y="519069"/>
                  <a:pt x="959058" y="503694"/>
                  <a:pt x="949951" y="477121"/>
                </a:cubicBezTo>
                <a:cubicBezTo>
                  <a:pt x="941948" y="453782"/>
                  <a:pt x="850285" y="456739"/>
                  <a:pt x="821466" y="481852"/>
                </a:cubicBezTo>
                <a:cubicBezTo>
                  <a:pt x="780346" y="517689"/>
                  <a:pt x="775142" y="509134"/>
                  <a:pt x="717976" y="593464"/>
                </a:cubicBezTo>
                <a:cubicBezTo>
                  <a:pt x="698185" y="622677"/>
                  <a:pt x="717227" y="631903"/>
                  <a:pt x="766784" y="644479"/>
                </a:cubicBezTo>
                <a:cubicBezTo>
                  <a:pt x="778651" y="647475"/>
                  <a:pt x="799664" y="630089"/>
                  <a:pt x="811886" y="628197"/>
                </a:cubicBezTo>
                <a:cubicBezTo>
                  <a:pt x="833648" y="624924"/>
                  <a:pt x="854977" y="630641"/>
                  <a:pt x="865109" y="653350"/>
                </a:cubicBezTo>
                <a:cubicBezTo>
                  <a:pt x="874965" y="675506"/>
                  <a:pt x="864163" y="699437"/>
                  <a:pt x="848117" y="713985"/>
                </a:cubicBezTo>
                <a:cubicBezTo>
                  <a:pt x="830297" y="730109"/>
                  <a:pt x="799191" y="727271"/>
                  <a:pt x="783815" y="710279"/>
                </a:cubicBezTo>
                <a:cubicBezTo>
                  <a:pt x="765601" y="689817"/>
                  <a:pt x="780504" y="684731"/>
                  <a:pt x="755706" y="680710"/>
                </a:cubicBezTo>
                <a:lnTo>
                  <a:pt x="719396" y="669711"/>
                </a:lnTo>
                <a:close/>
              </a:path>
            </a:pathLst>
          </a:custGeom>
          <a:solidFill>
            <a:schemeClr val="accent4">
              <a:alpha val="40000"/>
            </a:schemeClr>
          </a:solidFill>
          <a:ln w="39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127">
            <a:extLst>
              <a:ext uri="{FF2B5EF4-FFF2-40B4-BE49-F238E27FC236}">
                <a16:creationId xmlns:a16="http://schemas.microsoft.com/office/drawing/2014/main" id="{D2A78E11-62D5-4B8A-9213-E35327F1F24E}"/>
              </a:ext>
            </a:extLst>
          </p:cNvPr>
          <p:cNvSpPr/>
          <p:nvPr/>
        </p:nvSpPr>
        <p:spPr>
          <a:xfrm rot="21113938">
            <a:off x="11811900" y="5847067"/>
            <a:ext cx="300853" cy="299868"/>
          </a:xfrm>
          <a:custGeom>
            <a:avLst/>
            <a:gdLst>
              <a:gd name="connsiteX0" fmla="*/ 0 w 404350"/>
              <a:gd name="connsiteY0" fmla="*/ 385893 h 403026"/>
              <a:gd name="connsiteX1" fmla="*/ 404350 w 404350"/>
              <a:gd name="connsiteY1" fmla="*/ 0 h 403026"/>
              <a:gd name="connsiteX2" fmla="*/ 12071 w 404350"/>
              <a:gd name="connsiteY2" fmla="*/ 403026 h 40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4350" h="403026">
                <a:moveTo>
                  <a:pt x="0" y="385893"/>
                </a:moveTo>
                <a:cubicBezTo>
                  <a:pt x="50777" y="335583"/>
                  <a:pt x="334804" y="63550"/>
                  <a:pt x="404350" y="0"/>
                </a:cubicBezTo>
                <a:cubicBezTo>
                  <a:pt x="349367" y="66120"/>
                  <a:pt x="47351" y="371252"/>
                  <a:pt x="12071" y="403026"/>
                </a:cubicBezTo>
              </a:path>
            </a:pathLst>
          </a:custGeom>
          <a:solidFill>
            <a:schemeClr val="accent4">
              <a:alpha val="40000"/>
            </a:schemeClr>
          </a:solidFill>
          <a:ln w="777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F8C2F6C4-A1BB-41CA-A5D7-437268B7C996}"/>
              </a:ext>
            </a:extLst>
          </p:cNvPr>
          <p:cNvGrpSpPr/>
          <p:nvPr/>
        </p:nvGrpSpPr>
        <p:grpSpPr>
          <a:xfrm>
            <a:off x="11211407" y="4921844"/>
            <a:ext cx="1050140" cy="1968764"/>
            <a:chOff x="11211407" y="4921844"/>
            <a:chExt cx="1050140" cy="1968764"/>
          </a:xfrm>
        </p:grpSpPr>
        <p:sp>
          <p:nvSpPr>
            <p:cNvPr id="222" name="자유형: 도형 221">
              <a:extLst>
                <a:ext uri="{FF2B5EF4-FFF2-40B4-BE49-F238E27FC236}">
                  <a16:creationId xmlns:a16="http://schemas.microsoft.com/office/drawing/2014/main" id="{89055AE7-9D03-4097-84C0-3C24C783299B}"/>
                </a:ext>
              </a:extLst>
            </p:cNvPr>
            <p:cNvSpPr/>
            <p:nvPr/>
          </p:nvSpPr>
          <p:spPr>
            <a:xfrm rot="21113938">
              <a:off x="11211407" y="4921844"/>
              <a:ext cx="1050140" cy="1817045"/>
            </a:xfrm>
            <a:custGeom>
              <a:avLst/>
              <a:gdLst>
                <a:gd name="connsiteX0" fmla="*/ 170658 w 1050140"/>
                <a:gd name="connsiteY0" fmla="*/ 1484596 h 1817045"/>
                <a:gd name="connsiteX1" fmla="*/ 268514 w 1050140"/>
                <a:gd name="connsiteY1" fmla="*/ 1515024 h 1817045"/>
                <a:gd name="connsiteX2" fmla="*/ 409264 w 1050140"/>
                <a:gd name="connsiteY2" fmla="*/ 1633059 h 1817045"/>
                <a:gd name="connsiteX3" fmla="*/ 482333 w 1050140"/>
                <a:gd name="connsiteY3" fmla="*/ 1816631 h 1817045"/>
                <a:gd name="connsiteX4" fmla="*/ 268688 w 1050140"/>
                <a:gd name="connsiteY4" fmla="*/ 1784413 h 1817045"/>
                <a:gd name="connsiteX5" fmla="*/ 148798 w 1050140"/>
                <a:gd name="connsiteY5" fmla="*/ 1701146 h 1817045"/>
                <a:gd name="connsiteX6" fmla="*/ 45539 w 1050140"/>
                <a:gd name="connsiteY6" fmla="*/ 1501001 h 1817045"/>
                <a:gd name="connsiteX7" fmla="*/ 69066 w 1050140"/>
                <a:gd name="connsiteY7" fmla="*/ 1473419 h 1817045"/>
                <a:gd name="connsiteX8" fmla="*/ 170658 w 1050140"/>
                <a:gd name="connsiteY8" fmla="*/ 1484596 h 1817045"/>
                <a:gd name="connsiteX9" fmla="*/ 925087 w 1050140"/>
                <a:gd name="connsiteY9" fmla="*/ 1459681 h 1817045"/>
                <a:gd name="connsiteX10" fmla="*/ 882462 w 1050140"/>
                <a:gd name="connsiteY10" fmla="*/ 1759136 h 1817045"/>
                <a:gd name="connsiteX11" fmla="*/ 873640 w 1050140"/>
                <a:gd name="connsiteY11" fmla="*/ 1763165 h 1817045"/>
                <a:gd name="connsiteX12" fmla="*/ 710408 w 1050140"/>
                <a:gd name="connsiteY12" fmla="*/ 1796640 h 1817045"/>
                <a:gd name="connsiteX13" fmla="*/ 763775 w 1050140"/>
                <a:gd name="connsiteY13" fmla="*/ 1606405 h 1817045"/>
                <a:gd name="connsiteX14" fmla="*/ 891314 w 1050140"/>
                <a:gd name="connsiteY14" fmla="*/ 1474230 h 1817045"/>
                <a:gd name="connsiteX15" fmla="*/ 164168 w 1050140"/>
                <a:gd name="connsiteY15" fmla="*/ 1162997 h 1817045"/>
                <a:gd name="connsiteX16" fmla="*/ 262024 w 1050140"/>
                <a:gd name="connsiteY16" fmla="*/ 1193425 h 1817045"/>
                <a:gd name="connsiteX17" fmla="*/ 402774 w 1050140"/>
                <a:gd name="connsiteY17" fmla="*/ 1311461 h 1817045"/>
                <a:gd name="connsiteX18" fmla="*/ 475843 w 1050140"/>
                <a:gd name="connsiteY18" fmla="*/ 1495032 h 1817045"/>
                <a:gd name="connsiteX19" fmla="*/ 262197 w 1050140"/>
                <a:gd name="connsiteY19" fmla="*/ 1462815 h 1817045"/>
                <a:gd name="connsiteX20" fmla="*/ 142308 w 1050140"/>
                <a:gd name="connsiteY20" fmla="*/ 1379547 h 1817045"/>
                <a:gd name="connsiteX21" fmla="*/ 39049 w 1050140"/>
                <a:gd name="connsiteY21" fmla="*/ 1179403 h 1817045"/>
                <a:gd name="connsiteX22" fmla="*/ 62575 w 1050140"/>
                <a:gd name="connsiteY22" fmla="*/ 1151820 h 1817045"/>
                <a:gd name="connsiteX23" fmla="*/ 164168 w 1050140"/>
                <a:gd name="connsiteY23" fmla="*/ 1162997 h 1817045"/>
                <a:gd name="connsiteX24" fmla="*/ 972368 w 1050140"/>
                <a:gd name="connsiteY24" fmla="*/ 1127509 h 1817045"/>
                <a:gd name="connsiteX25" fmla="*/ 931842 w 1050140"/>
                <a:gd name="connsiteY25" fmla="*/ 1412220 h 1817045"/>
                <a:gd name="connsiteX26" fmla="*/ 892647 w 1050140"/>
                <a:gd name="connsiteY26" fmla="*/ 1439057 h 1817045"/>
                <a:gd name="connsiteX27" fmla="*/ 683580 w 1050140"/>
                <a:gd name="connsiteY27" fmla="*/ 1493468 h 1817045"/>
                <a:gd name="connsiteX28" fmla="*/ 736947 w 1050140"/>
                <a:gd name="connsiteY28" fmla="*/ 1303233 h 1817045"/>
                <a:gd name="connsiteX29" fmla="*/ 864485 w 1050140"/>
                <a:gd name="connsiteY29" fmla="*/ 1171059 h 1817045"/>
                <a:gd name="connsiteX30" fmla="*/ 958589 w 1050140"/>
                <a:gd name="connsiteY30" fmla="*/ 1130519 h 1817045"/>
                <a:gd name="connsiteX31" fmla="*/ 134616 w 1050140"/>
                <a:gd name="connsiteY31" fmla="*/ 842500 h 1817045"/>
                <a:gd name="connsiteX32" fmla="*/ 232472 w 1050140"/>
                <a:gd name="connsiteY32" fmla="*/ 872929 h 1817045"/>
                <a:gd name="connsiteX33" fmla="*/ 373222 w 1050140"/>
                <a:gd name="connsiteY33" fmla="*/ 990965 h 1817045"/>
                <a:gd name="connsiteX34" fmla="*/ 446291 w 1050140"/>
                <a:gd name="connsiteY34" fmla="*/ 1174536 h 1817045"/>
                <a:gd name="connsiteX35" fmla="*/ 232645 w 1050140"/>
                <a:gd name="connsiteY35" fmla="*/ 1142318 h 1817045"/>
                <a:gd name="connsiteX36" fmla="*/ 112756 w 1050140"/>
                <a:gd name="connsiteY36" fmla="*/ 1059050 h 1817045"/>
                <a:gd name="connsiteX37" fmla="*/ 9497 w 1050140"/>
                <a:gd name="connsiteY37" fmla="*/ 858906 h 1817045"/>
                <a:gd name="connsiteX38" fmla="*/ 33023 w 1050140"/>
                <a:gd name="connsiteY38" fmla="*/ 831325 h 1817045"/>
                <a:gd name="connsiteX39" fmla="*/ 134616 w 1050140"/>
                <a:gd name="connsiteY39" fmla="*/ 842500 h 1817045"/>
                <a:gd name="connsiteX40" fmla="*/ 1022454 w 1050140"/>
                <a:gd name="connsiteY40" fmla="*/ 775632 h 1817045"/>
                <a:gd name="connsiteX41" fmla="*/ 989114 w 1050140"/>
                <a:gd name="connsiteY41" fmla="*/ 1009858 h 1817045"/>
                <a:gd name="connsiteX42" fmla="*/ 944175 w 1050140"/>
                <a:gd name="connsiteY42" fmla="*/ 1058543 h 1817045"/>
                <a:gd name="connsiteX43" fmla="*/ 883433 w 1050140"/>
                <a:gd name="connsiteY43" fmla="*/ 1100133 h 1817045"/>
                <a:gd name="connsiteX44" fmla="*/ 674365 w 1050140"/>
                <a:gd name="connsiteY44" fmla="*/ 1154545 h 1817045"/>
                <a:gd name="connsiteX45" fmla="*/ 727733 w 1050140"/>
                <a:gd name="connsiteY45" fmla="*/ 964309 h 1817045"/>
                <a:gd name="connsiteX46" fmla="*/ 855271 w 1050140"/>
                <a:gd name="connsiteY46" fmla="*/ 832135 h 1817045"/>
                <a:gd name="connsiteX47" fmla="*/ 949375 w 1050140"/>
                <a:gd name="connsiteY47" fmla="*/ 791595 h 1817045"/>
                <a:gd name="connsiteX48" fmla="*/ 128185 w 1050140"/>
                <a:gd name="connsiteY48" fmla="*/ 526639 h 1817045"/>
                <a:gd name="connsiteX49" fmla="*/ 226041 w 1050140"/>
                <a:gd name="connsiteY49" fmla="*/ 557068 h 1817045"/>
                <a:gd name="connsiteX50" fmla="*/ 366791 w 1050140"/>
                <a:gd name="connsiteY50" fmla="*/ 675103 h 1817045"/>
                <a:gd name="connsiteX51" fmla="*/ 439860 w 1050140"/>
                <a:gd name="connsiteY51" fmla="*/ 858675 h 1817045"/>
                <a:gd name="connsiteX52" fmla="*/ 226214 w 1050140"/>
                <a:gd name="connsiteY52" fmla="*/ 826457 h 1817045"/>
                <a:gd name="connsiteX53" fmla="*/ 106325 w 1050140"/>
                <a:gd name="connsiteY53" fmla="*/ 743189 h 1817045"/>
                <a:gd name="connsiteX54" fmla="*/ 3066 w 1050140"/>
                <a:gd name="connsiteY54" fmla="*/ 543045 h 1817045"/>
                <a:gd name="connsiteX55" fmla="*/ 26591 w 1050140"/>
                <a:gd name="connsiteY55" fmla="*/ 515463 h 1817045"/>
                <a:gd name="connsiteX56" fmla="*/ 128185 w 1050140"/>
                <a:gd name="connsiteY56" fmla="*/ 526639 h 1817045"/>
                <a:gd name="connsiteX57" fmla="*/ 1038681 w 1050140"/>
                <a:gd name="connsiteY57" fmla="*/ 453297 h 1817045"/>
                <a:gd name="connsiteX58" fmla="*/ 1048753 w 1050140"/>
                <a:gd name="connsiteY58" fmla="*/ 480000 h 1817045"/>
                <a:gd name="connsiteX59" fmla="*/ 967107 w 1050140"/>
                <a:gd name="connsiteY59" fmla="*/ 689937 h 1817045"/>
                <a:gd name="connsiteX60" fmla="*/ 856663 w 1050140"/>
                <a:gd name="connsiteY60" fmla="*/ 785373 h 1817045"/>
                <a:gd name="connsiteX61" fmla="*/ 647595 w 1050140"/>
                <a:gd name="connsiteY61" fmla="*/ 839784 h 1817045"/>
                <a:gd name="connsiteX62" fmla="*/ 700962 w 1050140"/>
                <a:gd name="connsiteY62" fmla="*/ 649549 h 1817045"/>
                <a:gd name="connsiteX63" fmla="*/ 828501 w 1050140"/>
                <a:gd name="connsiteY63" fmla="*/ 517374 h 1817045"/>
                <a:gd name="connsiteX64" fmla="*/ 1022444 w 1050140"/>
                <a:gd name="connsiteY64" fmla="*/ 455025 h 1817045"/>
                <a:gd name="connsiteX65" fmla="*/ 1038681 w 1050140"/>
                <a:gd name="connsiteY65" fmla="*/ 453297 h 1817045"/>
                <a:gd name="connsiteX66" fmla="*/ 490417 w 1050140"/>
                <a:gd name="connsiteY66" fmla="*/ 37 h 1817045"/>
                <a:gd name="connsiteX67" fmla="*/ 514029 w 1050140"/>
                <a:gd name="connsiteY67" fmla="*/ 17826 h 1817045"/>
                <a:gd name="connsiteX68" fmla="*/ 645392 w 1050140"/>
                <a:gd name="connsiteY68" fmla="*/ 261197 h 1817045"/>
                <a:gd name="connsiteX69" fmla="*/ 646783 w 1050140"/>
                <a:gd name="connsiteY69" fmla="*/ 440366 h 1817045"/>
                <a:gd name="connsiteX70" fmla="*/ 531413 w 1050140"/>
                <a:gd name="connsiteY70" fmla="*/ 679275 h 1817045"/>
                <a:gd name="connsiteX71" fmla="*/ 395936 w 1050140"/>
                <a:gd name="connsiteY71" fmla="*/ 478029 h 1817045"/>
                <a:gd name="connsiteX72" fmla="*/ 373801 w 1050140"/>
                <a:gd name="connsiteY72" fmla="*/ 253607 h 1817045"/>
                <a:gd name="connsiteX73" fmla="*/ 469758 w 1050140"/>
                <a:gd name="connsiteY73" fmla="*/ 22578 h 1817045"/>
                <a:gd name="connsiteX74" fmla="*/ 490417 w 1050140"/>
                <a:gd name="connsiteY74" fmla="*/ 37 h 181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50140" h="1817045">
                  <a:moveTo>
                    <a:pt x="170658" y="1484596"/>
                  </a:moveTo>
                  <a:cubicBezTo>
                    <a:pt x="204021" y="1490774"/>
                    <a:pt x="236760" y="1500161"/>
                    <a:pt x="268514" y="1515024"/>
                  </a:cubicBezTo>
                  <a:cubicBezTo>
                    <a:pt x="326286" y="1542085"/>
                    <a:pt x="373108" y="1581488"/>
                    <a:pt x="409264" y="1633059"/>
                  </a:cubicBezTo>
                  <a:cubicBezTo>
                    <a:pt x="447392" y="1687412"/>
                    <a:pt x="465239" y="1753123"/>
                    <a:pt x="482333" y="1816631"/>
                  </a:cubicBezTo>
                  <a:cubicBezTo>
                    <a:pt x="410886" y="1819238"/>
                    <a:pt x="326634" y="1809677"/>
                    <a:pt x="268688" y="1784413"/>
                  </a:cubicBezTo>
                  <a:cubicBezTo>
                    <a:pt x="223374" y="1764654"/>
                    <a:pt x="181132" y="1738753"/>
                    <a:pt x="148798" y="1701146"/>
                  </a:cubicBezTo>
                  <a:cubicBezTo>
                    <a:pt x="98733" y="1642968"/>
                    <a:pt x="64604" y="1575752"/>
                    <a:pt x="45539" y="1501001"/>
                  </a:cubicBezTo>
                  <a:cubicBezTo>
                    <a:pt x="38991" y="1475274"/>
                    <a:pt x="41252" y="1471739"/>
                    <a:pt x="69066" y="1473419"/>
                  </a:cubicBezTo>
                  <a:cubicBezTo>
                    <a:pt x="103312" y="1475448"/>
                    <a:pt x="137296" y="1478417"/>
                    <a:pt x="170658" y="1484596"/>
                  </a:cubicBezTo>
                  <a:close/>
                  <a:moveTo>
                    <a:pt x="925087" y="1459681"/>
                  </a:moveTo>
                  <a:lnTo>
                    <a:pt x="882462" y="1759136"/>
                  </a:lnTo>
                  <a:lnTo>
                    <a:pt x="873640" y="1763165"/>
                  </a:lnTo>
                  <a:cubicBezTo>
                    <a:pt x="823826" y="1781690"/>
                    <a:pt x="763906" y="1792945"/>
                    <a:pt x="710408" y="1796640"/>
                  </a:cubicBezTo>
                  <a:cubicBezTo>
                    <a:pt x="720722" y="1731683"/>
                    <a:pt x="731557" y="1664466"/>
                    <a:pt x="763775" y="1606405"/>
                  </a:cubicBezTo>
                  <a:cubicBezTo>
                    <a:pt x="794313" y="1551298"/>
                    <a:pt x="836728" y="1507202"/>
                    <a:pt x="891314" y="1474230"/>
                  </a:cubicBezTo>
                  <a:close/>
                  <a:moveTo>
                    <a:pt x="164168" y="1162997"/>
                  </a:moveTo>
                  <a:cubicBezTo>
                    <a:pt x="197530" y="1169176"/>
                    <a:pt x="230269" y="1178563"/>
                    <a:pt x="262024" y="1193425"/>
                  </a:cubicBezTo>
                  <a:cubicBezTo>
                    <a:pt x="319796" y="1220486"/>
                    <a:pt x="366616" y="1259889"/>
                    <a:pt x="402774" y="1311461"/>
                  </a:cubicBezTo>
                  <a:cubicBezTo>
                    <a:pt x="440902" y="1365814"/>
                    <a:pt x="458749" y="1431524"/>
                    <a:pt x="475843" y="1495032"/>
                  </a:cubicBezTo>
                  <a:cubicBezTo>
                    <a:pt x="404396" y="1497640"/>
                    <a:pt x="320201" y="1488079"/>
                    <a:pt x="262197" y="1462815"/>
                  </a:cubicBezTo>
                  <a:cubicBezTo>
                    <a:pt x="216884" y="1443055"/>
                    <a:pt x="174642" y="1417154"/>
                    <a:pt x="142308" y="1379547"/>
                  </a:cubicBezTo>
                  <a:cubicBezTo>
                    <a:pt x="92243" y="1321369"/>
                    <a:pt x="58113" y="1254153"/>
                    <a:pt x="39049" y="1179403"/>
                  </a:cubicBezTo>
                  <a:cubicBezTo>
                    <a:pt x="32501" y="1153675"/>
                    <a:pt x="34761" y="1150140"/>
                    <a:pt x="62575" y="1151820"/>
                  </a:cubicBezTo>
                  <a:cubicBezTo>
                    <a:pt x="96821" y="1153849"/>
                    <a:pt x="130806" y="1156819"/>
                    <a:pt x="164168" y="1162997"/>
                  </a:cubicBezTo>
                  <a:close/>
                  <a:moveTo>
                    <a:pt x="972368" y="1127509"/>
                  </a:moveTo>
                  <a:lnTo>
                    <a:pt x="931842" y="1412220"/>
                  </a:lnTo>
                  <a:lnTo>
                    <a:pt x="892647" y="1439057"/>
                  </a:lnTo>
                  <a:cubicBezTo>
                    <a:pt x="837714" y="1470232"/>
                    <a:pt x="754910" y="1488543"/>
                    <a:pt x="683580" y="1493468"/>
                  </a:cubicBezTo>
                  <a:cubicBezTo>
                    <a:pt x="693894" y="1428511"/>
                    <a:pt x="704729" y="1361294"/>
                    <a:pt x="736947" y="1303233"/>
                  </a:cubicBezTo>
                  <a:cubicBezTo>
                    <a:pt x="767484" y="1248126"/>
                    <a:pt x="809900" y="1204030"/>
                    <a:pt x="864485" y="1171059"/>
                  </a:cubicBezTo>
                  <a:cubicBezTo>
                    <a:pt x="894501" y="1152951"/>
                    <a:pt x="926067" y="1140174"/>
                    <a:pt x="958589" y="1130519"/>
                  </a:cubicBezTo>
                  <a:close/>
                  <a:moveTo>
                    <a:pt x="134616" y="842500"/>
                  </a:moveTo>
                  <a:cubicBezTo>
                    <a:pt x="167979" y="848679"/>
                    <a:pt x="200717" y="858066"/>
                    <a:pt x="232472" y="872929"/>
                  </a:cubicBezTo>
                  <a:cubicBezTo>
                    <a:pt x="290244" y="899990"/>
                    <a:pt x="337065" y="939393"/>
                    <a:pt x="373222" y="990965"/>
                  </a:cubicBezTo>
                  <a:cubicBezTo>
                    <a:pt x="411350" y="1045317"/>
                    <a:pt x="429197" y="1111028"/>
                    <a:pt x="446291" y="1174536"/>
                  </a:cubicBezTo>
                  <a:cubicBezTo>
                    <a:pt x="374844" y="1177143"/>
                    <a:pt x="290592" y="1167582"/>
                    <a:pt x="232645" y="1142318"/>
                  </a:cubicBezTo>
                  <a:cubicBezTo>
                    <a:pt x="187332" y="1122559"/>
                    <a:pt x="145090" y="1096657"/>
                    <a:pt x="112756" y="1059050"/>
                  </a:cubicBezTo>
                  <a:cubicBezTo>
                    <a:pt x="62691" y="1000873"/>
                    <a:pt x="28561" y="933656"/>
                    <a:pt x="9497" y="858906"/>
                  </a:cubicBezTo>
                  <a:cubicBezTo>
                    <a:pt x="2949" y="833179"/>
                    <a:pt x="5210" y="829644"/>
                    <a:pt x="33023" y="831325"/>
                  </a:cubicBezTo>
                  <a:cubicBezTo>
                    <a:pt x="67269" y="833353"/>
                    <a:pt x="101254" y="836322"/>
                    <a:pt x="134616" y="842500"/>
                  </a:cubicBezTo>
                  <a:close/>
                  <a:moveTo>
                    <a:pt x="1022454" y="775632"/>
                  </a:moveTo>
                  <a:lnTo>
                    <a:pt x="989114" y="1009858"/>
                  </a:lnTo>
                  <a:lnTo>
                    <a:pt x="944175" y="1058543"/>
                  </a:lnTo>
                  <a:cubicBezTo>
                    <a:pt x="925458" y="1074246"/>
                    <a:pt x="904902" y="1087907"/>
                    <a:pt x="883433" y="1100133"/>
                  </a:cubicBezTo>
                  <a:cubicBezTo>
                    <a:pt x="828443" y="1131250"/>
                    <a:pt x="745696" y="1149619"/>
                    <a:pt x="674365" y="1154545"/>
                  </a:cubicBezTo>
                  <a:cubicBezTo>
                    <a:pt x="684680" y="1089588"/>
                    <a:pt x="695515" y="1022371"/>
                    <a:pt x="727733" y="964309"/>
                  </a:cubicBezTo>
                  <a:cubicBezTo>
                    <a:pt x="758271" y="909203"/>
                    <a:pt x="800686" y="865107"/>
                    <a:pt x="855271" y="832135"/>
                  </a:cubicBezTo>
                  <a:cubicBezTo>
                    <a:pt x="885287" y="814027"/>
                    <a:pt x="916853" y="801251"/>
                    <a:pt x="949375" y="791595"/>
                  </a:cubicBezTo>
                  <a:close/>
                  <a:moveTo>
                    <a:pt x="128185" y="526639"/>
                  </a:moveTo>
                  <a:cubicBezTo>
                    <a:pt x="161547" y="532818"/>
                    <a:pt x="194286" y="542205"/>
                    <a:pt x="226041" y="557068"/>
                  </a:cubicBezTo>
                  <a:cubicBezTo>
                    <a:pt x="283813" y="584129"/>
                    <a:pt x="330632" y="623532"/>
                    <a:pt x="366791" y="675103"/>
                  </a:cubicBezTo>
                  <a:cubicBezTo>
                    <a:pt x="404919" y="729456"/>
                    <a:pt x="422766" y="795166"/>
                    <a:pt x="439860" y="858675"/>
                  </a:cubicBezTo>
                  <a:cubicBezTo>
                    <a:pt x="368355" y="861282"/>
                    <a:pt x="284160" y="851779"/>
                    <a:pt x="226214" y="826457"/>
                  </a:cubicBezTo>
                  <a:cubicBezTo>
                    <a:pt x="180900" y="806698"/>
                    <a:pt x="138659" y="780796"/>
                    <a:pt x="106325" y="743189"/>
                  </a:cubicBezTo>
                  <a:cubicBezTo>
                    <a:pt x="56259" y="685012"/>
                    <a:pt x="22129" y="617795"/>
                    <a:pt x="3066" y="543045"/>
                  </a:cubicBezTo>
                  <a:cubicBezTo>
                    <a:pt x="-3482" y="517317"/>
                    <a:pt x="-1223" y="513782"/>
                    <a:pt x="26591" y="515463"/>
                  </a:cubicBezTo>
                  <a:cubicBezTo>
                    <a:pt x="60837" y="517491"/>
                    <a:pt x="94824" y="520461"/>
                    <a:pt x="128185" y="526639"/>
                  </a:cubicBezTo>
                  <a:close/>
                  <a:moveTo>
                    <a:pt x="1038681" y="453297"/>
                  </a:moveTo>
                  <a:cubicBezTo>
                    <a:pt x="1050839" y="453512"/>
                    <a:pt x="1051621" y="460270"/>
                    <a:pt x="1048753" y="480000"/>
                  </a:cubicBezTo>
                  <a:cubicBezTo>
                    <a:pt x="1037627" y="556315"/>
                    <a:pt x="1010741" y="626776"/>
                    <a:pt x="967107" y="689937"/>
                  </a:cubicBezTo>
                  <a:cubicBezTo>
                    <a:pt x="938887" y="730731"/>
                    <a:pt x="899600" y="760920"/>
                    <a:pt x="856663" y="785373"/>
                  </a:cubicBezTo>
                  <a:cubicBezTo>
                    <a:pt x="801672" y="816490"/>
                    <a:pt x="718926" y="834859"/>
                    <a:pt x="647595" y="839784"/>
                  </a:cubicBezTo>
                  <a:cubicBezTo>
                    <a:pt x="657910" y="774827"/>
                    <a:pt x="668745" y="707610"/>
                    <a:pt x="700962" y="649549"/>
                  </a:cubicBezTo>
                  <a:cubicBezTo>
                    <a:pt x="731500" y="594442"/>
                    <a:pt x="773916" y="550346"/>
                    <a:pt x="828501" y="517374"/>
                  </a:cubicBezTo>
                  <a:cubicBezTo>
                    <a:pt x="888532" y="481159"/>
                    <a:pt x="954765" y="466267"/>
                    <a:pt x="1022444" y="455025"/>
                  </a:cubicBezTo>
                  <a:cubicBezTo>
                    <a:pt x="1029311" y="453881"/>
                    <a:pt x="1034628" y="453226"/>
                    <a:pt x="1038681" y="453297"/>
                  </a:cubicBezTo>
                  <a:close/>
                  <a:moveTo>
                    <a:pt x="490417" y="37"/>
                  </a:moveTo>
                  <a:cubicBezTo>
                    <a:pt x="496588" y="-542"/>
                    <a:pt x="503251" y="5599"/>
                    <a:pt x="514029" y="17826"/>
                  </a:cubicBezTo>
                  <a:cubicBezTo>
                    <a:pt x="576611" y="88926"/>
                    <a:pt x="621055" y="170107"/>
                    <a:pt x="645392" y="261197"/>
                  </a:cubicBezTo>
                  <a:cubicBezTo>
                    <a:pt x="661096" y="320012"/>
                    <a:pt x="658083" y="380798"/>
                    <a:pt x="646783" y="440366"/>
                  </a:cubicBezTo>
                  <a:cubicBezTo>
                    <a:pt x="632239" y="516622"/>
                    <a:pt x="583565" y="608639"/>
                    <a:pt x="531413" y="679275"/>
                  </a:cubicBezTo>
                  <a:cubicBezTo>
                    <a:pt x="478914" y="617968"/>
                    <a:pt x="424619" y="554344"/>
                    <a:pt x="395936" y="478029"/>
                  </a:cubicBezTo>
                  <a:cubicBezTo>
                    <a:pt x="368701" y="405656"/>
                    <a:pt x="361168" y="330906"/>
                    <a:pt x="373801" y="253607"/>
                  </a:cubicBezTo>
                  <a:cubicBezTo>
                    <a:pt x="387649" y="168600"/>
                    <a:pt x="426415" y="94836"/>
                    <a:pt x="469758" y="22578"/>
                  </a:cubicBezTo>
                  <a:cubicBezTo>
                    <a:pt x="478567" y="7918"/>
                    <a:pt x="484246" y="616"/>
                    <a:pt x="490417" y="37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 w="777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32" name="자유형: 도형 231">
              <a:extLst>
                <a:ext uri="{FF2B5EF4-FFF2-40B4-BE49-F238E27FC236}">
                  <a16:creationId xmlns:a16="http://schemas.microsoft.com/office/drawing/2014/main" id="{A7D8AB00-E93A-4150-94F8-DFECAEEB7293}"/>
                </a:ext>
              </a:extLst>
            </p:cNvPr>
            <p:cNvSpPr/>
            <p:nvPr/>
          </p:nvSpPr>
          <p:spPr>
            <a:xfrm rot="21113938">
              <a:off x="11423695" y="5196717"/>
              <a:ext cx="729478" cy="1693891"/>
            </a:xfrm>
            <a:custGeom>
              <a:avLst/>
              <a:gdLst>
                <a:gd name="connsiteX0" fmla="*/ 326661 w 729478"/>
                <a:gd name="connsiteY0" fmla="*/ 0 h 1693891"/>
                <a:gd name="connsiteX1" fmla="*/ 335853 w 729478"/>
                <a:gd name="connsiteY1" fmla="*/ 88331 h 1693891"/>
                <a:gd name="connsiteX2" fmla="*/ 344430 w 729478"/>
                <a:gd name="connsiteY2" fmla="*/ 219636 h 1693891"/>
                <a:gd name="connsiteX3" fmla="*/ 370157 w 729478"/>
                <a:gd name="connsiteY3" fmla="*/ 633251 h 1693891"/>
                <a:gd name="connsiteX4" fmla="*/ 376242 w 729478"/>
                <a:gd name="connsiteY4" fmla="*/ 634932 h 1693891"/>
                <a:gd name="connsiteX5" fmla="*/ 675183 w 729478"/>
                <a:gd name="connsiteY5" fmla="*/ 364847 h 1693891"/>
                <a:gd name="connsiteX6" fmla="*/ 383542 w 729478"/>
                <a:gd name="connsiteY6" fmla="*/ 648839 h 1693891"/>
                <a:gd name="connsiteX7" fmla="*/ 372591 w 729478"/>
                <a:gd name="connsiteY7" fmla="*/ 680361 h 1693891"/>
                <a:gd name="connsiteX8" fmla="*/ 393046 w 729478"/>
                <a:gd name="connsiteY8" fmla="*/ 962382 h 1693891"/>
                <a:gd name="connsiteX9" fmla="*/ 693899 w 729478"/>
                <a:gd name="connsiteY9" fmla="*/ 675262 h 1693891"/>
                <a:gd name="connsiteX10" fmla="*/ 402027 w 729478"/>
                <a:gd name="connsiteY10" fmla="*/ 975130 h 1693891"/>
                <a:gd name="connsiteX11" fmla="*/ 398028 w 729478"/>
                <a:gd name="connsiteY11" fmla="*/ 1012794 h 1693891"/>
                <a:gd name="connsiteX12" fmla="*/ 408053 w 729478"/>
                <a:gd name="connsiteY12" fmla="*/ 1282589 h 1693891"/>
                <a:gd name="connsiteX13" fmla="*/ 413847 w 729478"/>
                <a:gd name="connsiteY13" fmla="*/ 1276505 h 1693891"/>
                <a:gd name="connsiteX14" fmla="*/ 724668 w 729478"/>
                <a:gd name="connsiteY14" fmla="*/ 1020212 h 1693891"/>
                <a:gd name="connsiteX15" fmla="*/ 420570 w 729478"/>
                <a:gd name="connsiteY15" fmla="*/ 1290760 h 1693891"/>
                <a:gd name="connsiteX16" fmla="*/ 408864 w 729478"/>
                <a:gd name="connsiteY16" fmla="*/ 1306289 h 1693891"/>
                <a:gd name="connsiteX17" fmla="*/ 418541 w 729478"/>
                <a:gd name="connsiteY17" fmla="*/ 1602101 h 1693891"/>
                <a:gd name="connsiteX18" fmla="*/ 729478 w 729478"/>
                <a:gd name="connsiteY18" fmla="*/ 1331148 h 1693891"/>
                <a:gd name="connsiteX19" fmla="*/ 424336 w 729478"/>
                <a:gd name="connsiteY19" fmla="*/ 1617573 h 1693891"/>
                <a:gd name="connsiteX20" fmla="*/ 419063 w 729478"/>
                <a:gd name="connsiteY20" fmla="*/ 1620818 h 1693891"/>
                <a:gd name="connsiteX21" fmla="*/ 421383 w 729478"/>
                <a:gd name="connsiteY21" fmla="*/ 1693891 h 1693891"/>
                <a:gd name="connsiteX22" fmla="*/ 395117 w 729478"/>
                <a:gd name="connsiteY22" fmla="*/ 1690152 h 1693891"/>
                <a:gd name="connsiteX23" fmla="*/ 393393 w 729478"/>
                <a:gd name="connsiteY23" fmla="*/ 1621919 h 1693891"/>
                <a:gd name="connsiteX24" fmla="*/ 377516 w 729478"/>
                <a:gd name="connsiteY24" fmla="*/ 1607722 h 1693891"/>
                <a:gd name="connsiteX25" fmla="*/ 58583 w 729478"/>
                <a:gd name="connsiteY25" fmla="*/ 1325875 h 1693891"/>
                <a:gd name="connsiteX26" fmla="*/ 381746 w 729478"/>
                <a:gd name="connsiteY26" fmla="*/ 1592019 h 1693891"/>
                <a:gd name="connsiteX27" fmla="*/ 392871 w 729478"/>
                <a:gd name="connsiteY27" fmla="*/ 1601754 h 1693891"/>
                <a:gd name="connsiteX28" fmla="*/ 385281 w 729478"/>
                <a:gd name="connsiteY28" fmla="*/ 1298988 h 1693891"/>
                <a:gd name="connsiteX29" fmla="*/ 376531 w 729478"/>
                <a:gd name="connsiteY29" fmla="*/ 1291455 h 1693891"/>
                <a:gd name="connsiteX30" fmla="*/ 126206 w 729478"/>
                <a:gd name="connsiteY30" fmla="*/ 1074623 h 1693891"/>
                <a:gd name="connsiteX31" fmla="*/ 49718 w 729478"/>
                <a:gd name="connsiteY31" fmla="*/ 1001090 h 1693891"/>
                <a:gd name="connsiteX32" fmla="*/ 171114 w 729478"/>
                <a:gd name="connsiteY32" fmla="*/ 1101741 h 1693891"/>
                <a:gd name="connsiteX33" fmla="*/ 384701 w 729478"/>
                <a:gd name="connsiteY33" fmla="*/ 1276968 h 1693891"/>
                <a:gd name="connsiteX34" fmla="*/ 377342 w 729478"/>
                <a:gd name="connsiteY34" fmla="*/ 1010535 h 1693891"/>
                <a:gd name="connsiteX35" fmla="*/ 354801 w 729478"/>
                <a:gd name="connsiteY35" fmla="*/ 967482 h 1693891"/>
                <a:gd name="connsiteX36" fmla="*/ 23468 w 729478"/>
                <a:gd name="connsiteY36" fmla="*/ 700294 h 1693891"/>
                <a:gd name="connsiteX37" fmla="*/ 358336 w 729478"/>
                <a:gd name="connsiteY37" fmla="*/ 951547 h 1693891"/>
                <a:gd name="connsiteX38" fmla="*/ 373054 w 729478"/>
                <a:gd name="connsiteY38" fmla="*/ 936713 h 1693891"/>
                <a:gd name="connsiteX39" fmla="*/ 360885 w 729478"/>
                <a:gd name="connsiteY39" fmla="*/ 692124 h 1693891"/>
                <a:gd name="connsiteX40" fmla="*/ 339561 w 729478"/>
                <a:gd name="connsiteY40" fmla="*/ 651505 h 1693891"/>
                <a:gd name="connsiteX41" fmla="*/ 79733 w 729478"/>
                <a:gd name="connsiteY41" fmla="*/ 446145 h 1693891"/>
                <a:gd name="connsiteX42" fmla="*/ 0 w 729478"/>
                <a:gd name="connsiteY42" fmla="*/ 376089 h 1693891"/>
                <a:gd name="connsiteX43" fmla="*/ 125857 w 729478"/>
                <a:gd name="connsiteY43" fmla="*/ 471178 h 1693891"/>
                <a:gd name="connsiteX44" fmla="*/ 355439 w 729478"/>
                <a:gd name="connsiteY44" fmla="*/ 642870 h 1693891"/>
                <a:gd name="connsiteX45" fmla="*/ 329421 w 729478"/>
                <a:gd name="connsiteY45" fmla="*/ 88853 h 1693891"/>
                <a:gd name="connsiteX46" fmla="*/ 326661 w 729478"/>
                <a:gd name="connsiteY46" fmla="*/ 0 h 169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9478" h="1693891">
                  <a:moveTo>
                    <a:pt x="326661" y="0"/>
                  </a:moveTo>
                  <a:cubicBezTo>
                    <a:pt x="327958" y="-108"/>
                    <a:pt x="331247" y="29314"/>
                    <a:pt x="335853" y="88331"/>
                  </a:cubicBezTo>
                  <a:cubicBezTo>
                    <a:pt x="338692" y="132138"/>
                    <a:pt x="341010" y="175945"/>
                    <a:pt x="344430" y="219636"/>
                  </a:cubicBezTo>
                  <a:cubicBezTo>
                    <a:pt x="348949" y="277002"/>
                    <a:pt x="367897" y="617316"/>
                    <a:pt x="370157" y="633251"/>
                  </a:cubicBezTo>
                  <a:cubicBezTo>
                    <a:pt x="371026" y="643044"/>
                    <a:pt x="370794" y="640031"/>
                    <a:pt x="376242" y="634932"/>
                  </a:cubicBezTo>
                  <a:cubicBezTo>
                    <a:pt x="402665" y="610362"/>
                    <a:pt x="622568" y="406742"/>
                    <a:pt x="675183" y="364847"/>
                  </a:cubicBezTo>
                  <a:cubicBezTo>
                    <a:pt x="609820" y="429862"/>
                    <a:pt x="414949" y="617838"/>
                    <a:pt x="383542" y="648839"/>
                  </a:cubicBezTo>
                  <a:cubicBezTo>
                    <a:pt x="371199" y="662282"/>
                    <a:pt x="371952" y="659675"/>
                    <a:pt x="372591" y="680361"/>
                  </a:cubicBezTo>
                  <a:cubicBezTo>
                    <a:pt x="378791" y="772205"/>
                    <a:pt x="386903" y="863758"/>
                    <a:pt x="393046" y="962382"/>
                  </a:cubicBezTo>
                  <a:cubicBezTo>
                    <a:pt x="430826" y="924949"/>
                    <a:pt x="691755" y="672944"/>
                    <a:pt x="693899" y="675262"/>
                  </a:cubicBezTo>
                  <a:cubicBezTo>
                    <a:pt x="666085" y="710435"/>
                    <a:pt x="428334" y="951488"/>
                    <a:pt x="402027" y="975130"/>
                  </a:cubicBezTo>
                  <a:cubicBezTo>
                    <a:pt x="392233" y="980577"/>
                    <a:pt x="394668" y="981330"/>
                    <a:pt x="398028" y="1012794"/>
                  </a:cubicBezTo>
                  <a:cubicBezTo>
                    <a:pt x="399071" y="1022704"/>
                    <a:pt x="403186" y="1137088"/>
                    <a:pt x="408053" y="1282589"/>
                  </a:cubicBezTo>
                  <a:cubicBezTo>
                    <a:pt x="409618" y="1280445"/>
                    <a:pt x="411530" y="1278301"/>
                    <a:pt x="413847" y="1276505"/>
                  </a:cubicBezTo>
                  <a:cubicBezTo>
                    <a:pt x="442299" y="1254370"/>
                    <a:pt x="670199" y="1059673"/>
                    <a:pt x="724668" y="1020212"/>
                  </a:cubicBezTo>
                  <a:cubicBezTo>
                    <a:pt x="656467" y="1082155"/>
                    <a:pt x="453366" y="1261207"/>
                    <a:pt x="420570" y="1290760"/>
                  </a:cubicBezTo>
                  <a:cubicBezTo>
                    <a:pt x="412515" y="1298872"/>
                    <a:pt x="409850" y="1300842"/>
                    <a:pt x="408864" y="1306289"/>
                  </a:cubicBezTo>
                  <a:cubicBezTo>
                    <a:pt x="411993" y="1400161"/>
                    <a:pt x="415412" y="1504927"/>
                    <a:pt x="418541" y="1602101"/>
                  </a:cubicBezTo>
                  <a:cubicBezTo>
                    <a:pt x="465883" y="1559511"/>
                    <a:pt x="727449" y="1328772"/>
                    <a:pt x="729478" y="1331148"/>
                  </a:cubicBezTo>
                  <a:cubicBezTo>
                    <a:pt x="700041" y="1365046"/>
                    <a:pt x="451687" y="1595148"/>
                    <a:pt x="424336" y="1617573"/>
                  </a:cubicBezTo>
                  <a:cubicBezTo>
                    <a:pt x="421960" y="1618789"/>
                    <a:pt x="420279" y="1619717"/>
                    <a:pt x="419063" y="1620818"/>
                  </a:cubicBezTo>
                  <a:lnTo>
                    <a:pt x="421383" y="1693891"/>
                  </a:lnTo>
                  <a:lnTo>
                    <a:pt x="395117" y="1690152"/>
                  </a:lnTo>
                  <a:lnTo>
                    <a:pt x="393393" y="1621919"/>
                  </a:lnTo>
                  <a:cubicBezTo>
                    <a:pt x="390438" y="1618558"/>
                    <a:pt x="385570" y="1615023"/>
                    <a:pt x="377516" y="1607722"/>
                  </a:cubicBezTo>
                  <a:cubicBezTo>
                    <a:pt x="343154" y="1579792"/>
                    <a:pt x="82457" y="1351197"/>
                    <a:pt x="58583" y="1325875"/>
                  </a:cubicBezTo>
                  <a:cubicBezTo>
                    <a:pt x="84253" y="1343374"/>
                    <a:pt x="331681" y="1549487"/>
                    <a:pt x="381746" y="1592019"/>
                  </a:cubicBezTo>
                  <a:cubicBezTo>
                    <a:pt x="387134" y="1597002"/>
                    <a:pt x="390612" y="1600247"/>
                    <a:pt x="392871" y="1601754"/>
                  </a:cubicBezTo>
                  <a:cubicBezTo>
                    <a:pt x="390380" y="1502146"/>
                    <a:pt x="387714" y="1394714"/>
                    <a:pt x="385281" y="1298988"/>
                  </a:cubicBezTo>
                  <a:cubicBezTo>
                    <a:pt x="382905" y="1296959"/>
                    <a:pt x="380065" y="1294584"/>
                    <a:pt x="376531" y="1291455"/>
                  </a:cubicBezTo>
                  <a:cubicBezTo>
                    <a:pt x="341300" y="1260454"/>
                    <a:pt x="172330" y="1118256"/>
                    <a:pt x="126206" y="1074623"/>
                  </a:cubicBezTo>
                  <a:cubicBezTo>
                    <a:pt x="119368" y="1068191"/>
                    <a:pt x="77068" y="1030468"/>
                    <a:pt x="49718" y="1001090"/>
                  </a:cubicBezTo>
                  <a:cubicBezTo>
                    <a:pt x="75446" y="1019285"/>
                    <a:pt x="150484" y="1084705"/>
                    <a:pt x="171114" y="1101741"/>
                  </a:cubicBezTo>
                  <a:cubicBezTo>
                    <a:pt x="205185" y="1129961"/>
                    <a:pt x="336896" y="1237392"/>
                    <a:pt x="384701" y="1276968"/>
                  </a:cubicBezTo>
                  <a:cubicBezTo>
                    <a:pt x="381108" y="1137030"/>
                    <a:pt x="378211" y="1026528"/>
                    <a:pt x="377342" y="1010535"/>
                  </a:cubicBezTo>
                  <a:cubicBezTo>
                    <a:pt x="375487" y="979186"/>
                    <a:pt x="376936" y="985677"/>
                    <a:pt x="354801" y="967482"/>
                  </a:cubicBezTo>
                  <a:cubicBezTo>
                    <a:pt x="319223" y="941116"/>
                    <a:pt x="48443" y="724516"/>
                    <a:pt x="23468" y="700294"/>
                  </a:cubicBezTo>
                  <a:cubicBezTo>
                    <a:pt x="49949" y="716577"/>
                    <a:pt x="306417" y="911332"/>
                    <a:pt x="358336" y="951547"/>
                  </a:cubicBezTo>
                  <a:cubicBezTo>
                    <a:pt x="377690" y="967945"/>
                    <a:pt x="373749" y="965396"/>
                    <a:pt x="373054" y="936713"/>
                  </a:cubicBezTo>
                  <a:cubicBezTo>
                    <a:pt x="369113" y="855183"/>
                    <a:pt x="364073" y="773654"/>
                    <a:pt x="360885" y="692124"/>
                  </a:cubicBezTo>
                  <a:cubicBezTo>
                    <a:pt x="358857" y="663325"/>
                    <a:pt x="362855" y="670221"/>
                    <a:pt x="339561" y="651505"/>
                  </a:cubicBezTo>
                  <a:cubicBezTo>
                    <a:pt x="302998" y="622068"/>
                    <a:pt x="127770" y="487692"/>
                    <a:pt x="79733" y="446145"/>
                  </a:cubicBezTo>
                  <a:cubicBezTo>
                    <a:pt x="72606" y="440003"/>
                    <a:pt x="28624" y="404250"/>
                    <a:pt x="0" y="376089"/>
                  </a:cubicBezTo>
                  <a:cubicBezTo>
                    <a:pt x="26539" y="393125"/>
                    <a:pt x="104476" y="455068"/>
                    <a:pt x="125857" y="471178"/>
                  </a:cubicBezTo>
                  <a:cubicBezTo>
                    <a:pt x="163407" y="499513"/>
                    <a:pt x="315166" y="612275"/>
                    <a:pt x="355439" y="642870"/>
                  </a:cubicBezTo>
                  <a:cubicBezTo>
                    <a:pt x="351904" y="560413"/>
                    <a:pt x="334636" y="192285"/>
                    <a:pt x="329421" y="88853"/>
                  </a:cubicBezTo>
                  <a:cubicBezTo>
                    <a:pt x="326060" y="29748"/>
                    <a:pt x="325365" y="109"/>
                    <a:pt x="326661" y="0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 w="777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227" name="자유형: 도형 226">
            <a:extLst>
              <a:ext uri="{FF2B5EF4-FFF2-40B4-BE49-F238E27FC236}">
                <a16:creationId xmlns:a16="http://schemas.microsoft.com/office/drawing/2014/main" id="{04F9B441-E1A5-49BA-91DD-7E8EF36B2119}"/>
              </a:ext>
            </a:extLst>
          </p:cNvPr>
          <p:cNvSpPr/>
          <p:nvPr/>
        </p:nvSpPr>
        <p:spPr>
          <a:xfrm rot="274422" flipH="1">
            <a:off x="10070789" y="5872133"/>
            <a:ext cx="730333" cy="1006560"/>
          </a:xfrm>
          <a:custGeom>
            <a:avLst/>
            <a:gdLst>
              <a:gd name="connsiteX0" fmla="*/ 618829 w 730333"/>
              <a:gd name="connsiteY0" fmla="*/ 873476 h 1006560"/>
              <a:gd name="connsiteX1" fmla="*/ 593553 w 730333"/>
              <a:gd name="connsiteY1" fmla="*/ 881637 h 1006560"/>
              <a:gd name="connsiteX2" fmla="*/ 502187 w 730333"/>
              <a:gd name="connsiteY2" fmla="*/ 939781 h 1006560"/>
              <a:gd name="connsiteX3" fmla="*/ 450098 w 730333"/>
              <a:gd name="connsiteY3" fmla="*/ 994203 h 1006560"/>
              <a:gd name="connsiteX4" fmla="*/ 503663 w 730333"/>
              <a:gd name="connsiteY4" fmla="*/ 998488 h 1006560"/>
              <a:gd name="connsiteX5" fmla="*/ 519995 w 730333"/>
              <a:gd name="connsiteY5" fmla="*/ 980131 h 1006560"/>
              <a:gd name="connsiteX6" fmla="*/ 584565 w 730333"/>
              <a:gd name="connsiteY6" fmla="*/ 939749 h 1006560"/>
              <a:gd name="connsiteX7" fmla="*/ 563200 w 730333"/>
              <a:gd name="connsiteY7" fmla="*/ 1003250 h 1006560"/>
              <a:gd name="connsiteX8" fmla="*/ 604572 w 730333"/>
              <a:gd name="connsiteY8" fmla="*/ 1006560 h 1006560"/>
              <a:gd name="connsiteX9" fmla="*/ 635107 w 730333"/>
              <a:gd name="connsiteY9" fmla="*/ 924886 h 1006560"/>
              <a:gd name="connsiteX10" fmla="*/ 640469 w 730333"/>
              <a:gd name="connsiteY10" fmla="*/ 877142 h 1006560"/>
              <a:gd name="connsiteX11" fmla="*/ 618829 w 730333"/>
              <a:gd name="connsiteY11" fmla="*/ 873476 h 1006560"/>
              <a:gd name="connsiteX12" fmla="*/ 24924 w 730333"/>
              <a:gd name="connsiteY12" fmla="*/ 787453 h 1006560"/>
              <a:gd name="connsiteX13" fmla="*/ 1041 w 730333"/>
              <a:gd name="connsiteY13" fmla="*/ 825851 h 1006560"/>
              <a:gd name="connsiteX14" fmla="*/ 27470 w 730333"/>
              <a:gd name="connsiteY14" fmla="*/ 948300 h 1006560"/>
              <a:gd name="connsiteX15" fmla="*/ 32332 w 730333"/>
              <a:gd name="connsiteY15" fmla="*/ 960783 h 1006560"/>
              <a:gd name="connsiteX16" fmla="*/ 82403 w 730333"/>
              <a:gd name="connsiteY16" fmla="*/ 964788 h 1006560"/>
              <a:gd name="connsiteX17" fmla="*/ 48547 w 730333"/>
              <a:gd name="connsiteY17" fmla="*/ 847140 h 1006560"/>
              <a:gd name="connsiteX18" fmla="*/ 116193 w 730333"/>
              <a:gd name="connsiteY18" fmla="*/ 898540 h 1006560"/>
              <a:gd name="connsiteX19" fmla="*/ 161819 w 730333"/>
              <a:gd name="connsiteY19" fmla="*/ 971141 h 1006560"/>
              <a:gd name="connsiteX20" fmla="*/ 208451 w 730333"/>
              <a:gd name="connsiteY20" fmla="*/ 974872 h 1006560"/>
              <a:gd name="connsiteX21" fmla="*/ 192507 w 730333"/>
              <a:gd name="connsiteY21" fmla="*/ 927719 h 1006560"/>
              <a:gd name="connsiteX22" fmla="*/ 49020 w 730333"/>
              <a:gd name="connsiteY22" fmla="*/ 793405 h 1006560"/>
              <a:gd name="connsiteX23" fmla="*/ 24924 w 730333"/>
              <a:gd name="connsiteY23" fmla="*/ 787453 h 1006560"/>
              <a:gd name="connsiteX24" fmla="*/ 639286 w 730333"/>
              <a:gd name="connsiteY24" fmla="*/ 647770 h 1006560"/>
              <a:gd name="connsiteX25" fmla="*/ 388309 w 730333"/>
              <a:gd name="connsiteY25" fmla="*/ 869888 h 1006560"/>
              <a:gd name="connsiteX26" fmla="*/ 639286 w 730333"/>
              <a:gd name="connsiteY26" fmla="*/ 647770 h 1006560"/>
              <a:gd name="connsiteX27" fmla="*/ 147740 w 730333"/>
              <a:gd name="connsiteY27" fmla="*/ 546488 h 1006560"/>
              <a:gd name="connsiteX28" fmla="*/ 251584 w 730333"/>
              <a:gd name="connsiteY28" fmla="*/ 753113 h 1006560"/>
              <a:gd name="connsiteX29" fmla="*/ 147740 w 730333"/>
              <a:gd name="connsiteY29" fmla="*/ 546488 h 1006560"/>
              <a:gd name="connsiteX30" fmla="*/ 678080 w 730333"/>
              <a:gd name="connsiteY30" fmla="*/ 423404 h 1006560"/>
              <a:gd name="connsiteX31" fmla="*/ 449299 w 730333"/>
              <a:gd name="connsiteY31" fmla="*/ 542427 h 1006560"/>
              <a:gd name="connsiteX32" fmla="*/ 678080 w 730333"/>
              <a:gd name="connsiteY32" fmla="*/ 423404 h 1006560"/>
              <a:gd name="connsiteX33" fmla="*/ 278945 w 730333"/>
              <a:gd name="connsiteY33" fmla="*/ 302923 h 1006560"/>
              <a:gd name="connsiteX34" fmla="*/ 360593 w 730333"/>
              <a:gd name="connsiteY34" fmla="*/ 515816 h 1006560"/>
              <a:gd name="connsiteX35" fmla="*/ 278945 w 730333"/>
              <a:gd name="connsiteY35" fmla="*/ 302923 h 1006560"/>
              <a:gd name="connsiteX36" fmla="*/ 682141 w 730333"/>
              <a:gd name="connsiteY36" fmla="*/ 53444 h 1006560"/>
              <a:gd name="connsiteX37" fmla="*/ 523023 w 730333"/>
              <a:gd name="connsiteY37" fmla="*/ 296536 h 1006560"/>
              <a:gd name="connsiteX38" fmla="*/ 682141 w 730333"/>
              <a:gd name="connsiteY38" fmla="*/ 53444 h 1006560"/>
              <a:gd name="connsiteX39" fmla="*/ 701256 w 730333"/>
              <a:gd name="connsiteY39" fmla="*/ 368 h 1006560"/>
              <a:gd name="connsiteX40" fmla="*/ 675399 w 730333"/>
              <a:gd name="connsiteY40" fmla="*/ 7672 h 1006560"/>
              <a:gd name="connsiteX41" fmla="*/ 475201 w 730333"/>
              <a:gd name="connsiteY41" fmla="*/ 252696 h 1006560"/>
              <a:gd name="connsiteX42" fmla="*/ 467868 w 730333"/>
              <a:gd name="connsiteY42" fmla="*/ 353150 h 1006560"/>
              <a:gd name="connsiteX43" fmla="*/ 387915 w 730333"/>
              <a:gd name="connsiteY43" fmla="*/ 523858 h 1006560"/>
              <a:gd name="connsiteX44" fmla="*/ 303704 w 730333"/>
              <a:gd name="connsiteY44" fmla="*/ 275168 h 1006560"/>
              <a:gd name="connsiteX45" fmla="*/ 256118 w 730333"/>
              <a:gd name="connsiteY45" fmla="*/ 248004 h 1006560"/>
              <a:gd name="connsiteX46" fmla="*/ 244803 w 730333"/>
              <a:gd name="connsiteY46" fmla="*/ 302883 h 1006560"/>
              <a:gd name="connsiteX47" fmla="*/ 352669 w 730333"/>
              <a:gd name="connsiteY47" fmla="*/ 557448 h 1006560"/>
              <a:gd name="connsiteX48" fmla="*/ 365994 w 730333"/>
              <a:gd name="connsiteY48" fmla="*/ 584572 h 1006560"/>
              <a:gd name="connsiteX49" fmla="*/ 297001 w 730333"/>
              <a:gd name="connsiteY49" fmla="*/ 811500 h 1006560"/>
              <a:gd name="connsiteX50" fmla="*/ 287776 w 730333"/>
              <a:gd name="connsiteY50" fmla="*/ 740851 h 1006560"/>
              <a:gd name="connsiteX51" fmla="*/ 152549 w 730333"/>
              <a:gd name="connsiteY51" fmla="*/ 502135 h 1006560"/>
              <a:gd name="connsiteX52" fmla="*/ 110957 w 730333"/>
              <a:gd name="connsiteY52" fmla="*/ 491727 h 1006560"/>
              <a:gd name="connsiteX53" fmla="*/ 103900 w 730333"/>
              <a:gd name="connsiteY53" fmla="*/ 534976 h 1006560"/>
              <a:gd name="connsiteX54" fmla="*/ 210819 w 730333"/>
              <a:gd name="connsiteY54" fmla="*/ 766675 h 1006560"/>
              <a:gd name="connsiteX55" fmla="*/ 279455 w 730333"/>
              <a:gd name="connsiteY55" fmla="*/ 920257 h 1006560"/>
              <a:gd name="connsiteX56" fmla="*/ 271404 w 730333"/>
              <a:gd name="connsiteY56" fmla="*/ 979908 h 1006560"/>
              <a:gd name="connsiteX57" fmla="*/ 305842 w 730333"/>
              <a:gd name="connsiteY57" fmla="*/ 982663 h 1006560"/>
              <a:gd name="connsiteX58" fmla="*/ 308229 w 730333"/>
              <a:gd name="connsiteY58" fmla="*/ 971950 h 1006560"/>
              <a:gd name="connsiteX59" fmla="*/ 355626 w 730333"/>
              <a:gd name="connsiteY59" fmla="*/ 932731 h 1006560"/>
              <a:gd name="connsiteX60" fmla="*/ 677764 w 730333"/>
              <a:gd name="connsiteY60" fmla="*/ 660228 h 1006560"/>
              <a:gd name="connsiteX61" fmla="*/ 687423 w 730333"/>
              <a:gd name="connsiteY61" fmla="*/ 612485 h 1006560"/>
              <a:gd name="connsiteX62" fmla="*/ 639325 w 730333"/>
              <a:gd name="connsiteY62" fmla="*/ 607793 h 1006560"/>
              <a:gd name="connsiteX63" fmla="*/ 343325 w 730333"/>
              <a:gd name="connsiteY63" fmla="*/ 869691 h 1006560"/>
              <a:gd name="connsiteX64" fmla="*/ 328857 w 730333"/>
              <a:gd name="connsiteY64" fmla="*/ 884515 h 1006560"/>
              <a:gd name="connsiteX65" fmla="*/ 322903 w 730333"/>
              <a:gd name="connsiteY65" fmla="*/ 853212 h 1006560"/>
              <a:gd name="connsiteX66" fmla="*/ 399978 w 730333"/>
              <a:gd name="connsiteY66" fmla="*/ 601525 h 1006560"/>
              <a:gd name="connsiteX67" fmla="*/ 436762 w 730333"/>
              <a:gd name="connsiteY67" fmla="*/ 579565 h 1006560"/>
              <a:gd name="connsiteX68" fmla="*/ 692549 w 730333"/>
              <a:gd name="connsiteY68" fmla="*/ 454234 h 1006560"/>
              <a:gd name="connsiteX69" fmla="*/ 721565 w 730333"/>
              <a:gd name="connsiteY69" fmla="*/ 406215 h 1006560"/>
              <a:gd name="connsiteX70" fmla="*/ 648511 w 730333"/>
              <a:gd name="connsiteY70" fmla="*/ 393047 h 1006560"/>
              <a:gd name="connsiteX71" fmla="*/ 441374 w 730333"/>
              <a:gd name="connsiteY71" fmla="*/ 507142 h 1006560"/>
              <a:gd name="connsiteX72" fmla="*/ 584131 w 730333"/>
              <a:gd name="connsiteY72" fmla="*/ 310019 h 1006560"/>
              <a:gd name="connsiteX73" fmla="*/ 621545 w 730333"/>
              <a:gd name="connsiteY73" fmla="*/ 286640 h 1006560"/>
              <a:gd name="connsiteX74" fmla="*/ 728031 w 730333"/>
              <a:gd name="connsiteY74" fmla="*/ 48595 h 1006560"/>
              <a:gd name="connsiteX75" fmla="*/ 723536 w 730333"/>
              <a:gd name="connsiteY75" fmla="*/ 4124 h 1006560"/>
              <a:gd name="connsiteX76" fmla="*/ 701256 w 730333"/>
              <a:gd name="connsiteY76" fmla="*/ 368 h 100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730333" h="1006560">
                <a:moveTo>
                  <a:pt x="618829" y="873476"/>
                </a:moveTo>
                <a:cubicBezTo>
                  <a:pt x="610130" y="874816"/>
                  <a:pt x="600827" y="878128"/>
                  <a:pt x="593553" y="881637"/>
                </a:cubicBezTo>
                <a:cubicBezTo>
                  <a:pt x="559549" y="898244"/>
                  <a:pt x="529155" y="917693"/>
                  <a:pt x="502187" y="939781"/>
                </a:cubicBezTo>
                <a:lnTo>
                  <a:pt x="450098" y="994203"/>
                </a:lnTo>
                <a:lnTo>
                  <a:pt x="503663" y="998488"/>
                </a:lnTo>
                <a:lnTo>
                  <a:pt x="519995" y="980131"/>
                </a:lnTo>
                <a:cubicBezTo>
                  <a:pt x="540786" y="961940"/>
                  <a:pt x="562674" y="947880"/>
                  <a:pt x="584565" y="939749"/>
                </a:cubicBezTo>
                <a:lnTo>
                  <a:pt x="563200" y="1003250"/>
                </a:lnTo>
                <a:lnTo>
                  <a:pt x="604572" y="1006560"/>
                </a:lnTo>
                <a:lnTo>
                  <a:pt x="635107" y="924886"/>
                </a:lnTo>
                <a:cubicBezTo>
                  <a:pt x="640745" y="908800"/>
                  <a:pt x="650009" y="885776"/>
                  <a:pt x="640469" y="877142"/>
                </a:cubicBezTo>
                <a:cubicBezTo>
                  <a:pt x="635619" y="872766"/>
                  <a:pt x="627527" y="872135"/>
                  <a:pt x="618829" y="873476"/>
                </a:cubicBezTo>
                <a:close/>
                <a:moveTo>
                  <a:pt x="24924" y="787453"/>
                </a:moveTo>
                <a:cubicBezTo>
                  <a:pt x="4877" y="786081"/>
                  <a:pt x="-3039" y="798559"/>
                  <a:pt x="1041" y="825851"/>
                </a:cubicBezTo>
                <a:cubicBezTo>
                  <a:pt x="7310" y="867799"/>
                  <a:pt x="15912" y="908803"/>
                  <a:pt x="27470" y="948300"/>
                </a:cubicBezTo>
                <a:lnTo>
                  <a:pt x="32332" y="960783"/>
                </a:lnTo>
                <a:lnTo>
                  <a:pt x="82403" y="964788"/>
                </a:lnTo>
                <a:lnTo>
                  <a:pt x="48547" y="847140"/>
                </a:lnTo>
                <a:cubicBezTo>
                  <a:pt x="73336" y="857765"/>
                  <a:pt x="96367" y="876016"/>
                  <a:pt x="116193" y="898540"/>
                </a:cubicBezTo>
                <a:lnTo>
                  <a:pt x="161819" y="971141"/>
                </a:lnTo>
                <a:lnTo>
                  <a:pt x="208451" y="974872"/>
                </a:lnTo>
                <a:lnTo>
                  <a:pt x="192507" y="927719"/>
                </a:lnTo>
                <a:cubicBezTo>
                  <a:pt x="160346" y="866429"/>
                  <a:pt x="109498" y="815916"/>
                  <a:pt x="49020" y="793405"/>
                </a:cubicBezTo>
                <a:cubicBezTo>
                  <a:pt x="39638" y="789906"/>
                  <a:pt x="31607" y="787910"/>
                  <a:pt x="24924" y="787453"/>
                </a:cubicBezTo>
                <a:close/>
                <a:moveTo>
                  <a:pt x="639286" y="647770"/>
                </a:moveTo>
                <a:cubicBezTo>
                  <a:pt x="610072" y="726146"/>
                  <a:pt x="476304" y="842922"/>
                  <a:pt x="388309" y="869888"/>
                </a:cubicBezTo>
                <a:cubicBezTo>
                  <a:pt x="396825" y="800028"/>
                  <a:pt x="512142" y="659952"/>
                  <a:pt x="639286" y="647770"/>
                </a:cubicBezTo>
                <a:close/>
                <a:moveTo>
                  <a:pt x="147740" y="546488"/>
                </a:moveTo>
                <a:cubicBezTo>
                  <a:pt x="206482" y="568684"/>
                  <a:pt x="263412" y="690625"/>
                  <a:pt x="251584" y="753113"/>
                </a:cubicBezTo>
                <a:cubicBezTo>
                  <a:pt x="210937" y="714674"/>
                  <a:pt x="147069" y="626323"/>
                  <a:pt x="147740" y="546488"/>
                </a:cubicBezTo>
                <a:close/>
                <a:moveTo>
                  <a:pt x="678080" y="423404"/>
                </a:moveTo>
                <a:cubicBezTo>
                  <a:pt x="654780" y="480334"/>
                  <a:pt x="514349" y="539471"/>
                  <a:pt x="449299" y="542427"/>
                </a:cubicBezTo>
                <a:cubicBezTo>
                  <a:pt x="485885" y="491057"/>
                  <a:pt x="603488" y="411577"/>
                  <a:pt x="678080" y="423404"/>
                </a:cubicBezTo>
                <a:close/>
                <a:moveTo>
                  <a:pt x="278945" y="302923"/>
                </a:moveTo>
                <a:cubicBezTo>
                  <a:pt x="326412" y="315815"/>
                  <a:pt x="382986" y="440909"/>
                  <a:pt x="360593" y="515816"/>
                </a:cubicBezTo>
                <a:cubicBezTo>
                  <a:pt x="317344" y="480058"/>
                  <a:pt x="272992" y="361705"/>
                  <a:pt x="278945" y="302923"/>
                </a:cubicBezTo>
                <a:close/>
                <a:moveTo>
                  <a:pt x="682141" y="53444"/>
                </a:moveTo>
                <a:cubicBezTo>
                  <a:pt x="676306" y="144869"/>
                  <a:pt x="632623" y="261882"/>
                  <a:pt x="523023" y="296536"/>
                </a:cubicBezTo>
                <a:cubicBezTo>
                  <a:pt x="507647" y="220092"/>
                  <a:pt x="587640" y="97599"/>
                  <a:pt x="682141" y="53444"/>
                </a:cubicBezTo>
                <a:close/>
                <a:moveTo>
                  <a:pt x="701256" y="368"/>
                </a:moveTo>
                <a:cubicBezTo>
                  <a:pt x="692500" y="1344"/>
                  <a:pt x="683146" y="4163"/>
                  <a:pt x="675399" y="7672"/>
                </a:cubicBezTo>
                <a:cubicBezTo>
                  <a:pt x="568755" y="56716"/>
                  <a:pt x="500314" y="129928"/>
                  <a:pt x="475201" y="252696"/>
                </a:cubicBezTo>
                <a:cubicBezTo>
                  <a:pt x="468104" y="287311"/>
                  <a:pt x="478394" y="323226"/>
                  <a:pt x="467868" y="353150"/>
                </a:cubicBezTo>
                <a:cubicBezTo>
                  <a:pt x="447130" y="412168"/>
                  <a:pt x="415196" y="467205"/>
                  <a:pt x="387915" y="523858"/>
                </a:cubicBezTo>
                <a:cubicBezTo>
                  <a:pt x="401792" y="418595"/>
                  <a:pt x="379162" y="346250"/>
                  <a:pt x="303704" y="275168"/>
                </a:cubicBezTo>
                <a:cubicBezTo>
                  <a:pt x="293650" y="265706"/>
                  <a:pt x="268221" y="243746"/>
                  <a:pt x="256118" y="248004"/>
                </a:cubicBezTo>
                <a:cubicBezTo>
                  <a:pt x="245277" y="251828"/>
                  <a:pt x="243029" y="288533"/>
                  <a:pt x="244803" y="302883"/>
                </a:cubicBezTo>
                <a:cubicBezTo>
                  <a:pt x="257380" y="403456"/>
                  <a:pt x="281271" y="480728"/>
                  <a:pt x="352669" y="557448"/>
                </a:cubicBezTo>
                <a:cubicBezTo>
                  <a:pt x="360002" y="565215"/>
                  <a:pt x="370331" y="570971"/>
                  <a:pt x="365994" y="584572"/>
                </a:cubicBezTo>
                <a:cubicBezTo>
                  <a:pt x="343365" y="655970"/>
                  <a:pt x="321129" y="734859"/>
                  <a:pt x="297001" y="811500"/>
                </a:cubicBezTo>
                <a:cubicBezTo>
                  <a:pt x="276658" y="776018"/>
                  <a:pt x="287934" y="755754"/>
                  <a:pt x="287776" y="740851"/>
                </a:cubicBezTo>
                <a:cubicBezTo>
                  <a:pt x="286672" y="635903"/>
                  <a:pt x="247484" y="564229"/>
                  <a:pt x="152549" y="502135"/>
                </a:cubicBezTo>
                <a:cubicBezTo>
                  <a:pt x="140091" y="493974"/>
                  <a:pt x="119236" y="486247"/>
                  <a:pt x="110957" y="491727"/>
                </a:cubicBezTo>
                <a:cubicBezTo>
                  <a:pt x="103821" y="496458"/>
                  <a:pt x="101021" y="519758"/>
                  <a:pt x="103900" y="534976"/>
                </a:cubicBezTo>
                <a:cubicBezTo>
                  <a:pt x="122508" y="632237"/>
                  <a:pt x="151485" y="703635"/>
                  <a:pt x="210819" y="766675"/>
                </a:cubicBezTo>
                <a:cubicBezTo>
                  <a:pt x="256295" y="815019"/>
                  <a:pt x="279751" y="862655"/>
                  <a:pt x="279455" y="920257"/>
                </a:cubicBezTo>
                <a:lnTo>
                  <a:pt x="271404" y="979908"/>
                </a:lnTo>
                <a:lnTo>
                  <a:pt x="305842" y="982663"/>
                </a:lnTo>
                <a:lnTo>
                  <a:pt x="308229" y="971950"/>
                </a:lnTo>
                <a:cubicBezTo>
                  <a:pt x="315923" y="951759"/>
                  <a:pt x="330906" y="941957"/>
                  <a:pt x="355626" y="932731"/>
                </a:cubicBezTo>
                <a:cubicBezTo>
                  <a:pt x="495110" y="880651"/>
                  <a:pt x="603212" y="789699"/>
                  <a:pt x="677764" y="660228"/>
                </a:cubicBezTo>
                <a:cubicBezTo>
                  <a:pt x="686122" y="645680"/>
                  <a:pt x="693692" y="622302"/>
                  <a:pt x="687423" y="612485"/>
                </a:cubicBezTo>
                <a:cubicBezTo>
                  <a:pt x="679972" y="600776"/>
                  <a:pt x="653282" y="606571"/>
                  <a:pt x="639325" y="607793"/>
                </a:cubicBezTo>
                <a:cubicBezTo>
                  <a:pt x="492429" y="620843"/>
                  <a:pt x="377033" y="724293"/>
                  <a:pt x="343325" y="869691"/>
                </a:cubicBezTo>
                <a:cubicBezTo>
                  <a:pt x="341551" y="877182"/>
                  <a:pt x="334179" y="884042"/>
                  <a:pt x="328857" y="884515"/>
                </a:cubicBezTo>
                <a:cubicBezTo>
                  <a:pt x="321050" y="879468"/>
                  <a:pt x="321839" y="857272"/>
                  <a:pt x="322903" y="853212"/>
                </a:cubicBezTo>
                <a:cubicBezTo>
                  <a:pt x="347031" y="763402"/>
                  <a:pt x="367611" y="689402"/>
                  <a:pt x="399978" y="601525"/>
                </a:cubicBezTo>
                <a:cubicBezTo>
                  <a:pt x="406838" y="582956"/>
                  <a:pt x="420637" y="582010"/>
                  <a:pt x="436762" y="579565"/>
                </a:cubicBezTo>
                <a:cubicBezTo>
                  <a:pt x="535323" y="565215"/>
                  <a:pt x="622136" y="525711"/>
                  <a:pt x="692549" y="454234"/>
                </a:cubicBezTo>
                <a:cubicBezTo>
                  <a:pt x="705874" y="440712"/>
                  <a:pt x="724404" y="415244"/>
                  <a:pt x="721565" y="406215"/>
                </a:cubicBezTo>
                <a:cubicBezTo>
                  <a:pt x="717662" y="393797"/>
                  <a:pt x="685689" y="387725"/>
                  <a:pt x="648511" y="393047"/>
                </a:cubicBezTo>
                <a:cubicBezTo>
                  <a:pt x="566469" y="404796"/>
                  <a:pt x="498816" y="445167"/>
                  <a:pt x="441374" y="507142"/>
                </a:cubicBezTo>
                <a:cubicBezTo>
                  <a:pt x="481548" y="434128"/>
                  <a:pt x="488014" y="341244"/>
                  <a:pt x="584131" y="310019"/>
                </a:cubicBezTo>
                <a:cubicBezTo>
                  <a:pt x="595130" y="306471"/>
                  <a:pt x="612438" y="295117"/>
                  <a:pt x="621545" y="286640"/>
                </a:cubicBezTo>
                <a:cubicBezTo>
                  <a:pt x="691208" y="222930"/>
                  <a:pt x="707688" y="135526"/>
                  <a:pt x="728031" y="48595"/>
                </a:cubicBezTo>
                <a:cubicBezTo>
                  <a:pt x="731421" y="34165"/>
                  <a:pt x="731934" y="10195"/>
                  <a:pt x="723536" y="4124"/>
                </a:cubicBezTo>
                <a:cubicBezTo>
                  <a:pt x="718174" y="260"/>
                  <a:pt x="710014" y="-607"/>
                  <a:pt x="701256" y="36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3938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672" name="Group 136">
            <a:extLst>
              <a:ext uri="{FF2B5EF4-FFF2-40B4-BE49-F238E27FC236}">
                <a16:creationId xmlns:a16="http://schemas.microsoft.com/office/drawing/2014/main" id="{4E7F9D42-F60C-407C-8C31-283B3B874046}"/>
              </a:ext>
            </a:extLst>
          </p:cNvPr>
          <p:cNvGrpSpPr/>
          <p:nvPr/>
        </p:nvGrpSpPr>
        <p:grpSpPr>
          <a:xfrm rot="8601174">
            <a:off x="10722677" y="6034981"/>
            <a:ext cx="530087" cy="1099508"/>
            <a:chOff x="1287998" y="241981"/>
            <a:chExt cx="1134435" cy="2353046"/>
          </a:xfrm>
          <a:solidFill>
            <a:schemeClr val="accent4">
              <a:alpha val="40000"/>
            </a:schemeClr>
          </a:solidFill>
        </p:grpSpPr>
        <p:sp>
          <p:nvSpPr>
            <p:cNvPr id="673" name="Freeform: Shape 137">
              <a:extLst>
                <a:ext uri="{FF2B5EF4-FFF2-40B4-BE49-F238E27FC236}">
                  <a16:creationId xmlns:a16="http://schemas.microsoft.com/office/drawing/2014/main" id="{829B0AC0-B1A7-4841-9B59-3A3291822A53}"/>
                </a:ext>
              </a:extLst>
            </p:cNvPr>
            <p:cNvSpPr/>
            <p:nvPr/>
          </p:nvSpPr>
          <p:spPr>
            <a:xfrm>
              <a:off x="1287998" y="642827"/>
              <a:ext cx="1134435" cy="1952200"/>
            </a:xfrm>
            <a:custGeom>
              <a:avLst/>
              <a:gdLst>
                <a:gd name="connsiteX0" fmla="*/ 506803 w 1134435"/>
                <a:gd name="connsiteY0" fmla="*/ 3581 h 1952200"/>
                <a:gd name="connsiteX1" fmla="*/ 734400 w 1134435"/>
                <a:gd name="connsiteY1" fmla="*/ 110442 h 1952200"/>
                <a:gd name="connsiteX2" fmla="*/ 1047618 w 1134435"/>
                <a:gd name="connsiteY2" fmla="*/ 420305 h 1952200"/>
                <a:gd name="connsiteX3" fmla="*/ 1127188 w 1134435"/>
                <a:gd name="connsiteY3" fmla="*/ 609433 h 1952200"/>
                <a:gd name="connsiteX4" fmla="*/ 911296 w 1134435"/>
                <a:gd name="connsiteY4" fmla="*/ 843146 h 1952200"/>
                <a:gd name="connsiteX5" fmla="*/ 950095 w 1134435"/>
                <a:gd name="connsiteY5" fmla="*/ 891151 h 1952200"/>
                <a:gd name="connsiteX6" fmla="*/ 1101607 w 1134435"/>
                <a:gd name="connsiteY6" fmla="*/ 1364692 h 1952200"/>
                <a:gd name="connsiteX7" fmla="*/ 976530 w 1134435"/>
                <a:gd name="connsiteY7" fmla="*/ 1515152 h 1952200"/>
                <a:gd name="connsiteX8" fmla="*/ 789771 w 1134435"/>
                <a:gd name="connsiteY8" fmla="*/ 1440909 h 1952200"/>
                <a:gd name="connsiteX9" fmla="*/ 771226 w 1134435"/>
                <a:gd name="connsiteY9" fmla="*/ 1424798 h 1952200"/>
                <a:gd name="connsiteX10" fmla="*/ 743804 w 1134435"/>
                <a:gd name="connsiteY10" fmla="*/ 1705200 h 1952200"/>
                <a:gd name="connsiteX11" fmla="*/ 434927 w 1134435"/>
                <a:gd name="connsiteY11" fmla="*/ 1951079 h 1952200"/>
                <a:gd name="connsiteX12" fmla="*/ 255006 w 1134435"/>
                <a:gd name="connsiteY12" fmla="*/ 1857041 h 1952200"/>
                <a:gd name="connsiteX13" fmla="*/ 203253 w 1134435"/>
                <a:gd name="connsiteY13" fmla="*/ 1496016 h 1952200"/>
                <a:gd name="connsiteX14" fmla="*/ 227913 w 1134435"/>
                <a:gd name="connsiteY14" fmla="*/ 1426902 h 1952200"/>
                <a:gd name="connsiteX15" fmla="*/ 114870 w 1134435"/>
                <a:gd name="connsiteY15" fmla="*/ 1400992 h 1952200"/>
                <a:gd name="connsiteX16" fmla="*/ 4130 w 1134435"/>
                <a:gd name="connsiteY16" fmla="*/ 1205683 h 1952200"/>
                <a:gd name="connsiteX17" fmla="*/ 162218 w 1134435"/>
                <a:gd name="connsiteY17" fmla="*/ 852352 h 1952200"/>
                <a:gd name="connsiteX18" fmla="*/ 216339 w 1134435"/>
                <a:gd name="connsiteY18" fmla="*/ 768705 h 1952200"/>
                <a:gd name="connsiteX19" fmla="*/ 189772 w 1134435"/>
                <a:gd name="connsiteY19" fmla="*/ 764956 h 1952200"/>
                <a:gd name="connsiteX20" fmla="*/ 3406 w 1134435"/>
                <a:gd name="connsiteY20" fmla="*/ 587206 h 1952200"/>
                <a:gd name="connsiteX21" fmla="*/ 76729 w 1134435"/>
                <a:gd name="connsiteY21" fmla="*/ 402156 h 1952200"/>
                <a:gd name="connsiteX22" fmla="*/ 432296 w 1134435"/>
                <a:gd name="connsiteY22" fmla="*/ 13182 h 1952200"/>
                <a:gd name="connsiteX23" fmla="*/ 506803 w 1134435"/>
                <a:gd name="connsiteY23" fmla="*/ 3581 h 195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4435" h="1952200">
                  <a:moveTo>
                    <a:pt x="506803" y="3581"/>
                  </a:moveTo>
                  <a:cubicBezTo>
                    <a:pt x="593278" y="16536"/>
                    <a:pt x="664628" y="63292"/>
                    <a:pt x="734400" y="110442"/>
                  </a:cubicBezTo>
                  <a:cubicBezTo>
                    <a:pt x="857899" y="193826"/>
                    <a:pt x="964562" y="295689"/>
                    <a:pt x="1047618" y="420305"/>
                  </a:cubicBezTo>
                  <a:cubicBezTo>
                    <a:pt x="1086022" y="477912"/>
                    <a:pt x="1113576" y="540516"/>
                    <a:pt x="1127188" y="609433"/>
                  </a:cubicBezTo>
                  <a:cubicBezTo>
                    <a:pt x="1159148" y="771532"/>
                    <a:pt x="1085101" y="853865"/>
                    <a:pt x="911296" y="843146"/>
                  </a:cubicBezTo>
                  <a:cubicBezTo>
                    <a:pt x="915570" y="867214"/>
                    <a:pt x="936745" y="876749"/>
                    <a:pt x="950095" y="891151"/>
                  </a:cubicBezTo>
                  <a:cubicBezTo>
                    <a:pt x="1074777" y="1025500"/>
                    <a:pt x="1143497" y="1177538"/>
                    <a:pt x="1101607" y="1364692"/>
                  </a:cubicBezTo>
                  <a:cubicBezTo>
                    <a:pt x="1085693" y="1435714"/>
                    <a:pt x="1051892" y="1496937"/>
                    <a:pt x="976530" y="1515152"/>
                  </a:cubicBezTo>
                  <a:cubicBezTo>
                    <a:pt x="900183" y="1533565"/>
                    <a:pt x="838433" y="1500093"/>
                    <a:pt x="789771" y="1440909"/>
                  </a:cubicBezTo>
                  <a:cubicBezTo>
                    <a:pt x="786285" y="1436634"/>
                    <a:pt x="781419" y="1433544"/>
                    <a:pt x="771226" y="1424798"/>
                  </a:cubicBezTo>
                  <a:cubicBezTo>
                    <a:pt x="782208" y="1524293"/>
                    <a:pt x="773857" y="1616095"/>
                    <a:pt x="743804" y="1705200"/>
                  </a:cubicBezTo>
                  <a:cubicBezTo>
                    <a:pt x="693826" y="1853490"/>
                    <a:pt x="586834" y="1933850"/>
                    <a:pt x="434927" y="1951079"/>
                  </a:cubicBezTo>
                  <a:cubicBezTo>
                    <a:pt x="358645" y="1959694"/>
                    <a:pt x="298474" y="1917738"/>
                    <a:pt x="255006" y="1857041"/>
                  </a:cubicBezTo>
                  <a:cubicBezTo>
                    <a:pt x="175699" y="1746235"/>
                    <a:pt x="169254" y="1623591"/>
                    <a:pt x="203253" y="1496016"/>
                  </a:cubicBezTo>
                  <a:cubicBezTo>
                    <a:pt x="209303" y="1473329"/>
                    <a:pt x="219035" y="1451562"/>
                    <a:pt x="227913" y="1426902"/>
                  </a:cubicBezTo>
                  <a:cubicBezTo>
                    <a:pt x="189969" y="1418484"/>
                    <a:pt x="150973" y="1413750"/>
                    <a:pt x="114870" y="1400992"/>
                  </a:cubicBezTo>
                  <a:cubicBezTo>
                    <a:pt x="24581" y="1369033"/>
                    <a:pt x="-13297" y="1300379"/>
                    <a:pt x="4130" y="1205683"/>
                  </a:cubicBezTo>
                  <a:cubicBezTo>
                    <a:pt x="28198" y="1075215"/>
                    <a:pt x="95011" y="963619"/>
                    <a:pt x="162218" y="852352"/>
                  </a:cubicBezTo>
                  <a:cubicBezTo>
                    <a:pt x="179447" y="823878"/>
                    <a:pt x="198321" y="796390"/>
                    <a:pt x="216339" y="768705"/>
                  </a:cubicBezTo>
                  <a:cubicBezTo>
                    <a:pt x="207527" y="756736"/>
                    <a:pt x="197729" y="762786"/>
                    <a:pt x="189772" y="764956"/>
                  </a:cubicBezTo>
                  <a:cubicBezTo>
                    <a:pt x="55883" y="801980"/>
                    <a:pt x="-8168" y="695119"/>
                    <a:pt x="3406" y="587206"/>
                  </a:cubicBezTo>
                  <a:cubicBezTo>
                    <a:pt x="10640" y="519538"/>
                    <a:pt x="40890" y="458973"/>
                    <a:pt x="76729" y="402156"/>
                  </a:cubicBezTo>
                  <a:cubicBezTo>
                    <a:pt x="171753" y="251235"/>
                    <a:pt x="279601" y="111626"/>
                    <a:pt x="432296" y="13182"/>
                  </a:cubicBezTo>
                  <a:cubicBezTo>
                    <a:pt x="458864" y="-2272"/>
                    <a:pt x="478592" y="-2206"/>
                    <a:pt x="506803" y="3581"/>
                  </a:cubicBezTo>
                  <a:close/>
                </a:path>
              </a:pathLst>
            </a:custGeom>
            <a:grpFill/>
            <a:ln w="777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138">
              <a:extLst>
                <a:ext uri="{FF2B5EF4-FFF2-40B4-BE49-F238E27FC236}">
                  <a16:creationId xmlns:a16="http://schemas.microsoft.com/office/drawing/2014/main" id="{D7B20C83-CC79-483C-A0B4-B3E671D0BA72}"/>
                </a:ext>
              </a:extLst>
            </p:cNvPr>
            <p:cNvSpPr/>
            <p:nvPr/>
          </p:nvSpPr>
          <p:spPr>
            <a:xfrm>
              <a:off x="1610540" y="241981"/>
              <a:ext cx="522269" cy="1981167"/>
            </a:xfrm>
            <a:custGeom>
              <a:avLst/>
              <a:gdLst>
                <a:gd name="connsiteX0" fmla="*/ 184261 w 522269"/>
                <a:gd name="connsiteY0" fmla="*/ 404427 h 1981167"/>
                <a:gd name="connsiteX1" fmla="*/ 286321 w 522269"/>
                <a:gd name="connsiteY1" fmla="*/ 911046 h 1981167"/>
                <a:gd name="connsiteX2" fmla="*/ 301775 w 522269"/>
                <a:gd name="connsiteY2" fmla="*/ 1240967 h 1981167"/>
                <a:gd name="connsiteX3" fmla="*/ 340771 w 522269"/>
                <a:gd name="connsiteY3" fmla="*/ 1319353 h 1981167"/>
                <a:gd name="connsiteX4" fmla="*/ 522270 w 522269"/>
                <a:gd name="connsiteY4" fmla="*/ 1542084 h 1981167"/>
                <a:gd name="connsiteX5" fmla="*/ 299934 w 522269"/>
                <a:gd name="connsiteY5" fmla="*/ 1352562 h 1981167"/>
                <a:gd name="connsiteX6" fmla="*/ 262713 w 522269"/>
                <a:gd name="connsiteY6" fmla="*/ 1676630 h 1981167"/>
                <a:gd name="connsiteX7" fmla="*/ 176435 w 522269"/>
                <a:gd name="connsiteY7" fmla="*/ 1981167 h 1981167"/>
                <a:gd name="connsiteX8" fmla="*/ 244695 w 522269"/>
                <a:gd name="connsiteY8" fmla="*/ 1591273 h 1981167"/>
                <a:gd name="connsiteX9" fmla="*/ 88908 w 522269"/>
                <a:gd name="connsiteY9" fmla="*/ 1714508 h 1981167"/>
                <a:gd name="connsiteX10" fmla="*/ 216221 w 522269"/>
                <a:gd name="connsiteY10" fmla="*/ 1565100 h 1981167"/>
                <a:gd name="connsiteX11" fmla="*/ 252652 w 522269"/>
                <a:gd name="connsiteY11" fmla="*/ 1495723 h 1981167"/>
                <a:gd name="connsiteX12" fmla="*/ 190508 w 522269"/>
                <a:gd name="connsiteY12" fmla="*/ 751314 h 1981167"/>
                <a:gd name="connsiteX13" fmla="*/ 0 w 522269"/>
                <a:gd name="connsiteY13" fmla="*/ 929525 h 1981167"/>
                <a:gd name="connsiteX14" fmla="*/ 147895 w 522269"/>
                <a:gd name="connsiteY14" fmla="*/ 735268 h 1981167"/>
                <a:gd name="connsiteX15" fmla="*/ 170386 w 522269"/>
                <a:gd name="connsiteY15" fmla="*/ 659710 h 1981167"/>
                <a:gd name="connsiteX16" fmla="*/ 109820 w 522269"/>
                <a:gd name="connsiteY16" fmla="*/ 413831 h 1981167"/>
                <a:gd name="connsiteX17" fmla="*/ 1447 w 522269"/>
                <a:gd name="connsiteY17" fmla="*/ 0 h 1981167"/>
                <a:gd name="connsiteX18" fmla="*/ 184261 w 522269"/>
                <a:gd name="connsiteY18" fmla="*/ 404427 h 198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2269" h="1981167">
                  <a:moveTo>
                    <a:pt x="184261" y="404427"/>
                  </a:moveTo>
                  <a:cubicBezTo>
                    <a:pt x="231477" y="570670"/>
                    <a:pt x="272380" y="738425"/>
                    <a:pt x="286321" y="911046"/>
                  </a:cubicBezTo>
                  <a:cubicBezTo>
                    <a:pt x="295199" y="1020735"/>
                    <a:pt x="296646" y="1089915"/>
                    <a:pt x="301775" y="1240967"/>
                  </a:cubicBezTo>
                  <a:cubicBezTo>
                    <a:pt x="305655" y="1300349"/>
                    <a:pt x="300723" y="1287197"/>
                    <a:pt x="340771" y="1319353"/>
                  </a:cubicBezTo>
                  <a:cubicBezTo>
                    <a:pt x="416527" y="1379853"/>
                    <a:pt x="472489" y="1455675"/>
                    <a:pt x="522270" y="1542084"/>
                  </a:cubicBezTo>
                  <a:cubicBezTo>
                    <a:pt x="424024" y="1433448"/>
                    <a:pt x="360696" y="1369331"/>
                    <a:pt x="299934" y="1352562"/>
                  </a:cubicBezTo>
                  <a:cubicBezTo>
                    <a:pt x="287636" y="1464421"/>
                    <a:pt x="283954" y="1571808"/>
                    <a:pt x="262713" y="1676630"/>
                  </a:cubicBezTo>
                  <a:cubicBezTo>
                    <a:pt x="241801" y="1780072"/>
                    <a:pt x="220495" y="1883579"/>
                    <a:pt x="176435" y="1981167"/>
                  </a:cubicBezTo>
                  <a:cubicBezTo>
                    <a:pt x="203726" y="1876476"/>
                    <a:pt x="239894" y="1724438"/>
                    <a:pt x="244695" y="1591273"/>
                  </a:cubicBezTo>
                  <a:cubicBezTo>
                    <a:pt x="163481" y="1619221"/>
                    <a:pt x="138689" y="1666766"/>
                    <a:pt x="88908" y="1714508"/>
                  </a:cubicBezTo>
                  <a:cubicBezTo>
                    <a:pt x="120144" y="1654403"/>
                    <a:pt x="166177" y="1607319"/>
                    <a:pt x="216221" y="1565100"/>
                  </a:cubicBezTo>
                  <a:cubicBezTo>
                    <a:pt x="257189" y="1530510"/>
                    <a:pt x="251468" y="1560103"/>
                    <a:pt x="252652" y="1495723"/>
                  </a:cubicBezTo>
                  <a:cubicBezTo>
                    <a:pt x="257781" y="1221107"/>
                    <a:pt x="243906" y="998442"/>
                    <a:pt x="190508" y="751314"/>
                  </a:cubicBezTo>
                  <a:cubicBezTo>
                    <a:pt x="107650" y="785773"/>
                    <a:pt x="62472" y="871130"/>
                    <a:pt x="0" y="929525"/>
                  </a:cubicBezTo>
                  <a:cubicBezTo>
                    <a:pt x="41561" y="859293"/>
                    <a:pt x="67339" y="803857"/>
                    <a:pt x="147895" y="735268"/>
                  </a:cubicBezTo>
                  <a:cubicBezTo>
                    <a:pt x="178671" y="709096"/>
                    <a:pt x="179987" y="710740"/>
                    <a:pt x="170386" y="659710"/>
                  </a:cubicBezTo>
                  <a:cubicBezTo>
                    <a:pt x="154734" y="576786"/>
                    <a:pt x="130206" y="495769"/>
                    <a:pt x="109820" y="413831"/>
                  </a:cubicBezTo>
                  <a:cubicBezTo>
                    <a:pt x="64906" y="264555"/>
                    <a:pt x="37549" y="137900"/>
                    <a:pt x="1447" y="0"/>
                  </a:cubicBezTo>
                  <a:cubicBezTo>
                    <a:pt x="80885" y="127641"/>
                    <a:pt x="151972" y="285927"/>
                    <a:pt x="184261" y="404427"/>
                  </a:cubicBezTo>
                  <a:close/>
                </a:path>
              </a:pathLst>
            </a:custGeom>
            <a:grpFill/>
            <a:ln w="777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5DE3A9E6-9DBF-4696-BF81-09084D58D588}"/>
              </a:ext>
            </a:extLst>
          </p:cNvPr>
          <p:cNvGrpSpPr/>
          <p:nvPr/>
        </p:nvGrpSpPr>
        <p:grpSpPr>
          <a:xfrm>
            <a:off x="9593969" y="6211828"/>
            <a:ext cx="537210" cy="715893"/>
            <a:chOff x="9593969" y="6211828"/>
            <a:chExt cx="537210" cy="715893"/>
          </a:xfrm>
        </p:grpSpPr>
        <p:sp>
          <p:nvSpPr>
            <p:cNvPr id="228" name="자유형: 도형 227">
              <a:extLst>
                <a:ext uri="{FF2B5EF4-FFF2-40B4-BE49-F238E27FC236}">
                  <a16:creationId xmlns:a16="http://schemas.microsoft.com/office/drawing/2014/main" id="{86B2720A-89FC-4D8F-848A-216BA7A2401C}"/>
                </a:ext>
              </a:extLst>
            </p:cNvPr>
            <p:cNvSpPr/>
            <p:nvPr/>
          </p:nvSpPr>
          <p:spPr>
            <a:xfrm rot="11914516">
              <a:off x="9593969" y="6211828"/>
              <a:ext cx="537210" cy="715893"/>
            </a:xfrm>
            <a:custGeom>
              <a:avLst/>
              <a:gdLst>
                <a:gd name="connsiteX0" fmla="*/ 388353 w 537210"/>
                <a:gd name="connsiteY0" fmla="*/ 713453 h 715893"/>
                <a:gd name="connsiteX1" fmla="*/ 341254 w 537210"/>
                <a:gd name="connsiteY1" fmla="*/ 704176 h 715893"/>
                <a:gd name="connsiteX2" fmla="*/ 270458 w 537210"/>
                <a:gd name="connsiteY2" fmla="*/ 695910 h 715893"/>
                <a:gd name="connsiteX3" fmla="*/ 177168 w 537210"/>
                <a:gd name="connsiteY3" fmla="*/ 636697 h 715893"/>
                <a:gd name="connsiteX4" fmla="*/ 164047 w 537210"/>
                <a:gd name="connsiteY4" fmla="*/ 601545 h 715893"/>
                <a:gd name="connsiteX5" fmla="*/ 114821 w 537210"/>
                <a:gd name="connsiteY5" fmla="*/ 603788 h 715893"/>
                <a:gd name="connsiteX6" fmla="*/ 51951 w 537210"/>
                <a:gd name="connsiteY6" fmla="*/ 534128 h 715893"/>
                <a:gd name="connsiteX7" fmla="*/ 54010 w 537210"/>
                <a:gd name="connsiteY7" fmla="*/ 473840 h 715893"/>
                <a:gd name="connsiteX8" fmla="*/ 29981 w 537210"/>
                <a:gd name="connsiteY8" fmla="*/ 441299 h 715893"/>
                <a:gd name="connsiteX9" fmla="*/ 22637 w 537210"/>
                <a:gd name="connsiteY9" fmla="*/ 350652 h 715893"/>
                <a:gd name="connsiteX10" fmla="*/ 59234 w 537210"/>
                <a:gd name="connsiteY10" fmla="*/ 318234 h 715893"/>
                <a:gd name="connsiteX11" fmla="*/ 69620 w 537210"/>
                <a:gd name="connsiteY11" fmla="*/ 305605 h 715893"/>
                <a:gd name="connsiteX12" fmla="*/ 50077 w 537210"/>
                <a:gd name="connsiteY12" fmla="*/ 249373 h 715893"/>
                <a:gd name="connsiteX13" fmla="*/ 14709 w 537210"/>
                <a:gd name="connsiteY13" fmla="*/ 164594 h 715893"/>
                <a:gd name="connsiteX14" fmla="*/ 31299 w 537210"/>
                <a:gd name="connsiteY14" fmla="*/ 133629 h 715893"/>
                <a:gd name="connsiteX15" fmla="*/ 428937 w 537210"/>
                <a:gd name="connsiteY15" fmla="*/ 0 h 715893"/>
                <a:gd name="connsiteX16" fmla="*/ 442718 w 537210"/>
                <a:gd name="connsiteY16" fmla="*/ 13874 h 715893"/>
                <a:gd name="connsiteX17" fmla="*/ 443886 w 537210"/>
                <a:gd name="connsiteY17" fmla="*/ 93367 h 715893"/>
                <a:gd name="connsiteX18" fmla="*/ 444746 w 537210"/>
                <a:gd name="connsiteY18" fmla="*/ 127076 h 715893"/>
                <a:gd name="connsiteX19" fmla="*/ 484078 w 537210"/>
                <a:gd name="connsiteY19" fmla="*/ 213728 h 715893"/>
                <a:gd name="connsiteX20" fmla="*/ 470774 w 537210"/>
                <a:gd name="connsiteY20" fmla="*/ 267686 h 715893"/>
                <a:gd name="connsiteX21" fmla="*/ 458512 w 537210"/>
                <a:gd name="connsiteY21" fmla="*/ 327759 h 715893"/>
                <a:gd name="connsiteX22" fmla="*/ 511671 w 537210"/>
                <a:gd name="connsiteY22" fmla="*/ 375664 h 715893"/>
                <a:gd name="connsiteX23" fmla="*/ 521536 w 537210"/>
                <a:gd name="connsiteY23" fmla="*/ 455926 h 715893"/>
                <a:gd name="connsiteX24" fmla="*/ 520583 w 537210"/>
                <a:gd name="connsiteY24" fmla="*/ 503247 h 715893"/>
                <a:gd name="connsiteX25" fmla="*/ 494771 w 537210"/>
                <a:gd name="connsiteY25" fmla="*/ 541472 h 715893"/>
                <a:gd name="connsiteX26" fmla="*/ 430489 w 537210"/>
                <a:gd name="connsiteY26" fmla="*/ 607199 h 715893"/>
                <a:gd name="connsiteX27" fmla="*/ 420287 w 537210"/>
                <a:gd name="connsiteY27" fmla="*/ 675231 h 715893"/>
                <a:gd name="connsiteX28" fmla="*/ 388353 w 537210"/>
                <a:gd name="connsiteY28" fmla="*/ 713453 h 71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7210" h="715893">
                  <a:moveTo>
                    <a:pt x="388353" y="713453"/>
                  </a:moveTo>
                  <a:cubicBezTo>
                    <a:pt x="374740" y="718557"/>
                    <a:pt x="358600" y="715746"/>
                    <a:pt x="341254" y="704176"/>
                  </a:cubicBezTo>
                  <a:cubicBezTo>
                    <a:pt x="318055" y="688720"/>
                    <a:pt x="295716" y="688628"/>
                    <a:pt x="270458" y="695910"/>
                  </a:cubicBezTo>
                  <a:cubicBezTo>
                    <a:pt x="214564" y="712012"/>
                    <a:pt x="186017" y="693760"/>
                    <a:pt x="177168" y="636697"/>
                  </a:cubicBezTo>
                  <a:cubicBezTo>
                    <a:pt x="175170" y="623731"/>
                    <a:pt x="173849" y="611255"/>
                    <a:pt x="164047" y="601545"/>
                  </a:cubicBezTo>
                  <a:cubicBezTo>
                    <a:pt x="147454" y="598595"/>
                    <a:pt x="131230" y="602313"/>
                    <a:pt x="114821" y="603788"/>
                  </a:cubicBezTo>
                  <a:cubicBezTo>
                    <a:pt x="66239" y="608090"/>
                    <a:pt x="41689" y="580773"/>
                    <a:pt x="51951" y="534128"/>
                  </a:cubicBezTo>
                  <a:cubicBezTo>
                    <a:pt x="56377" y="514093"/>
                    <a:pt x="53765" y="493936"/>
                    <a:pt x="54010" y="473840"/>
                  </a:cubicBezTo>
                  <a:cubicBezTo>
                    <a:pt x="46266" y="462839"/>
                    <a:pt x="40491" y="450763"/>
                    <a:pt x="29981" y="441299"/>
                  </a:cubicBezTo>
                  <a:cubicBezTo>
                    <a:pt x="-1976" y="412507"/>
                    <a:pt x="-3635" y="385466"/>
                    <a:pt x="22637" y="350652"/>
                  </a:cubicBezTo>
                  <a:cubicBezTo>
                    <a:pt x="32654" y="337378"/>
                    <a:pt x="45561" y="327360"/>
                    <a:pt x="59234" y="318234"/>
                  </a:cubicBezTo>
                  <a:cubicBezTo>
                    <a:pt x="62706" y="314055"/>
                    <a:pt x="66486" y="310060"/>
                    <a:pt x="69620" y="305605"/>
                  </a:cubicBezTo>
                  <a:cubicBezTo>
                    <a:pt x="88088" y="279301"/>
                    <a:pt x="80621" y="257946"/>
                    <a:pt x="50077" y="249373"/>
                  </a:cubicBezTo>
                  <a:cubicBezTo>
                    <a:pt x="-3943" y="234224"/>
                    <a:pt x="-11778" y="215510"/>
                    <a:pt x="14709" y="164594"/>
                  </a:cubicBezTo>
                  <a:lnTo>
                    <a:pt x="31299" y="133629"/>
                  </a:lnTo>
                  <a:lnTo>
                    <a:pt x="428937" y="0"/>
                  </a:lnTo>
                  <a:lnTo>
                    <a:pt x="442718" y="13874"/>
                  </a:lnTo>
                  <a:cubicBezTo>
                    <a:pt x="470835" y="42758"/>
                    <a:pt x="471542" y="64698"/>
                    <a:pt x="443886" y="93367"/>
                  </a:cubicBezTo>
                  <a:cubicBezTo>
                    <a:pt x="431595" y="106119"/>
                    <a:pt x="436112" y="116351"/>
                    <a:pt x="444746" y="127076"/>
                  </a:cubicBezTo>
                  <a:cubicBezTo>
                    <a:pt x="465303" y="152610"/>
                    <a:pt x="478363" y="181495"/>
                    <a:pt x="484078" y="213728"/>
                  </a:cubicBezTo>
                  <a:cubicBezTo>
                    <a:pt x="487612" y="233671"/>
                    <a:pt x="485615" y="253121"/>
                    <a:pt x="470774" y="267686"/>
                  </a:cubicBezTo>
                  <a:cubicBezTo>
                    <a:pt x="452582" y="285540"/>
                    <a:pt x="450338" y="305236"/>
                    <a:pt x="458512" y="327759"/>
                  </a:cubicBezTo>
                  <a:cubicBezTo>
                    <a:pt x="473907" y="346319"/>
                    <a:pt x="493420" y="360239"/>
                    <a:pt x="511671" y="375664"/>
                  </a:cubicBezTo>
                  <a:cubicBezTo>
                    <a:pt x="542277" y="401506"/>
                    <a:pt x="545134" y="424214"/>
                    <a:pt x="521536" y="455926"/>
                  </a:cubicBezTo>
                  <a:cubicBezTo>
                    <a:pt x="509305" y="472334"/>
                    <a:pt x="516711" y="487606"/>
                    <a:pt x="520583" y="503247"/>
                  </a:cubicBezTo>
                  <a:cubicBezTo>
                    <a:pt x="527435" y="530871"/>
                    <a:pt x="523011" y="537785"/>
                    <a:pt x="494771" y="541472"/>
                  </a:cubicBezTo>
                  <a:cubicBezTo>
                    <a:pt x="453596" y="546849"/>
                    <a:pt x="435681" y="565532"/>
                    <a:pt x="430489" y="607199"/>
                  </a:cubicBezTo>
                  <a:cubicBezTo>
                    <a:pt x="427662" y="629937"/>
                    <a:pt x="428215" y="653291"/>
                    <a:pt x="420287" y="675231"/>
                  </a:cubicBezTo>
                  <a:cubicBezTo>
                    <a:pt x="413050" y="695326"/>
                    <a:pt x="401965" y="708348"/>
                    <a:pt x="388353" y="713453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 w="777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29" name="자유형: 도형 228">
              <a:extLst>
                <a:ext uri="{FF2B5EF4-FFF2-40B4-BE49-F238E27FC236}">
                  <a16:creationId xmlns:a16="http://schemas.microsoft.com/office/drawing/2014/main" id="{254D75A5-16A8-40D4-9867-05DDC86595B8}"/>
                </a:ext>
              </a:extLst>
            </p:cNvPr>
            <p:cNvSpPr/>
            <p:nvPr/>
          </p:nvSpPr>
          <p:spPr>
            <a:xfrm rot="11914516">
              <a:off x="9755191" y="6384835"/>
              <a:ext cx="203972" cy="488951"/>
            </a:xfrm>
            <a:custGeom>
              <a:avLst/>
              <a:gdLst>
                <a:gd name="connsiteX0" fmla="*/ 0 w 203972"/>
                <a:gd name="connsiteY0" fmla="*/ 63738 h 488951"/>
                <a:gd name="connsiteX1" fmla="*/ 10739 w 203972"/>
                <a:gd name="connsiteY1" fmla="*/ 37623 h 488951"/>
                <a:gd name="connsiteX2" fmla="*/ 15191 w 203972"/>
                <a:gd name="connsiteY2" fmla="*/ 32386 h 488951"/>
                <a:gd name="connsiteX3" fmla="*/ 31482 w 203972"/>
                <a:gd name="connsiteY3" fmla="*/ 26911 h 488951"/>
                <a:gd name="connsiteX4" fmla="*/ 165962 w 203972"/>
                <a:gd name="connsiteY4" fmla="*/ 488951 h 488951"/>
                <a:gd name="connsiteX5" fmla="*/ 134835 w 203972"/>
                <a:gd name="connsiteY5" fmla="*/ 351044 h 488951"/>
                <a:gd name="connsiteX6" fmla="*/ 97193 w 203972"/>
                <a:gd name="connsiteY6" fmla="*/ 434009 h 488951"/>
                <a:gd name="connsiteX7" fmla="*/ 130133 w 203972"/>
                <a:gd name="connsiteY7" fmla="*/ 337401 h 488951"/>
                <a:gd name="connsiteX8" fmla="*/ 105397 w 203972"/>
                <a:gd name="connsiteY8" fmla="*/ 148209 h 488951"/>
                <a:gd name="connsiteX9" fmla="*/ 14995 w 203972"/>
                <a:gd name="connsiteY9" fmla="*/ 227733 h 488951"/>
                <a:gd name="connsiteX10" fmla="*/ 104598 w 203972"/>
                <a:gd name="connsiteY10" fmla="*/ 133153 h 488951"/>
                <a:gd name="connsiteX11" fmla="*/ 97749 w 203972"/>
                <a:gd name="connsiteY11" fmla="*/ 61518 h 488951"/>
                <a:gd name="connsiteX12" fmla="*/ 92598 w 203972"/>
                <a:gd name="connsiteY12" fmla="*/ 6373 h 488951"/>
                <a:gd name="connsiteX13" fmla="*/ 111560 w 203972"/>
                <a:gd name="connsiteY13" fmla="*/ 0 h 488951"/>
                <a:gd name="connsiteX14" fmla="*/ 112998 w 203972"/>
                <a:gd name="connsiteY14" fmla="*/ 15511 h 488951"/>
                <a:gd name="connsiteX15" fmla="*/ 117688 w 203972"/>
                <a:gd name="connsiteY15" fmla="*/ 49265 h 488951"/>
                <a:gd name="connsiteX16" fmla="*/ 198195 w 203972"/>
                <a:gd name="connsiteY16" fmla="*/ 126761 h 488951"/>
                <a:gd name="connsiteX17" fmla="*/ 111634 w 203972"/>
                <a:gd name="connsiteY17" fmla="*/ 75415 h 488951"/>
                <a:gd name="connsiteX18" fmla="*/ 123312 w 203972"/>
                <a:gd name="connsiteY18" fmla="*/ 205486 h 488951"/>
                <a:gd name="connsiteX19" fmla="*/ 203972 w 203972"/>
                <a:gd name="connsiteY19" fmla="*/ 293061 h 488951"/>
                <a:gd name="connsiteX20" fmla="*/ 124847 w 203972"/>
                <a:gd name="connsiteY20" fmla="*/ 224292 h 488951"/>
                <a:gd name="connsiteX21" fmla="*/ 165962 w 203972"/>
                <a:gd name="connsiteY21" fmla="*/ 488951 h 48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972" h="488951">
                  <a:moveTo>
                    <a:pt x="0" y="63738"/>
                  </a:moveTo>
                  <a:cubicBezTo>
                    <a:pt x="0" y="56532"/>
                    <a:pt x="4154" y="47384"/>
                    <a:pt x="10739" y="37623"/>
                  </a:cubicBezTo>
                  <a:lnTo>
                    <a:pt x="15191" y="32386"/>
                  </a:lnTo>
                  <a:lnTo>
                    <a:pt x="31482" y="26911"/>
                  </a:lnTo>
                  <a:close/>
                  <a:moveTo>
                    <a:pt x="165962" y="488951"/>
                  </a:moveTo>
                  <a:cubicBezTo>
                    <a:pt x="150966" y="440923"/>
                    <a:pt x="138307" y="366408"/>
                    <a:pt x="134835" y="351044"/>
                  </a:cubicBezTo>
                  <a:cubicBezTo>
                    <a:pt x="133113" y="348095"/>
                    <a:pt x="109115" y="391359"/>
                    <a:pt x="97193" y="434009"/>
                  </a:cubicBezTo>
                  <a:cubicBezTo>
                    <a:pt x="106994" y="373690"/>
                    <a:pt x="130410" y="342072"/>
                    <a:pt x="130133" y="337401"/>
                  </a:cubicBezTo>
                  <a:cubicBezTo>
                    <a:pt x="127889" y="309162"/>
                    <a:pt x="111542" y="204963"/>
                    <a:pt x="105397" y="148209"/>
                  </a:cubicBezTo>
                  <a:cubicBezTo>
                    <a:pt x="55649" y="172577"/>
                    <a:pt x="48796" y="183946"/>
                    <a:pt x="14995" y="227733"/>
                  </a:cubicBezTo>
                  <a:cubicBezTo>
                    <a:pt x="37642" y="172423"/>
                    <a:pt x="75683" y="149377"/>
                    <a:pt x="104598" y="133153"/>
                  </a:cubicBezTo>
                  <a:cubicBezTo>
                    <a:pt x="102570" y="112595"/>
                    <a:pt x="100211" y="87752"/>
                    <a:pt x="97749" y="61518"/>
                  </a:cubicBezTo>
                  <a:lnTo>
                    <a:pt x="92598" y="6373"/>
                  </a:lnTo>
                  <a:lnTo>
                    <a:pt x="111560" y="0"/>
                  </a:lnTo>
                  <a:lnTo>
                    <a:pt x="112998" y="15511"/>
                  </a:lnTo>
                  <a:cubicBezTo>
                    <a:pt x="113901" y="26074"/>
                    <a:pt x="115060" y="36605"/>
                    <a:pt x="117688" y="49265"/>
                  </a:cubicBezTo>
                  <a:cubicBezTo>
                    <a:pt x="118487" y="53229"/>
                    <a:pt x="176286" y="84111"/>
                    <a:pt x="198195" y="126761"/>
                  </a:cubicBezTo>
                  <a:cubicBezTo>
                    <a:pt x="137907" y="75292"/>
                    <a:pt x="114830" y="70836"/>
                    <a:pt x="111634" y="75415"/>
                  </a:cubicBezTo>
                  <a:cubicBezTo>
                    <a:pt x="110836" y="94128"/>
                    <a:pt x="123004" y="203673"/>
                    <a:pt x="123312" y="205486"/>
                  </a:cubicBezTo>
                  <a:cubicBezTo>
                    <a:pt x="136524" y="212738"/>
                    <a:pt x="162490" y="239133"/>
                    <a:pt x="203972" y="293061"/>
                  </a:cubicBezTo>
                  <a:cubicBezTo>
                    <a:pt x="154438" y="244664"/>
                    <a:pt x="127674" y="216210"/>
                    <a:pt x="124847" y="224292"/>
                  </a:cubicBezTo>
                  <a:cubicBezTo>
                    <a:pt x="124909" y="233602"/>
                    <a:pt x="165900" y="479641"/>
                    <a:pt x="165962" y="488951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 w="777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707" name="그룹 706">
            <a:extLst>
              <a:ext uri="{FF2B5EF4-FFF2-40B4-BE49-F238E27FC236}">
                <a16:creationId xmlns:a16="http://schemas.microsoft.com/office/drawing/2014/main" id="{0B3AFB2E-E914-4C82-85CF-1BAE6E97650A}"/>
              </a:ext>
            </a:extLst>
          </p:cNvPr>
          <p:cNvGrpSpPr/>
          <p:nvPr/>
        </p:nvGrpSpPr>
        <p:grpSpPr>
          <a:xfrm>
            <a:off x="751973" y="2819934"/>
            <a:ext cx="2702485" cy="3426362"/>
            <a:chOff x="751973" y="2819934"/>
            <a:chExt cx="2702485" cy="3426362"/>
          </a:xfrm>
        </p:grpSpPr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B32BD175-5477-4B39-9C46-EB4550184272}"/>
                </a:ext>
              </a:extLst>
            </p:cNvPr>
            <p:cNvSpPr/>
            <p:nvPr/>
          </p:nvSpPr>
          <p:spPr>
            <a:xfrm rot="301580" flipH="1">
              <a:off x="751973" y="2819934"/>
              <a:ext cx="2702485" cy="3084343"/>
            </a:xfrm>
            <a:custGeom>
              <a:avLst/>
              <a:gdLst>
                <a:gd name="connsiteX0" fmla="*/ 2263317 w 2907049"/>
                <a:gd name="connsiteY0" fmla="*/ 1521842 h 3317811"/>
                <a:gd name="connsiteX1" fmla="*/ 2244142 w 2907049"/>
                <a:gd name="connsiteY1" fmla="*/ 1323958 h 3317811"/>
                <a:gd name="connsiteX2" fmla="*/ 2179423 w 2907049"/>
                <a:gd name="connsiteY2" fmla="*/ 865937 h 3317811"/>
                <a:gd name="connsiteX3" fmla="*/ 2016629 w 2907049"/>
                <a:gd name="connsiteY3" fmla="*/ 450928 h 3317811"/>
                <a:gd name="connsiteX4" fmla="*/ 2076154 w 2907049"/>
                <a:gd name="connsiteY4" fmla="*/ 232338 h 3317811"/>
                <a:gd name="connsiteX5" fmla="*/ 2375110 w 2907049"/>
                <a:gd name="connsiteY5" fmla="*/ 43177 h 3317811"/>
                <a:gd name="connsiteX6" fmla="*/ 2555415 w 2907049"/>
                <a:gd name="connsiteY6" fmla="*/ 364 h 3317811"/>
                <a:gd name="connsiteX7" fmla="*/ 2736919 w 2907049"/>
                <a:gd name="connsiteY7" fmla="*/ 111957 h 3317811"/>
                <a:gd name="connsiteX8" fmla="*/ 2863958 w 2907049"/>
                <a:gd name="connsiteY8" fmla="*/ 886245 h 3317811"/>
                <a:gd name="connsiteX9" fmla="*/ 2901311 w 2907049"/>
                <a:gd name="connsiteY9" fmla="*/ 1709271 h 3317811"/>
                <a:gd name="connsiteX10" fmla="*/ 2901578 w 2907049"/>
                <a:gd name="connsiteY10" fmla="*/ 2070015 h 3317811"/>
                <a:gd name="connsiteX11" fmla="*/ 2825873 w 2907049"/>
                <a:gd name="connsiteY11" fmla="*/ 2299592 h 3317811"/>
                <a:gd name="connsiteX12" fmla="*/ 2581316 w 2907049"/>
                <a:gd name="connsiteY12" fmla="*/ 2484026 h 3317811"/>
                <a:gd name="connsiteX13" fmla="*/ 2271840 w 2907049"/>
                <a:gd name="connsiteY13" fmla="*/ 2658339 h 3317811"/>
                <a:gd name="connsiteX14" fmla="*/ 1633580 w 2907049"/>
                <a:gd name="connsiteY14" fmla="*/ 2962088 h 3317811"/>
                <a:gd name="connsiteX15" fmla="*/ 1319510 w 2907049"/>
                <a:gd name="connsiteY15" fmla="*/ 3048912 h 3317811"/>
                <a:gd name="connsiteX16" fmla="*/ 1170964 w 2907049"/>
                <a:gd name="connsiteY16" fmla="*/ 3086132 h 3317811"/>
                <a:gd name="connsiteX17" fmla="*/ 1047187 w 2907049"/>
                <a:gd name="connsiteY17" fmla="*/ 3155377 h 3317811"/>
                <a:gd name="connsiteX18" fmla="*/ 732452 w 2907049"/>
                <a:gd name="connsiteY18" fmla="*/ 3283016 h 3317811"/>
                <a:gd name="connsiteX19" fmla="*/ 516858 w 2907049"/>
                <a:gd name="connsiteY19" fmla="*/ 3317373 h 3317811"/>
                <a:gd name="connsiteX20" fmla="*/ 260781 w 2907049"/>
                <a:gd name="connsiteY20" fmla="*/ 3259579 h 3317811"/>
                <a:gd name="connsiteX21" fmla="*/ 213641 w 2907049"/>
                <a:gd name="connsiteY21" fmla="*/ 3186471 h 3317811"/>
                <a:gd name="connsiteX22" fmla="*/ 202322 w 2907049"/>
                <a:gd name="connsiteY22" fmla="*/ 3177416 h 3317811"/>
                <a:gd name="connsiteX23" fmla="*/ 54042 w 2907049"/>
                <a:gd name="connsiteY23" fmla="*/ 3113763 h 3317811"/>
                <a:gd name="connsiteX24" fmla="*/ 56173 w 2907049"/>
                <a:gd name="connsiteY24" fmla="*/ 3046848 h 3317811"/>
                <a:gd name="connsiteX25" fmla="*/ 76880 w 2907049"/>
                <a:gd name="connsiteY25" fmla="*/ 3033265 h 3317811"/>
                <a:gd name="connsiteX26" fmla="*/ 12828 w 2907049"/>
                <a:gd name="connsiteY26" fmla="*/ 2985925 h 3317811"/>
                <a:gd name="connsiteX27" fmla="*/ 5570 w 2907049"/>
                <a:gd name="connsiteY27" fmla="*/ 2946641 h 3317811"/>
                <a:gd name="connsiteX28" fmla="*/ 24480 w 2907049"/>
                <a:gd name="connsiteY28" fmla="*/ 2873600 h 3317811"/>
                <a:gd name="connsiteX29" fmla="*/ 90796 w 2907049"/>
                <a:gd name="connsiteY29" fmla="*/ 2812810 h 3317811"/>
                <a:gd name="connsiteX30" fmla="*/ 264110 w 2907049"/>
                <a:gd name="connsiteY30" fmla="*/ 2845968 h 3317811"/>
                <a:gd name="connsiteX31" fmla="*/ 367513 w 2907049"/>
                <a:gd name="connsiteY31" fmla="*/ 2827592 h 3317811"/>
                <a:gd name="connsiteX32" fmla="*/ 376768 w 2907049"/>
                <a:gd name="connsiteY32" fmla="*/ 2817937 h 3317811"/>
                <a:gd name="connsiteX33" fmla="*/ 314913 w 2907049"/>
                <a:gd name="connsiteY33" fmla="*/ 2836181 h 3317811"/>
                <a:gd name="connsiteX34" fmla="*/ 262712 w 2907049"/>
                <a:gd name="connsiteY34" fmla="*/ 2829855 h 3317811"/>
                <a:gd name="connsiteX35" fmla="*/ 177020 w 2907049"/>
                <a:gd name="connsiteY35" fmla="*/ 2758079 h 3317811"/>
                <a:gd name="connsiteX36" fmla="*/ 192667 w 2907049"/>
                <a:gd name="connsiteY36" fmla="*/ 2698421 h 3317811"/>
                <a:gd name="connsiteX37" fmla="*/ 301463 w 2907049"/>
                <a:gd name="connsiteY37" fmla="*/ 2671589 h 3317811"/>
                <a:gd name="connsiteX38" fmla="*/ 775664 w 2907049"/>
                <a:gd name="connsiteY38" fmla="*/ 2644889 h 3317811"/>
                <a:gd name="connsiteX39" fmla="*/ 919549 w 2907049"/>
                <a:gd name="connsiteY39" fmla="*/ 2693561 h 3317811"/>
                <a:gd name="connsiteX40" fmla="*/ 993522 w 2907049"/>
                <a:gd name="connsiteY40" fmla="*/ 2725987 h 3317811"/>
                <a:gd name="connsiteX41" fmla="*/ 1097058 w 2907049"/>
                <a:gd name="connsiteY41" fmla="*/ 2716732 h 3317811"/>
                <a:gd name="connsiteX42" fmla="*/ 1403604 w 2907049"/>
                <a:gd name="connsiteY42" fmla="*/ 2571049 h 3317811"/>
                <a:gd name="connsiteX43" fmla="*/ 1702426 w 2907049"/>
                <a:gd name="connsiteY43" fmla="*/ 2390278 h 3317811"/>
                <a:gd name="connsiteX44" fmla="*/ 2285023 w 2907049"/>
                <a:gd name="connsiteY44" fmla="*/ 1939847 h 3317811"/>
                <a:gd name="connsiteX45" fmla="*/ 2306596 w 2907049"/>
                <a:gd name="connsiteY45" fmla="*/ 1893305 h 3317811"/>
                <a:gd name="connsiteX46" fmla="*/ 2279297 w 2907049"/>
                <a:gd name="connsiteY46" fmla="*/ 1645951 h 3317811"/>
                <a:gd name="connsiteX47" fmla="*/ 2263317 w 2907049"/>
                <a:gd name="connsiteY47" fmla="*/ 1521842 h 33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049" h="3317811">
                  <a:moveTo>
                    <a:pt x="2263317" y="1521842"/>
                  </a:moveTo>
                  <a:cubicBezTo>
                    <a:pt x="2255794" y="1455992"/>
                    <a:pt x="2249602" y="1390075"/>
                    <a:pt x="2244142" y="1323958"/>
                  </a:cubicBezTo>
                  <a:cubicBezTo>
                    <a:pt x="2230759" y="1170352"/>
                    <a:pt x="2216976" y="1015881"/>
                    <a:pt x="2179423" y="865937"/>
                  </a:cubicBezTo>
                  <a:cubicBezTo>
                    <a:pt x="2142603" y="718990"/>
                    <a:pt x="2064768" y="593215"/>
                    <a:pt x="2016629" y="450928"/>
                  </a:cubicBezTo>
                  <a:cubicBezTo>
                    <a:pt x="1987999" y="366302"/>
                    <a:pt x="2015297" y="293860"/>
                    <a:pt x="2076154" y="232338"/>
                  </a:cubicBezTo>
                  <a:cubicBezTo>
                    <a:pt x="2161180" y="146313"/>
                    <a:pt x="2264383" y="88586"/>
                    <a:pt x="2375110" y="43177"/>
                  </a:cubicBezTo>
                  <a:cubicBezTo>
                    <a:pt x="2432770" y="19540"/>
                    <a:pt x="2492561" y="4492"/>
                    <a:pt x="2555415" y="364"/>
                  </a:cubicBezTo>
                  <a:cubicBezTo>
                    <a:pt x="2630520" y="-4629"/>
                    <a:pt x="2708422" y="42178"/>
                    <a:pt x="2736919" y="111957"/>
                  </a:cubicBezTo>
                  <a:cubicBezTo>
                    <a:pt x="2837392" y="357846"/>
                    <a:pt x="2844650" y="624109"/>
                    <a:pt x="2863958" y="886245"/>
                  </a:cubicBezTo>
                  <a:cubicBezTo>
                    <a:pt x="2884133" y="1160165"/>
                    <a:pt x="2896584" y="1434618"/>
                    <a:pt x="2901311" y="1709271"/>
                  </a:cubicBezTo>
                  <a:cubicBezTo>
                    <a:pt x="2903375" y="1828055"/>
                    <a:pt x="2912963" y="1951499"/>
                    <a:pt x="2901578" y="2070015"/>
                  </a:cubicBezTo>
                  <a:cubicBezTo>
                    <a:pt x="2893788" y="2151047"/>
                    <a:pt x="2871682" y="2232211"/>
                    <a:pt x="2825873" y="2299592"/>
                  </a:cubicBezTo>
                  <a:cubicBezTo>
                    <a:pt x="2766016" y="2387547"/>
                    <a:pt x="2671934" y="2434422"/>
                    <a:pt x="2581316" y="2484026"/>
                  </a:cubicBezTo>
                  <a:cubicBezTo>
                    <a:pt x="2477447" y="2540887"/>
                    <a:pt x="2374977" y="2600212"/>
                    <a:pt x="2271840" y="2658339"/>
                  </a:cubicBezTo>
                  <a:cubicBezTo>
                    <a:pt x="2066499" y="2774059"/>
                    <a:pt x="1857364" y="2885985"/>
                    <a:pt x="1633580" y="2962088"/>
                  </a:cubicBezTo>
                  <a:cubicBezTo>
                    <a:pt x="1530643" y="2997044"/>
                    <a:pt x="1425310" y="3024210"/>
                    <a:pt x="1319510" y="3048912"/>
                  </a:cubicBezTo>
                  <a:cubicBezTo>
                    <a:pt x="1270905" y="3060231"/>
                    <a:pt x="1216374" y="3066157"/>
                    <a:pt x="1170964" y="3086132"/>
                  </a:cubicBezTo>
                  <a:cubicBezTo>
                    <a:pt x="1128085" y="3104974"/>
                    <a:pt x="1089534" y="3134870"/>
                    <a:pt x="1047187" y="3155377"/>
                  </a:cubicBezTo>
                  <a:cubicBezTo>
                    <a:pt x="944451" y="3205048"/>
                    <a:pt x="837985" y="3240803"/>
                    <a:pt x="732452" y="3283016"/>
                  </a:cubicBezTo>
                  <a:cubicBezTo>
                    <a:pt x="662607" y="3306054"/>
                    <a:pt x="590698" y="3320568"/>
                    <a:pt x="516858" y="3317373"/>
                  </a:cubicBezTo>
                  <a:cubicBezTo>
                    <a:pt x="428303" y="3313511"/>
                    <a:pt x="343410" y="3290140"/>
                    <a:pt x="260781" y="3259579"/>
                  </a:cubicBezTo>
                  <a:cubicBezTo>
                    <a:pt x="222496" y="3245464"/>
                    <a:pt x="210378" y="3224290"/>
                    <a:pt x="213641" y="3186471"/>
                  </a:cubicBezTo>
                  <a:cubicBezTo>
                    <a:pt x="214639" y="3174952"/>
                    <a:pt x="207315" y="3178082"/>
                    <a:pt x="202322" y="3177416"/>
                  </a:cubicBezTo>
                  <a:cubicBezTo>
                    <a:pt x="159842" y="3171557"/>
                    <a:pt x="63164" y="3121886"/>
                    <a:pt x="54042" y="3113763"/>
                  </a:cubicBezTo>
                  <a:cubicBezTo>
                    <a:pt x="29806" y="3092124"/>
                    <a:pt x="30672" y="3067222"/>
                    <a:pt x="56173" y="3046848"/>
                  </a:cubicBezTo>
                  <a:cubicBezTo>
                    <a:pt x="61833" y="3042320"/>
                    <a:pt x="68358" y="3038858"/>
                    <a:pt x="76880" y="3033265"/>
                  </a:cubicBezTo>
                  <a:cubicBezTo>
                    <a:pt x="64696" y="3025075"/>
                    <a:pt x="22882" y="2994048"/>
                    <a:pt x="12828" y="2985925"/>
                  </a:cubicBezTo>
                  <a:cubicBezTo>
                    <a:pt x="-888" y="2974872"/>
                    <a:pt x="-4084" y="2959958"/>
                    <a:pt x="5570" y="2946641"/>
                  </a:cubicBezTo>
                  <a:cubicBezTo>
                    <a:pt x="21750" y="2924203"/>
                    <a:pt x="23015" y="2899567"/>
                    <a:pt x="24480" y="2873600"/>
                  </a:cubicBezTo>
                  <a:cubicBezTo>
                    <a:pt x="26877" y="2829656"/>
                    <a:pt x="46519" y="2812144"/>
                    <a:pt x="90796" y="2812810"/>
                  </a:cubicBezTo>
                  <a:cubicBezTo>
                    <a:pt x="136538" y="2813476"/>
                    <a:pt x="251326" y="2841774"/>
                    <a:pt x="264110" y="2845968"/>
                  </a:cubicBezTo>
                  <a:cubicBezTo>
                    <a:pt x="301996" y="2858286"/>
                    <a:pt x="335154" y="2845302"/>
                    <a:pt x="367513" y="2827592"/>
                  </a:cubicBezTo>
                  <a:cubicBezTo>
                    <a:pt x="369910" y="2826260"/>
                    <a:pt x="371575" y="2823463"/>
                    <a:pt x="376768" y="2817937"/>
                  </a:cubicBezTo>
                  <a:cubicBezTo>
                    <a:pt x="353264" y="2824795"/>
                    <a:pt x="334888" y="2833118"/>
                    <a:pt x="314913" y="2836181"/>
                  </a:cubicBezTo>
                  <a:cubicBezTo>
                    <a:pt x="296669" y="2839044"/>
                    <a:pt x="278559" y="2838577"/>
                    <a:pt x="262712" y="2829855"/>
                  </a:cubicBezTo>
                  <a:cubicBezTo>
                    <a:pt x="229621" y="2811678"/>
                    <a:pt x="199658" y="2788774"/>
                    <a:pt x="177020" y="2758079"/>
                  </a:cubicBezTo>
                  <a:cubicBezTo>
                    <a:pt x="156713" y="2730581"/>
                    <a:pt x="161507" y="2712470"/>
                    <a:pt x="192667" y="2698421"/>
                  </a:cubicBezTo>
                  <a:cubicBezTo>
                    <a:pt x="227157" y="2682841"/>
                    <a:pt x="264377" y="2677181"/>
                    <a:pt x="301463" y="2671589"/>
                  </a:cubicBezTo>
                  <a:cubicBezTo>
                    <a:pt x="395211" y="2657540"/>
                    <a:pt x="711612" y="2637432"/>
                    <a:pt x="775664" y="2644889"/>
                  </a:cubicBezTo>
                  <a:cubicBezTo>
                    <a:pt x="827465" y="2650948"/>
                    <a:pt x="874472" y="2668659"/>
                    <a:pt x="919549" y="2693561"/>
                  </a:cubicBezTo>
                  <a:cubicBezTo>
                    <a:pt x="943186" y="2706611"/>
                    <a:pt x="966556" y="2720194"/>
                    <a:pt x="993522" y="2725987"/>
                  </a:cubicBezTo>
                  <a:cubicBezTo>
                    <a:pt x="1029144" y="2733644"/>
                    <a:pt x="1063234" y="2726253"/>
                    <a:pt x="1097058" y="2716732"/>
                  </a:cubicBezTo>
                  <a:cubicBezTo>
                    <a:pt x="1204256" y="2686437"/>
                    <a:pt x="1306726" y="2624714"/>
                    <a:pt x="1403604" y="2571049"/>
                  </a:cubicBezTo>
                  <a:cubicBezTo>
                    <a:pt x="1505475" y="2514654"/>
                    <a:pt x="1605149" y="2454330"/>
                    <a:pt x="1702426" y="2390278"/>
                  </a:cubicBezTo>
                  <a:cubicBezTo>
                    <a:pt x="1908033" y="2254915"/>
                    <a:pt x="2099391" y="2100644"/>
                    <a:pt x="2285023" y="1939847"/>
                  </a:cubicBezTo>
                  <a:cubicBezTo>
                    <a:pt x="2299938" y="1926930"/>
                    <a:pt x="2305864" y="1912215"/>
                    <a:pt x="2306596" y="1893305"/>
                  </a:cubicBezTo>
                  <a:cubicBezTo>
                    <a:pt x="2310059" y="1809811"/>
                    <a:pt x="2291016" y="1728114"/>
                    <a:pt x="2279297" y="1645951"/>
                  </a:cubicBezTo>
                  <a:cubicBezTo>
                    <a:pt x="2273238" y="1604604"/>
                    <a:pt x="2268045" y="1563256"/>
                    <a:pt x="2263317" y="1521842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06" name="자유형: 도형 705">
              <a:extLst>
                <a:ext uri="{FF2B5EF4-FFF2-40B4-BE49-F238E27FC236}">
                  <a16:creationId xmlns:a16="http://schemas.microsoft.com/office/drawing/2014/main" id="{BAECE462-1564-4660-AAF6-ED57EE54E2DE}"/>
                </a:ext>
              </a:extLst>
            </p:cNvPr>
            <p:cNvSpPr/>
            <p:nvPr/>
          </p:nvSpPr>
          <p:spPr>
            <a:xfrm flipH="1">
              <a:off x="2719513" y="6038431"/>
              <a:ext cx="237708" cy="207865"/>
            </a:xfrm>
            <a:custGeom>
              <a:avLst/>
              <a:gdLst>
                <a:gd name="connsiteX0" fmla="*/ 42552 w 230163"/>
                <a:gd name="connsiteY0" fmla="*/ 127 h 201267"/>
                <a:gd name="connsiteX1" fmla="*/ 2275 w 230163"/>
                <a:gd name="connsiteY1" fmla="*/ 24672 h 201267"/>
                <a:gd name="connsiteX2" fmla="*/ 0 w 230163"/>
                <a:gd name="connsiteY2" fmla="*/ 27715 h 201267"/>
                <a:gd name="connsiteX3" fmla="*/ 11794 w 230163"/>
                <a:gd name="connsiteY3" fmla="*/ 45177 h 201267"/>
                <a:gd name="connsiteX4" fmla="*/ 73588 w 230163"/>
                <a:gd name="connsiteY4" fmla="*/ 109518 h 201267"/>
                <a:gd name="connsiteX5" fmla="*/ 147997 w 230163"/>
                <a:gd name="connsiteY5" fmla="*/ 166337 h 201267"/>
                <a:gd name="connsiteX6" fmla="*/ 186994 w 230163"/>
                <a:gd name="connsiteY6" fmla="*/ 199665 h 201267"/>
                <a:gd name="connsiteX7" fmla="*/ 221320 w 230163"/>
                <a:gd name="connsiteY7" fmla="*/ 199419 h 201267"/>
                <a:gd name="connsiteX8" fmla="*/ 228741 w 230163"/>
                <a:gd name="connsiteY8" fmla="*/ 198903 h 201267"/>
                <a:gd name="connsiteX9" fmla="*/ 228829 w 230163"/>
                <a:gd name="connsiteY9" fmla="*/ 198543 h 201267"/>
                <a:gd name="connsiteX10" fmla="*/ 230145 w 230163"/>
                <a:gd name="connsiteY10" fmla="*/ 190555 h 201267"/>
                <a:gd name="connsiteX11" fmla="*/ 183310 w 230163"/>
                <a:gd name="connsiteY11" fmla="*/ 149566 h 201267"/>
                <a:gd name="connsiteX12" fmla="*/ 160945 w 230163"/>
                <a:gd name="connsiteY12" fmla="*/ 155026 h 201267"/>
                <a:gd name="connsiteX13" fmla="*/ 169390 w 230163"/>
                <a:gd name="connsiteY13" fmla="*/ 81466 h 201267"/>
                <a:gd name="connsiteX14" fmla="*/ 147291 w 230163"/>
                <a:gd name="connsiteY14" fmla="*/ 51619 h 201267"/>
                <a:gd name="connsiteX15" fmla="*/ 85652 w 230163"/>
                <a:gd name="connsiteY15" fmla="*/ 18150 h 201267"/>
                <a:gd name="connsiteX16" fmla="*/ 42552 w 230163"/>
                <a:gd name="connsiteY16" fmla="*/ 127 h 20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0163" h="201267">
                  <a:moveTo>
                    <a:pt x="42552" y="127"/>
                  </a:moveTo>
                  <a:cubicBezTo>
                    <a:pt x="29085" y="1223"/>
                    <a:pt x="16088" y="9413"/>
                    <a:pt x="2275" y="24672"/>
                  </a:cubicBezTo>
                  <a:lnTo>
                    <a:pt x="0" y="27715"/>
                  </a:lnTo>
                  <a:lnTo>
                    <a:pt x="11794" y="45177"/>
                  </a:lnTo>
                  <a:cubicBezTo>
                    <a:pt x="17233" y="84289"/>
                    <a:pt x="43154" y="97945"/>
                    <a:pt x="73588" y="109518"/>
                  </a:cubicBezTo>
                  <a:cubicBezTo>
                    <a:pt x="103907" y="120973"/>
                    <a:pt x="141865" y="119932"/>
                    <a:pt x="147997" y="166337"/>
                  </a:cubicBezTo>
                  <a:cubicBezTo>
                    <a:pt x="149155" y="175363"/>
                    <a:pt x="172529" y="196078"/>
                    <a:pt x="186994" y="199665"/>
                  </a:cubicBezTo>
                  <a:cubicBezTo>
                    <a:pt x="198219" y="202442"/>
                    <a:pt x="209733" y="201111"/>
                    <a:pt x="221320" y="199419"/>
                  </a:cubicBezTo>
                  <a:lnTo>
                    <a:pt x="228741" y="198903"/>
                  </a:lnTo>
                  <a:lnTo>
                    <a:pt x="228829" y="198543"/>
                  </a:lnTo>
                  <a:cubicBezTo>
                    <a:pt x="229653" y="194734"/>
                    <a:pt x="230112" y="191974"/>
                    <a:pt x="230145" y="190555"/>
                  </a:cubicBezTo>
                  <a:cubicBezTo>
                    <a:pt x="230807" y="160358"/>
                    <a:pt x="213331" y="145154"/>
                    <a:pt x="183310" y="149566"/>
                  </a:cubicBezTo>
                  <a:cubicBezTo>
                    <a:pt x="176643" y="150541"/>
                    <a:pt x="170152" y="152781"/>
                    <a:pt x="160945" y="155026"/>
                  </a:cubicBezTo>
                  <a:cubicBezTo>
                    <a:pt x="163106" y="141551"/>
                    <a:pt x="168535" y="93452"/>
                    <a:pt x="169390" y="81466"/>
                  </a:cubicBezTo>
                  <a:cubicBezTo>
                    <a:pt x="170576" y="65134"/>
                    <a:pt x="162465" y="53503"/>
                    <a:pt x="147291" y="51619"/>
                  </a:cubicBezTo>
                  <a:cubicBezTo>
                    <a:pt x="121778" y="48387"/>
                    <a:pt x="104231" y="33622"/>
                    <a:pt x="85652" y="18150"/>
                  </a:cubicBezTo>
                  <a:cubicBezTo>
                    <a:pt x="69957" y="5030"/>
                    <a:pt x="56019" y="-969"/>
                    <a:pt x="42552" y="127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971A6B04-5445-4972-9713-680E4C0E5D10}"/>
              </a:ext>
            </a:extLst>
          </p:cNvPr>
          <p:cNvSpPr/>
          <p:nvPr/>
        </p:nvSpPr>
        <p:spPr>
          <a:xfrm>
            <a:off x="3" y="-26997"/>
            <a:ext cx="6242344" cy="6884997"/>
          </a:xfrm>
          <a:custGeom>
            <a:avLst/>
            <a:gdLst>
              <a:gd name="connsiteX0" fmla="*/ 2559354 w 5989681"/>
              <a:gd name="connsiteY0" fmla="*/ 1 h 6884997"/>
              <a:gd name="connsiteX1" fmla="*/ 5989681 w 5989681"/>
              <a:gd name="connsiteY1" fmla="*/ 3430328 h 6884997"/>
              <a:gd name="connsiteX2" fmla="*/ 2559354 w 5989681"/>
              <a:gd name="connsiteY2" fmla="*/ 6860655 h 6884997"/>
              <a:gd name="connsiteX3" fmla="*/ 0 w 5989681"/>
              <a:gd name="connsiteY3" fmla="*/ 0 h 6884997"/>
              <a:gd name="connsiteX4" fmla="*/ 2559353 w 5989681"/>
              <a:gd name="connsiteY4" fmla="*/ 0 h 6884997"/>
              <a:gd name="connsiteX5" fmla="*/ 2559353 w 5989681"/>
              <a:gd name="connsiteY5" fmla="*/ 6884997 h 6884997"/>
              <a:gd name="connsiteX6" fmla="*/ 0 w 5989681"/>
              <a:gd name="connsiteY6" fmla="*/ 6884997 h 6884997"/>
              <a:gd name="connsiteX0" fmla="*/ 2812017 w 6242344"/>
              <a:gd name="connsiteY0" fmla="*/ 1 h 6884997"/>
              <a:gd name="connsiteX1" fmla="*/ 6242344 w 6242344"/>
              <a:gd name="connsiteY1" fmla="*/ 3430328 h 6884997"/>
              <a:gd name="connsiteX2" fmla="*/ 2812017 w 6242344"/>
              <a:gd name="connsiteY2" fmla="*/ 6860655 h 6884997"/>
              <a:gd name="connsiteX3" fmla="*/ 2812017 w 6242344"/>
              <a:gd name="connsiteY3" fmla="*/ 1 h 6884997"/>
              <a:gd name="connsiteX4" fmla="*/ 0 w 6242344"/>
              <a:gd name="connsiteY4" fmla="*/ 24063 h 6884997"/>
              <a:gd name="connsiteX5" fmla="*/ 2812016 w 6242344"/>
              <a:gd name="connsiteY5" fmla="*/ 0 h 6884997"/>
              <a:gd name="connsiteX6" fmla="*/ 2812016 w 6242344"/>
              <a:gd name="connsiteY6" fmla="*/ 6884997 h 6884997"/>
              <a:gd name="connsiteX7" fmla="*/ 252663 w 6242344"/>
              <a:gd name="connsiteY7" fmla="*/ 6884997 h 6884997"/>
              <a:gd name="connsiteX8" fmla="*/ 0 w 6242344"/>
              <a:gd name="connsiteY8" fmla="*/ 24063 h 6884997"/>
              <a:gd name="connsiteX0" fmla="*/ 2812017 w 6242344"/>
              <a:gd name="connsiteY0" fmla="*/ 1 h 6884997"/>
              <a:gd name="connsiteX1" fmla="*/ 6242344 w 6242344"/>
              <a:gd name="connsiteY1" fmla="*/ 3430328 h 6884997"/>
              <a:gd name="connsiteX2" fmla="*/ 2812017 w 6242344"/>
              <a:gd name="connsiteY2" fmla="*/ 6860655 h 6884997"/>
              <a:gd name="connsiteX3" fmla="*/ 2812017 w 6242344"/>
              <a:gd name="connsiteY3" fmla="*/ 1 h 6884997"/>
              <a:gd name="connsiteX4" fmla="*/ 0 w 6242344"/>
              <a:gd name="connsiteY4" fmla="*/ 24063 h 6884997"/>
              <a:gd name="connsiteX5" fmla="*/ 2812016 w 6242344"/>
              <a:gd name="connsiteY5" fmla="*/ 0 h 6884997"/>
              <a:gd name="connsiteX6" fmla="*/ 2812016 w 6242344"/>
              <a:gd name="connsiteY6" fmla="*/ 6884997 h 6884997"/>
              <a:gd name="connsiteX7" fmla="*/ 12032 w 6242344"/>
              <a:gd name="connsiteY7" fmla="*/ 6860934 h 6884997"/>
              <a:gd name="connsiteX8" fmla="*/ 0 w 6242344"/>
              <a:gd name="connsiteY8" fmla="*/ 24063 h 6884997"/>
              <a:gd name="connsiteX0" fmla="*/ 2812017 w 6242344"/>
              <a:gd name="connsiteY0" fmla="*/ 1 h 6884997"/>
              <a:gd name="connsiteX1" fmla="*/ 6242344 w 6242344"/>
              <a:gd name="connsiteY1" fmla="*/ 3430328 h 6884997"/>
              <a:gd name="connsiteX2" fmla="*/ 2812017 w 6242344"/>
              <a:gd name="connsiteY2" fmla="*/ 6860655 h 6884997"/>
              <a:gd name="connsiteX3" fmla="*/ 2812017 w 6242344"/>
              <a:gd name="connsiteY3" fmla="*/ 1 h 6884997"/>
              <a:gd name="connsiteX4" fmla="*/ 0 w 6242344"/>
              <a:gd name="connsiteY4" fmla="*/ 24063 h 6884997"/>
              <a:gd name="connsiteX5" fmla="*/ 2812016 w 6242344"/>
              <a:gd name="connsiteY5" fmla="*/ 0 h 6884997"/>
              <a:gd name="connsiteX6" fmla="*/ 2812016 w 6242344"/>
              <a:gd name="connsiteY6" fmla="*/ 6884997 h 6884997"/>
              <a:gd name="connsiteX7" fmla="*/ 12032 w 6242344"/>
              <a:gd name="connsiteY7" fmla="*/ 6860934 h 6884997"/>
              <a:gd name="connsiteX8" fmla="*/ 0 w 6242344"/>
              <a:gd name="connsiteY8" fmla="*/ 24063 h 688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42344" h="6884997">
                <a:moveTo>
                  <a:pt x="2812017" y="1"/>
                </a:moveTo>
                <a:lnTo>
                  <a:pt x="6242344" y="3430328"/>
                </a:lnTo>
                <a:lnTo>
                  <a:pt x="2812017" y="6860655"/>
                </a:lnTo>
                <a:lnTo>
                  <a:pt x="2812017" y="1"/>
                </a:lnTo>
                <a:close/>
                <a:moveTo>
                  <a:pt x="0" y="24063"/>
                </a:moveTo>
                <a:lnTo>
                  <a:pt x="2812016" y="0"/>
                </a:lnTo>
                <a:lnTo>
                  <a:pt x="2812016" y="6884997"/>
                </a:lnTo>
                <a:lnTo>
                  <a:pt x="12032" y="6860934"/>
                </a:lnTo>
                <a:cubicBezTo>
                  <a:pt x="12032" y="4565935"/>
                  <a:pt x="0" y="2319062"/>
                  <a:pt x="0" y="2406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자유형: 도형 30">
            <a:extLst>
              <a:ext uri="{FF2B5EF4-FFF2-40B4-BE49-F238E27FC236}">
                <a16:creationId xmlns:a16="http://schemas.microsoft.com/office/drawing/2014/main" id="{D2B28ECA-16FB-415A-85BC-8B06F2C48C84}"/>
              </a:ext>
            </a:extLst>
          </p:cNvPr>
          <p:cNvSpPr/>
          <p:nvPr/>
        </p:nvSpPr>
        <p:spPr>
          <a:xfrm rot="13500000">
            <a:off x="-2228558" y="486194"/>
            <a:ext cx="5882683" cy="5882683"/>
          </a:xfrm>
          <a:custGeom>
            <a:avLst/>
            <a:gdLst>
              <a:gd name="connsiteX0" fmla="*/ 4856856 w 5882683"/>
              <a:gd name="connsiteY0" fmla="*/ 5882683 h 5882683"/>
              <a:gd name="connsiteX1" fmla="*/ 5641 w 5882683"/>
              <a:gd name="connsiteY1" fmla="*/ 5882683 h 5882683"/>
              <a:gd name="connsiteX2" fmla="*/ 5641 w 5882683"/>
              <a:gd name="connsiteY2" fmla="*/ 1031468 h 5882683"/>
              <a:gd name="connsiteX3" fmla="*/ 5882683 w 5882683"/>
              <a:gd name="connsiteY3" fmla="*/ 4856856 h 5882683"/>
              <a:gd name="connsiteX4" fmla="*/ 4856857 w 5882683"/>
              <a:gd name="connsiteY4" fmla="*/ 5882683 h 5882683"/>
              <a:gd name="connsiteX5" fmla="*/ 0 w 5882683"/>
              <a:gd name="connsiteY5" fmla="*/ 1025827 h 5882683"/>
              <a:gd name="connsiteX6" fmla="*/ 1025827 w 5882683"/>
              <a:gd name="connsiteY6" fmla="*/ 0 h 588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82683" h="5882683">
                <a:moveTo>
                  <a:pt x="4856856" y="5882683"/>
                </a:moveTo>
                <a:lnTo>
                  <a:pt x="5641" y="5882683"/>
                </a:lnTo>
                <a:lnTo>
                  <a:pt x="5641" y="1031468"/>
                </a:lnTo>
                <a:close/>
                <a:moveTo>
                  <a:pt x="5882683" y="4856856"/>
                </a:moveTo>
                <a:lnTo>
                  <a:pt x="4856857" y="5882683"/>
                </a:lnTo>
                <a:lnTo>
                  <a:pt x="0" y="1025827"/>
                </a:lnTo>
                <a:lnTo>
                  <a:pt x="102582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2" name="직각 삼각형 31">
            <a:extLst>
              <a:ext uri="{FF2B5EF4-FFF2-40B4-BE49-F238E27FC236}">
                <a16:creationId xmlns:a16="http://schemas.microsoft.com/office/drawing/2014/main" id="{F6137EE5-E1A7-4DBE-909A-C9915D7217C0}"/>
              </a:ext>
            </a:extLst>
          </p:cNvPr>
          <p:cNvSpPr/>
          <p:nvPr/>
        </p:nvSpPr>
        <p:spPr>
          <a:xfrm rot="13500000">
            <a:off x="-2425608" y="989895"/>
            <a:ext cx="4851215" cy="4851215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직각 삼각형 32">
            <a:extLst>
              <a:ext uri="{FF2B5EF4-FFF2-40B4-BE49-F238E27FC236}">
                <a16:creationId xmlns:a16="http://schemas.microsoft.com/office/drawing/2014/main" id="{E68219E7-3A2E-4FAF-AB92-CBAE9280D467}"/>
              </a:ext>
            </a:extLst>
          </p:cNvPr>
          <p:cNvSpPr/>
          <p:nvPr/>
        </p:nvSpPr>
        <p:spPr>
          <a:xfrm rot="13500000">
            <a:off x="-1497592" y="1931273"/>
            <a:ext cx="2968459" cy="2968459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6D4FEF9F-EC9B-4A22-8708-205B16E082D4}"/>
              </a:ext>
            </a:extLst>
          </p:cNvPr>
          <p:cNvSpPr txBox="1">
            <a:spLocks/>
          </p:cNvSpPr>
          <p:nvPr/>
        </p:nvSpPr>
        <p:spPr>
          <a:xfrm>
            <a:off x="5238750" y="115888"/>
            <a:ext cx="6953250" cy="86518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/>
              <a:t>Plan Infographic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2AA18-FA58-4E1E-8ADE-13F4B5B559A6}"/>
              </a:ext>
            </a:extLst>
          </p:cNvPr>
          <p:cNvSpPr txBox="1"/>
          <p:nvPr/>
        </p:nvSpPr>
        <p:spPr>
          <a:xfrm rot="18900000">
            <a:off x="5139884" y="3127120"/>
            <a:ext cx="9603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40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3A13DE7-F19E-4069-B698-E4D165086D37}"/>
              </a:ext>
            </a:extLst>
          </p:cNvPr>
          <p:cNvSpPr txBox="1"/>
          <p:nvPr/>
        </p:nvSpPr>
        <p:spPr>
          <a:xfrm rot="18900000">
            <a:off x="3763994" y="3127120"/>
            <a:ext cx="9603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40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DA57D47F-9DBF-4494-8C98-4F75D900061E}"/>
              </a:ext>
            </a:extLst>
          </p:cNvPr>
          <p:cNvGrpSpPr/>
          <p:nvPr/>
        </p:nvGrpSpPr>
        <p:grpSpPr>
          <a:xfrm rot="18900000">
            <a:off x="2639008" y="4404401"/>
            <a:ext cx="2922430" cy="868932"/>
            <a:chOff x="2658056" y="4528224"/>
            <a:chExt cx="2922430" cy="86893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DB3CD85-6F01-4C05-8649-8A0888016C46}"/>
                </a:ext>
              </a:extLst>
            </p:cNvPr>
            <p:cNvSpPr txBox="1"/>
            <p:nvPr/>
          </p:nvSpPr>
          <p:spPr>
            <a:xfrm>
              <a:off x="2658057" y="4528224"/>
              <a:ext cx="292242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9EB9B7E-F8C0-420E-AAD6-236C504CCB03}"/>
                </a:ext>
              </a:extLst>
            </p:cNvPr>
            <p:cNvSpPr txBox="1"/>
            <p:nvPr/>
          </p:nvSpPr>
          <p:spPr>
            <a:xfrm>
              <a:off x="2658056" y="4750825"/>
              <a:ext cx="291180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0" name="그룹 9">
            <a:extLst>
              <a:ext uri="{FF2B5EF4-FFF2-40B4-BE49-F238E27FC236}">
                <a16:creationId xmlns:a16="http://schemas.microsoft.com/office/drawing/2014/main" id="{2BF11936-5CB9-4259-BC20-EB578A505826}"/>
              </a:ext>
            </a:extLst>
          </p:cNvPr>
          <p:cNvGrpSpPr/>
          <p:nvPr/>
        </p:nvGrpSpPr>
        <p:grpSpPr>
          <a:xfrm rot="18900000">
            <a:off x="1257780" y="4404401"/>
            <a:ext cx="2922429" cy="868934"/>
            <a:chOff x="1403331" y="4528222"/>
            <a:chExt cx="2922429" cy="86893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DE1565B-F1F7-4B12-987F-38DA51D268F6}"/>
                </a:ext>
              </a:extLst>
            </p:cNvPr>
            <p:cNvSpPr txBox="1"/>
            <p:nvPr/>
          </p:nvSpPr>
          <p:spPr>
            <a:xfrm>
              <a:off x="1403331" y="4528222"/>
              <a:ext cx="292242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0B559E4-A868-458F-8F92-D727F5E166F1}"/>
                </a:ext>
              </a:extLst>
            </p:cNvPr>
            <p:cNvSpPr txBox="1"/>
            <p:nvPr/>
          </p:nvSpPr>
          <p:spPr>
            <a:xfrm>
              <a:off x="1403333" y="4750825"/>
              <a:ext cx="291180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3" name="Group 34">
            <a:extLst>
              <a:ext uri="{FF2B5EF4-FFF2-40B4-BE49-F238E27FC236}">
                <a16:creationId xmlns:a16="http://schemas.microsoft.com/office/drawing/2014/main" id="{CFB6929E-E679-495D-94D4-8B015D95C514}"/>
              </a:ext>
            </a:extLst>
          </p:cNvPr>
          <p:cNvGrpSpPr/>
          <p:nvPr/>
        </p:nvGrpSpPr>
        <p:grpSpPr>
          <a:xfrm>
            <a:off x="7370191" y="3092876"/>
            <a:ext cx="2882659" cy="920864"/>
            <a:chOff x="803640" y="3362835"/>
            <a:chExt cx="2059657" cy="9208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152F123-3381-46C8-A98E-430FE90D4158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AFA01DC-6538-4682-89DC-A08F78E65A9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37">
            <a:extLst>
              <a:ext uri="{FF2B5EF4-FFF2-40B4-BE49-F238E27FC236}">
                <a16:creationId xmlns:a16="http://schemas.microsoft.com/office/drawing/2014/main" id="{9CB4F781-537D-40E1-AD62-B6EEC5BA3137}"/>
              </a:ext>
            </a:extLst>
          </p:cNvPr>
          <p:cNvGrpSpPr/>
          <p:nvPr/>
        </p:nvGrpSpPr>
        <p:grpSpPr>
          <a:xfrm>
            <a:off x="6890910" y="4195782"/>
            <a:ext cx="3361942" cy="920864"/>
            <a:chOff x="803640" y="3362835"/>
            <a:chExt cx="2059657" cy="92086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0F3E11C-9FE3-4D55-8D5D-5A56DC7CD28E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73E716F-056D-4EA4-B839-DD693A31F2D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40">
            <a:extLst>
              <a:ext uri="{FF2B5EF4-FFF2-40B4-BE49-F238E27FC236}">
                <a16:creationId xmlns:a16="http://schemas.microsoft.com/office/drawing/2014/main" id="{C0E1B996-39C9-4CE6-AEB8-E2972B14FCDA}"/>
              </a:ext>
            </a:extLst>
          </p:cNvPr>
          <p:cNvGrpSpPr/>
          <p:nvPr/>
        </p:nvGrpSpPr>
        <p:grpSpPr>
          <a:xfrm>
            <a:off x="5788764" y="5298688"/>
            <a:ext cx="4464086" cy="920864"/>
            <a:chOff x="803640" y="3362835"/>
            <a:chExt cx="2059657" cy="92086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A28E9DE-4091-422B-89A4-4507413AEBE5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F839175-A866-4140-A83A-F261262B37F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54068933-E9BB-4C70-9E48-B35F94121380}"/>
              </a:ext>
            </a:extLst>
          </p:cNvPr>
          <p:cNvSpPr txBox="1"/>
          <p:nvPr/>
        </p:nvSpPr>
        <p:spPr>
          <a:xfrm>
            <a:off x="7325956" y="1316484"/>
            <a:ext cx="394192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Get a modern PowerPoint  Presentation that is beautifully designed.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3CE6F17-0B16-4F0F-B525-01F9048056A1}"/>
              </a:ext>
            </a:extLst>
          </p:cNvPr>
          <p:cNvSpPr txBox="1"/>
          <p:nvPr/>
        </p:nvSpPr>
        <p:spPr>
          <a:xfrm rot="18900000">
            <a:off x="2341727" y="3127120"/>
            <a:ext cx="9603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40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E86DF01-121E-4382-9996-B22C44AFE92D}"/>
              </a:ext>
            </a:extLst>
          </p:cNvPr>
          <p:cNvGrpSpPr/>
          <p:nvPr/>
        </p:nvGrpSpPr>
        <p:grpSpPr>
          <a:xfrm rot="18900000">
            <a:off x="-123445" y="4404401"/>
            <a:ext cx="2922431" cy="868932"/>
            <a:chOff x="-104396" y="4528224"/>
            <a:chExt cx="2922431" cy="8689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AE8711A-37C7-41D9-A293-2D8DF3240E17}"/>
                </a:ext>
              </a:extLst>
            </p:cNvPr>
            <p:cNvSpPr txBox="1"/>
            <p:nvPr/>
          </p:nvSpPr>
          <p:spPr>
            <a:xfrm>
              <a:off x="-104396" y="4528224"/>
              <a:ext cx="292242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DC5AA41-7C99-45A3-BE05-D2742D3ADA20}"/>
                </a:ext>
              </a:extLst>
            </p:cNvPr>
            <p:cNvSpPr txBox="1"/>
            <p:nvPr/>
          </p:nvSpPr>
          <p:spPr>
            <a:xfrm>
              <a:off x="-93768" y="4750825"/>
              <a:ext cx="291180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34" name="Freeform: Shape 67">
            <a:extLst>
              <a:ext uri="{FF2B5EF4-FFF2-40B4-BE49-F238E27FC236}">
                <a16:creationId xmlns:a16="http://schemas.microsoft.com/office/drawing/2014/main" id="{F97524E6-F439-4A67-8DBF-38D62F733BA0}"/>
              </a:ext>
            </a:extLst>
          </p:cNvPr>
          <p:cNvSpPr/>
          <p:nvPr/>
        </p:nvSpPr>
        <p:spPr>
          <a:xfrm rot="1800000">
            <a:off x="-453538" y="2584034"/>
            <a:ext cx="1933665" cy="1411951"/>
          </a:xfrm>
          <a:custGeom>
            <a:avLst/>
            <a:gdLst>
              <a:gd name="connsiteX0" fmla="*/ 1341712 w 1373020"/>
              <a:gd name="connsiteY0" fmla="*/ 197381 h 1781089"/>
              <a:gd name="connsiteX1" fmla="*/ 1133307 w 1373020"/>
              <a:gd name="connsiteY1" fmla="*/ 9170 h 1781089"/>
              <a:gd name="connsiteX2" fmla="*/ 686608 w 1373020"/>
              <a:gd name="connsiteY2" fmla="*/ 140837 h 1781089"/>
              <a:gd name="connsiteX3" fmla="*/ 605830 w 1373020"/>
              <a:gd name="connsiteY3" fmla="*/ 336318 h 1781089"/>
              <a:gd name="connsiteX4" fmla="*/ 685800 w 1373020"/>
              <a:gd name="connsiteY4" fmla="*/ 553609 h 1781089"/>
              <a:gd name="connsiteX5" fmla="*/ 723765 w 1373020"/>
              <a:gd name="connsiteY5" fmla="*/ 647311 h 1781089"/>
              <a:gd name="connsiteX6" fmla="*/ 740729 w 1373020"/>
              <a:gd name="connsiteY6" fmla="*/ 685276 h 1781089"/>
              <a:gd name="connsiteX7" fmla="*/ 785964 w 1373020"/>
              <a:gd name="connsiteY7" fmla="*/ 732935 h 1781089"/>
              <a:gd name="connsiteX8" fmla="*/ 971752 w 1373020"/>
              <a:gd name="connsiteY8" fmla="*/ 783825 h 1781089"/>
              <a:gd name="connsiteX9" fmla="*/ 1008102 w 1373020"/>
              <a:gd name="connsiteY9" fmla="*/ 762015 h 1781089"/>
              <a:gd name="connsiteX10" fmla="*/ 1046067 w 1373020"/>
              <a:gd name="connsiteY10" fmla="*/ 772516 h 1781089"/>
              <a:gd name="connsiteX11" fmla="*/ 992754 w 1373020"/>
              <a:gd name="connsiteY11" fmla="*/ 852486 h 1781089"/>
              <a:gd name="connsiteX12" fmla="*/ 872396 w 1373020"/>
              <a:gd name="connsiteY12" fmla="*/ 896105 h 1781089"/>
              <a:gd name="connsiteX13" fmla="*/ 779502 w 1373020"/>
              <a:gd name="connsiteY13" fmla="*/ 883181 h 1781089"/>
              <a:gd name="connsiteX14" fmla="*/ 656720 w 1373020"/>
              <a:gd name="connsiteY14" fmla="*/ 684469 h 1781089"/>
              <a:gd name="connsiteX15" fmla="*/ 663182 w 1373020"/>
              <a:gd name="connsiteY15" fmla="*/ 621462 h 1781089"/>
              <a:gd name="connsiteX16" fmla="*/ 665605 w 1373020"/>
              <a:gd name="connsiteY16" fmla="*/ 570572 h 1781089"/>
              <a:gd name="connsiteX17" fmla="*/ 647027 w 1373020"/>
              <a:gd name="connsiteY17" fmla="*/ 557648 h 1781089"/>
              <a:gd name="connsiteX18" fmla="*/ 647027 w 1373020"/>
              <a:gd name="connsiteY18" fmla="*/ 577843 h 1781089"/>
              <a:gd name="connsiteX19" fmla="*/ 640565 w 1373020"/>
              <a:gd name="connsiteY19" fmla="*/ 602883 h 1781089"/>
              <a:gd name="connsiteX20" fmla="*/ 612293 w 1373020"/>
              <a:gd name="connsiteY20" fmla="*/ 599653 h 1781089"/>
              <a:gd name="connsiteX21" fmla="*/ 597753 w 1373020"/>
              <a:gd name="connsiteY21" fmla="*/ 582689 h 1781089"/>
              <a:gd name="connsiteX22" fmla="*/ 574327 w 1373020"/>
              <a:gd name="connsiteY22" fmla="*/ 546339 h 1781089"/>
              <a:gd name="connsiteX23" fmla="*/ 571096 w 1373020"/>
              <a:gd name="connsiteY23" fmla="*/ 590767 h 1781089"/>
              <a:gd name="connsiteX24" fmla="*/ 563019 w 1373020"/>
              <a:gd name="connsiteY24" fmla="*/ 610154 h 1781089"/>
              <a:gd name="connsiteX25" fmla="*/ 544439 w 1373020"/>
              <a:gd name="connsiteY25" fmla="*/ 600460 h 1781089"/>
              <a:gd name="connsiteX26" fmla="*/ 514552 w 1373020"/>
              <a:gd name="connsiteY26" fmla="*/ 566534 h 1781089"/>
              <a:gd name="connsiteX27" fmla="*/ 500012 w 1373020"/>
              <a:gd name="connsiteY27" fmla="*/ 562495 h 1781089"/>
              <a:gd name="connsiteX28" fmla="*/ 500820 w 1373020"/>
              <a:gd name="connsiteY28" fmla="*/ 577035 h 1781089"/>
              <a:gd name="connsiteX29" fmla="*/ 529092 w 1373020"/>
              <a:gd name="connsiteY29" fmla="*/ 618231 h 1781089"/>
              <a:gd name="connsiteX30" fmla="*/ 532323 w 1373020"/>
              <a:gd name="connsiteY30" fmla="*/ 630348 h 1781089"/>
              <a:gd name="connsiteX31" fmla="*/ 517783 w 1373020"/>
              <a:gd name="connsiteY31" fmla="*/ 629540 h 1781089"/>
              <a:gd name="connsiteX32" fmla="*/ 483049 w 1373020"/>
              <a:gd name="connsiteY32" fmla="*/ 601268 h 1781089"/>
              <a:gd name="connsiteX33" fmla="*/ 465278 w 1373020"/>
              <a:gd name="connsiteY33" fmla="*/ 600460 h 1781089"/>
              <a:gd name="connsiteX34" fmla="*/ 469316 w 1373020"/>
              <a:gd name="connsiteY34" fmla="*/ 617423 h 1781089"/>
              <a:gd name="connsiteX35" fmla="*/ 498397 w 1373020"/>
              <a:gd name="connsiteY35" fmla="*/ 651350 h 1781089"/>
              <a:gd name="connsiteX36" fmla="*/ 474163 w 1373020"/>
              <a:gd name="connsiteY36" fmla="*/ 637618 h 1781089"/>
              <a:gd name="connsiteX37" fmla="*/ 459623 w 1373020"/>
              <a:gd name="connsiteY37" fmla="*/ 636002 h 1781089"/>
              <a:gd name="connsiteX38" fmla="*/ 461239 w 1373020"/>
              <a:gd name="connsiteY38" fmla="*/ 650542 h 1781089"/>
              <a:gd name="connsiteX39" fmla="*/ 483856 w 1373020"/>
              <a:gd name="connsiteY39" fmla="*/ 670737 h 1781089"/>
              <a:gd name="connsiteX40" fmla="*/ 562210 w 1373020"/>
              <a:gd name="connsiteY40" fmla="*/ 728088 h 1781089"/>
              <a:gd name="connsiteX41" fmla="*/ 653489 w 1373020"/>
              <a:gd name="connsiteY41" fmla="*/ 879950 h 1781089"/>
              <a:gd name="connsiteX42" fmla="*/ 655913 w 1373020"/>
              <a:gd name="connsiteY42" fmla="*/ 900144 h 1781089"/>
              <a:gd name="connsiteX43" fmla="*/ 635718 w 1373020"/>
              <a:gd name="connsiteY43" fmla="*/ 896913 h 1781089"/>
              <a:gd name="connsiteX44" fmla="*/ 561403 w 1373020"/>
              <a:gd name="connsiteY44" fmla="*/ 846024 h 1781089"/>
              <a:gd name="connsiteX45" fmla="*/ 540400 w 1373020"/>
              <a:gd name="connsiteY45" fmla="*/ 794326 h 1781089"/>
              <a:gd name="connsiteX46" fmla="*/ 513744 w 1373020"/>
              <a:gd name="connsiteY46" fmla="*/ 740205 h 1781089"/>
              <a:gd name="connsiteX47" fmla="*/ 492742 w 1373020"/>
              <a:gd name="connsiteY47" fmla="*/ 741013 h 1781089"/>
              <a:gd name="connsiteX48" fmla="*/ 501627 w 1373020"/>
              <a:gd name="connsiteY48" fmla="*/ 757976 h 1781089"/>
              <a:gd name="connsiteX49" fmla="*/ 509705 w 1373020"/>
              <a:gd name="connsiteY49" fmla="*/ 793518 h 1781089"/>
              <a:gd name="connsiteX50" fmla="*/ 472548 w 1373020"/>
              <a:gd name="connsiteY50" fmla="*/ 793518 h 1781089"/>
              <a:gd name="connsiteX51" fmla="*/ 444276 w 1373020"/>
              <a:gd name="connsiteY51" fmla="*/ 766861 h 1781089"/>
              <a:gd name="connsiteX52" fmla="*/ 431351 w 1373020"/>
              <a:gd name="connsiteY52" fmla="*/ 764438 h 1781089"/>
              <a:gd name="connsiteX53" fmla="*/ 428928 w 1373020"/>
              <a:gd name="connsiteY53" fmla="*/ 779786 h 1781089"/>
              <a:gd name="connsiteX54" fmla="*/ 443468 w 1373020"/>
              <a:gd name="connsiteY54" fmla="*/ 804019 h 1781089"/>
              <a:gd name="connsiteX55" fmla="*/ 448315 w 1373020"/>
              <a:gd name="connsiteY55" fmla="*/ 829060 h 1781089"/>
              <a:gd name="connsiteX56" fmla="*/ 422466 w 1373020"/>
              <a:gd name="connsiteY56" fmla="*/ 828252 h 1781089"/>
              <a:gd name="connsiteX57" fmla="*/ 394194 w 1373020"/>
              <a:gd name="connsiteY57" fmla="*/ 816136 h 1781089"/>
              <a:gd name="connsiteX58" fmla="*/ 374807 w 1373020"/>
              <a:gd name="connsiteY58" fmla="*/ 818559 h 1781089"/>
              <a:gd name="connsiteX59" fmla="*/ 385308 w 1373020"/>
              <a:gd name="connsiteY59" fmla="*/ 835522 h 1781089"/>
              <a:gd name="connsiteX60" fmla="*/ 421658 w 1373020"/>
              <a:gd name="connsiteY60" fmla="*/ 864602 h 1781089"/>
              <a:gd name="connsiteX61" fmla="*/ 383693 w 1373020"/>
              <a:gd name="connsiteY61" fmla="*/ 861371 h 1781089"/>
              <a:gd name="connsiteX62" fmla="*/ 364306 w 1373020"/>
              <a:gd name="connsiteY62" fmla="*/ 866218 h 1781089"/>
              <a:gd name="connsiteX63" fmla="*/ 380461 w 1373020"/>
              <a:gd name="connsiteY63" fmla="*/ 882373 h 1781089"/>
              <a:gd name="connsiteX64" fmla="*/ 418427 w 1373020"/>
              <a:gd name="connsiteY64" fmla="*/ 896913 h 1781089"/>
              <a:gd name="connsiteX65" fmla="*/ 376422 w 1373020"/>
              <a:gd name="connsiteY65" fmla="*/ 905799 h 1781089"/>
              <a:gd name="connsiteX66" fmla="*/ 474971 w 1373020"/>
              <a:gd name="connsiteY66" fmla="*/ 918723 h 1781089"/>
              <a:gd name="connsiteX67" fmla="*/ 715687 w 1373020"/>
              <a:gd name="connsiteY67" fmla="*/ 1073008 h 1781089"/>
              <a:gd name="connsiteX68" fmla="*/ 723765 w 1373020"/>
              <a:gd name="connsiteY68" fmla="*/ 1098857 h 1781089"/>
              <a:gd name="connsiteX69" fmla="*/ 684185 w 1373020"/>
              <a:gd name="connsiteY69" fmla="*/ 1231331 h 1781089"/>
              <a:gd name="connsiteX70" fmla="*/ 679338 w 1373020"/>
              <a:gd name="connsiteY70" fmla="*/ 1240217 h 1781089"/>
              <a:gd name="connsiteX71" fmla="*/ 630064 w 1373020"/>
              <a:gd name="connsiteY71" fmla="*/ 1160247 h 1781089"/>
              <a:gd name="connsiteX72" fmla="*/ 595329 w 1373020"/>
              <a:gd name="connsiteY72" fmla="*/ 1083509 h 1781089"/>
              <a:gd name="connsiteX73" fmla="*/ 404695 w 1373020"/>
              <a:gd name="connsiteY73" fmla="*/ 937302 h 1781089"/>
              <a:gd name="connsiteX74" fmla="*/ 223753 w 1373020"/>
              <a:gd name="connsiteY74" fmla="*/ 922762 h 1781089"/>
              <a:gd name="connsiteX75" fmla="*/ 73507 w 1373020"/>
              <a:gd name="connsiteY75" fmla="*/ 837138 h 1781089"/>
              <a:gd name="connsiteX76" fmla="*/ 28272 w 1373020"/>
              <a:gd name="connsiteY76" fmla="*/ 748283 h 1781089"/>
              <a:gd name="connsiteX77" fmla="*/ 0 w 1373020"/>
              <a:gd name="connsiteY77" fmla="*/ 794326 h 1781089"/>
              <a:gd name="connsiteX78" fmla="*/ 21810 w 1373020"/>
              <a:gd name="connsiteY78" fmla="*/ 837138 h 1781089"/>
              <a:gd name="connsiteX79" fmla="*/ 197905 w 1373020"/>
              <a:gd name="connsiteY79" fmla="*/ 967997 h 1781089"/>
              <a:gd name="connsiteX80" fmla="*/ 411157 w 1373020"/>
              <a:gd name="connsiteY80" fmla="*/ 986576 h 1781089"/>
              <a:gd name="connsiteX81" fmla="*/ 555748 w 1373020"/>
              <a:gd name="connsiteY81" fmla="*/ 1112589 h 1781089"/>
              <a:gd name="connsiteX82" fmla="*/ 651066 w 1373020"/>
              <a:gd name="connsiteY82" fmla="*/ 1289491 h 1781089"/>
              <a:gd name="connsiteX83" fmla="*/ 658336 w 1373020"/>
              <a:gd name="connsiteY83" fmla="*/ 1306455 h 1781089"/>
              <a:gd name="connsiteX84" fmla="*/ 620370 w 1373020"/>
              <a:gd name="connsiteY84" fmla="*/ 1344420 h 1781089"/>
              <a:gd name="connsiteX85" fmla="*/ 589675 w 1373020"/>
              <a:gd name="connsiteY85" fmla="*/ 1312917 h 1781089"/>
              <a:gd name="connsiteX86" fmla="*/ 579174 w 1373020"/>
              <a:gd name="connsiteY86" fmla="*/ 1274951 h 1781089"/>
              <a:gd name="connsiteX87" fmla="*/ 556556 w 1373020"/>
              <a:gd name="connsiteY87" fmla="*/ 1179634 h 1781089"/>
              <a:gd name="connsiteX88" fmla="*/ 493550 w 1373020"/>
              <a:gd name="connsiteY88" fmla="*/ 1119051 h 1781089"/>
              <a:gd name="connsiteX89" fmla="*/ 348958 w 1373020"/>
              <a:gd name="connsiteY89" fmla="*/ 1138437 h 1781089"/>
              <a:gd name="connsiteX90" fmla="*/ 273835 w 1373020"/>
              <a:gd name="connsiteY90" fmla="*/ 1099664 h 1781089"/>
              <a:gd name="connsiteX91" fmla="*/ 262527 w 1373020"/>
              <a:gd name="connsiteY91" fmla="*/ 1056045 h 1781089"/>
              <a:gd name="connsiteX92" fmla="*/ 243948 w 1373020"/>
              <a:gd name="connsiteY92" fmla="*/ 1031812 h 1781089"/>
              <a:gd name="connsiteX93" fmla="*/ 232639 w 1373020"/>
              <a:gd name="connsiteY93" fmla="*/ 1058468 h 1781089"/>
              <a:gd name="connsiteX94" fmla="*/ 238293 w 1373020"/>
              <a:gd name="connsiteY94" fmla="*/ 1194982 h 1781089"/>
              <a:gd name="connsiteX95" fmla="*/ 293222 w 1373020"/>
              <a:gd name="connsiteY95" fmla="*/ 1230524 h 1781089"/>
              <a:gd name="connsiteX96" fmla="*/ 293222 w 1373020"/>
              <a:gd name="connsiteY96" fmla="*/ 1230524 h 1781089"/>
              <a:gd name="connsiteX97" fmla="*/ 293222 w 1373020"/>
              <a:gd name="connsiteY97" fmla="*/ 1230524 h 1781089"/>
              <a:gd name="connsiteX98" fmla="*/ 445083 w 1373020"/>
              <a:gd name="connsiteY98" fmla="*/ 1209522 h 1781089"/>
              <a:gd name="connsiteX99" fmla="*/ 466893 w 1373020"/>
              <a:gd name="connsiteY99" fmla="*/ 1229716 h 1781089"/>
              <a:gd name="connsiteX100" fmla="*/ 469316 w 1373020"/>
              <a:gd name="connsiteY100" fmla="*/ 1343612 h 1781089"/>
              <a:gd name="connsiteX101" fmla="*/ 465278 w 1373020"/>
              <a:gd name="connsiteY101" fmla="*/ 1358152 h 1781089"/>
              <a:gd name="connsiteX102" fmla="*/ 451545 w 1373020"/>
              <a:gd name="connsiteY102" fmla="*/ 1350882 h 1781089"/>
              <a:gd name="connsiteX103" fmla="*/ 395809 w 1373020"/>
              <a:gd name="connsiteY103" fmla="*/ 1304839 h 1781089"/>
              <a:gd name="connsiteX104" fmla="*/ 310993 w 1373020"/>
              <a:gd name="connsiteY104" fmla="*/ 1314532 h 1781089"/>
              <a:gd name="connsiteX105" fmla="*/ 217291 w 1373020"/>
              <a:gd name="connsiteY105" fmla="*/ 1410657 h 1781089"/>
              <a:gd name="connsiteX106" fmla="*/ 150246 w 1373020"/>
              <a:gd name="connsiteY106" fmla="*/ 1421966 h 1781089"/>
              <a:gd name="connsiteX107" fmla="*/ 105818 w 1373020"/>
              <a:gd name="connsiteY107" fmla="*/ 1384001 h 1781089"/>
              <a:gd name="connsiteX108" fmla="*/ 78354 w 1373020"/>
              <a:gd name="connsiteY108" fmla="*/ 1377539 h 1781089"/>
              <a:gd name="connsiteX109" fmla="*/ 77546 w 1373020"/>
              <a:gd name="connsiteY109" fmla="*/ 1408234 h 1781089"/>
              <a:gd name="connsiteX110" fmla="*/ 109857 w 1373020"/>
              <a:gd name="connsiteY110" fmla="*/ 1442968 h 1781089"/>
              <a:gd name="connsiteX111" fmla="*/ 181749 w 1373020"/>
              <a:gd name="connsiteY111" fmla="*/ 1528593 h 1781089"/>
              <a:gd name="connsiteX112" fmla="*/ 233446 w 1373020"/>
              <a:gd name="connsiteY112" fmla="*/ 1524554 h 1781089"/>
              <a:gd name="connsiteX113" fmla="*/ 301300 w 1373020"/>
              <a:gd name="connsiteY113" fmla="*/ 1458316 h 1781089"/>
              <a:gd name="connsiteX114" fmla="*/ 336034 w 1373020"/>
              <a:gd name="connsiteY114" fmla="*/ 1426005 h 1781089"/>
              <a:gd name="connsiteX115" fmla="*/ 384500 w 1373020"/>
              <a:gd name="connsiteY115" fmla="*/ 1428428 h 1781089"/>
              <a:gd name="connsiteX116" fmla="*/ 468509 w 1373020"/>
              <a:gd name="connsiteY116" fmla="*/ 1527784 h 1781089"/>
              <a:gd name="connsiteX117" fmla="*/ 507282 w 1373020"/>
              <a:gd name="connsiteY117" fmla="*/ 1594022 h 1781089"/>
              <a:gd name="connsiteX118" fmla="*/ 533131 w 1373020"/>
              <a:gd name="connsiteY118" fmla="*/ 1685300 h 1781089"/>
              <a:gd name="connsiteX119" fmla="*/ 740729 w 1373020"/>
              <a:gd name="connsiteY119" fmla="*/ 1762039 h 1781089"/>
              <a:gd name="connsiteX120" fmla="*/ 1049298 w 1373020"/>
              <a:gd name="connsiteY120" fmla="*/ 1509206 h 1781089"/>
              <a:gd name="connsiteX121" fmla="*/ 1242356 w 1373020"/>
              <a:gd name="connsiteY121" fmla="*/ 1203059 h 1781089"/>
              <a:gd name="connsiteX122" fmla="*/ 1276283 w 1373020"/>
              <a:gd name="connsiteY122" fmla="*/ 1148131 h 1781089"/>
              <a:gd name="connsiteX123" fmla="*/ 1315863 w 1373020"/>
              <a:gd name="connsiteY123" fmla="*/ 899336 h 1781089"/>
              <a:gd name="connsiteX124" fmla="*/ 1315863 w 1373020"/>
              <a:gd name="connsiteY124" fmla="*/ 899336 h 1781089"/>
              <a:gd name="connsiteX125" fmla="*/ 1315863 w 1373020"/>
              <a:gd name="connsiteY125" fmla="*/ 899336 h 1781089"/>
              <a:gd name="connsiteX126" fmla="*/ 1306978 w 1373020"/>
              <a:gd name="connsiteY126" fmla="*/ 869449 h 1781089"/>
              <a:gd name="connsiteX127" fmla="*/ 1333635 w 1373020"/>
              <a:gd name="connsiteY127" fmla="*/ 556840 h 1781089"/>
              <a:gd name="connsiteX128" fmla="*/ 1366754 w 1373020"/>
              <a:gd name="connsiteY128" fmla="*/ 480102 h 1781089"/>
              <a:gd name="connsiteX129" fmla="*/ 1341712 w 1373020"/>
              <a:gd name="connsiteY129" fmla="*/ 197381 h 1781089"/>
              <a:gd name="connsiteX0" fmla="*/ 1558981 w 1590289"/>
              <a:gd name="connsiteY0" fmla="*/ 197381 h 1781089"/>
              <a:gd name="connsiteX1" fmla="*/ 1350576 w 1590289"/>
              <a:gd name="connsiteY1" fmla="*/ 9170 h 1781089"/>
              <a:gd name="connsiteX2" fmla="*/ 903877 w 1590289"/>
              <a:gd name="connsiteY2" fmla="*/ 140837 h 1781089"/>
              <a:gd name="connsiteX3" fmla="*/ 823099 w 1590289"/>
              <a:gd name="connsiteY3" fmla="*/ 336318 h 1781089"/>
              <a:gd name="connsiteX4" fmla="*/ 903069 w 1590289"/>
              <a:gd name="connsiteY4" fmla="*/ 553609 h 1781089"/>
              <a:gd name="connsiteX5" fmla="*/ 941034 w 1590289"/>
              <a:gd name="connsiteY5" fmla="*/ 647311 h 1781089"/>
              <a:gd name="connsiteX6" fmla="*/ 957998 w 1590289"/>
              <a:gd name="connsiteY6" fmla="*/ 685276 h 1781089"/>
              <a:gd name="connsiteX7" fmla="*/ 1003233 w 1590289"/>
              <a:gd name="connsiteY7" fmla="*/ 732935 h 1781089"/>
              <a:gd name="connsiteX8" fmla="*/ 1189021 w 1590289"/>
              <a:gd name="connsiteY8" fmla="*/ 783825 h 1781089"/>
              <a:gd name="connsiteX9" fmla="*/ 1225371 w 1590289"/>
              <a:gd name="connsiteY9" fmla="*/ 762015 h 1781089"/>
              <a:gd name="connsiteX10" fmla="*/ 1263336 w 1590289"/>
              <a:gd name="connsiteY10" fmla="*/ 772516 h 1781089"/>
              <a:gd name="connsiteX11" fmla="*/ 1210023 w 1590289"/>
              <a:gd name="connsiteY11" fmla="*/ 852486 h 1781089"/>
              <a:gd name="connsiteX12" fmla="*/ 1089665 w 1590289"/>
              <a:gd name="connsiteY12" fmla="*/ 896105 h 1781089"/>
              <a:gd name="connsiteX13" fmla="*/ 996771 w 1590289"/>
              <a:gd name="connsiteY13" fmla="*/ 883181 h 1781089"/>
              <a:gd name="connsiteX14" fmla="*/ 873989 w 1590289"/>
              <a:gd name="connsiteY14" fmla="*/ 684469 h 1781089"/>
              <a:gd name="connsiteX15" fmla="*/ 880451 w 1590289"/>
              <a:gd name="connsiteY15" fmla="*/ 621462 h 1781089"/>
              <a:gd name="connsiteX16" fmla="*/ 882874 w 1590289"/>
              <a:gd name="connsiteY16" fmla="*/ 570572 h 1781089"/>
              <a:gd name="connsiteX17" fmla="*/ 864296 w 1590289"/>
              <a:gd name="connsiteY17" fmla="*/ 557648 h 1781089"/>
              <a:gd name="connsiteX18" fmla="*/ 864296 w 1590289"/>
              <a:gd name="connsiteY18" fmla="*/ 577843 h 1781089"/>
              <a:gd name="connsiteX19" fmla="*/ 857834 w 1590289"/>
              <a:gd name="connsiteY19" fmla="*/ 602883 h 1781089"/>
              <a:gd name="connsiteX20" fmla="*/ 829562 w 1590289"/>
              <a:gd name="connsiteY20" fmla="*/ 599653 h 1781089"/>
              <a:gd name="connsiteX21" fmla="*/ 815022 w 1590289"/>
              <a:gd name="connsiteY21" fmla="*/ 582689 h 1781089"/>
              <a:gd name="connsiteX22" fmla="*/ 791596 w 1590289"/>
              <a:gd name="connsiteY22" fmla="*/ 546339 h 1781089"/>
              <a:gd name="connsiteX23" fmla="*/ 788365 w 1590289"/>
              <a:gd name="connsiteY23" fmla="*/ 590767 h 1781089"/>
              <a:gd name="connsiteX24" fmla="*/ 780288 w 1590289"/>
              <a:gd name="connsiteY24" fmla="*/ 610154 h 1781089"/>
              <a:gd name="connsiteX25" fmla="*/ 761708 w 1590289"/>
              <a:gd name="connsiteY25" fmla="*/ 600460 h 1781089"/>
              <a:gd name="connsiteX26" fmla="*/ 731821 w 1590289"/>
              <a:gd name="connsiteY26" fmla="*/ 566534 h 1781089"/>
              <a:gd name="connsiteX27" fmla="*/ 717281 w 1590289"/>
              <a:gd name="connsiteY27" fmla="*/ 562495 h 1781089"/>
              <a:gd name="connsiteX28" fmla="*/ 718089 w 1590289"/>
              <a:gd name="connsiteY28" fmla="*/ 577035 h 1781089"/>
              <a:gd name="connsiteX29" fmla="*/ 746361 w 1590289"/>
              <a:gd name="connsiteY29" fmla="*/ 618231 h 1781089"/>
              <a:gd name="connsiteX30" fmla="*/ 749592 w 1590289"/>
              <a:gd name="connsiteY30" fmla="*/ 630348 h 1781089"/>
              <a:gd name="connsiteX31" fmla="*/ 735052 w 1590289"/>
              <a:gd name="connsiteY31" fmla="*/ 629540 h 1781089"/>
              <a:gd name="connsiteX32" fmla="*/ 700318 w 1590289"/>
              <a:gd name="connsiteY32" fmla="*/ 601268 h 1781089"/>
              <a:gd name="connsiteX33" fmla="*/ 682547 w 1590289"/>
              <a:gd name="connsiteY33" fmla="*/ 600460 h 1781089"/>
              <a:gd name="connsiteX34" fmla="*/ 686585 w 1590289"/>
              <a:gd name="connsiteY34" fmla="*/ 617423 h 1781089"/>
              <a:gd name="connsiteX35" fmla="*/ 715666 w 1590289"/>
              <a:gd name="connsiteY35" fmla="*/ 651350 h 1781089"/>
              <a:gd name="connsiteX36" fmla="*/ 691432 w 1590289"/>
              <a:gd name="connsiteY36" fmla="*/ 637618 h 1781089"/>
              <a:gd name="connsiteX37" fmla="*/ 676892 w 1590289"/>
              <a:gd name="connsiteY37" fmla="*/ 636002 h 1781089"/>
              <a:gd name="connsiteX38" fmla="*/ 678508 w 1590289"/>
              <a:gd name="connsiteY38" fmla="*/ 650542 h 1781089"/>
              <a:gd name="connsiteX39" fmla="*/ 701125 w 1590289"/>
              <a:gd name="connsiteY39" fmla="*/ 670737 h 1781089"/>
              <a:gd name="connsiteX40" fmla="*/ 779479 w 1590289"/>
              <a:gd name="connsiteY40" fmla="*/ 728088 h 1781089"/>
              <a:gd name="connsiteX41" fmla="*/ 870758 w 1590289"/>
              <a:gd name="connsiteY41" fmla="*/ 879950 h 1781089"/>
              <a:gd name="connsiteX42" fmla="*/ 873182 w 1590289"/>
              <a:gd name="connsiteY42" fmla="*/ 900144 h 1781089"/>
              <a:gd name="connsiteX43" fmla="*/ 852987 w 1590289"/>
              <a:gd name="connsiteY43" fmla="*/ 896913 h 1781089"/>
              <a:gd name="connsiteX44" fmla="*/ 778672 w 1590289"/>
              <a:gd name="connsiteY44" fmla="*/ 846024 h 1781089"/>
              <a:gd name="connsiteX45" fmla="*/ 757669 w 1590289"/>
              <a:gd name="connsiteY45" fmla="*/ 794326 h 1781089"/>
              <a:gd name="connsiteX46" fmla="*/ 731013 w 1590289"/>
              <a:gd name="connsiteY46" fmla="*/ 740205 h 1781089"/>
              <a:gd name="connsiteX47" fmla="*/ 710011 w 1590289"/>
              <a:gd name="connsiteY47" fmla="*/ 741013 h 1781089"/>
              <a:gd name="connsiteX48" fmla="*/ 718896 w 1590289"/>
              <a:gd name="connsiteY48" fmla="*/ 757976 h 1781089"/>
              <a:gd name="connsiteX49" fmla="*/ 726974 w 1590289"/>
              <a:gd name="connsiteY49" fmla="*/ 793518 h 1781089"/>
              <a:gd name="connsiteX50" fmla="*/ 689817 w 1590289"/>
              <a:gd name="connsiteY50" fmla="*/ 793518 h 1781089"/>
              <a:gd name="connsiteX51" fmla="*/ 661545 w 1590289"/>
              <a:gd name="connsiteY51" fmla="*/ 766861 h 1781089"/>
              <a:gd name="connsiteX52" fmla="*/ 648620 w 1590289"/>
              <a:gd name="connsiteY52" fmla="*/ 764438 h 1781089"/>
              <a:gd name="connsiteX53" fmla="*/ 646197 w 1590289"/>
              <a:gd name="connsiteY53" fmla="*/ 779786 h 1781089"/>
              <a:gd name="connsiteX54" fmla="*/ 660737 w 1590289"/>
              <a:gd name="connsiteY54" fmla="*/ 804019 h 1781089"/>
              <a:gd name="connsiteX55" fmla="*/ 665584 w 1590289"/>
              <a:gd name="connsiteY55" fmla="*/ 829060 h 1781089"/>
              <a:gd name="connsiteX56" fmla="*/ 639735 w 1590289"/>
              <a:gd name="connsiteY56" fmla="*/ 828252 h 1781089"/>
              <a:gd name="connsiteX57" fmla="*/ 611463 w 1590289"/>
              <a:gd name="connsiteY57" fmla="*/ 816136 h 1781089"/>
              <a:gd name="connsiteX58" fmla="*/ 592076 w 1590289"/>
              <a:gd name="connsiteY58" fmla="*/ 818559 h 1781089"/>
              <a:gd name="connsiteX59" fmla="*/ 602577 w 1590289"/>
              <a:gd name="connsiteY59" fmla="*/ 835522 h 1781089"/>
              <a:gd name="connsiteX60" fmla="*/ 638927 w 1590289"/>
              <a:gd name="connsiteY60" fmla="*/ 864602 h 1781089"/>
              <a:gd name="connsiteX61" fmla="*/ 600962 w 1590289"/>
              <a:gd name="connsiteY61" fmla="*/ 861371 h 1781089"/>
              <a:gd name="connsiteX62" fmla="*/ 581575 w 1590289"/>
              <a:gd name="connsiteY62" fmla="*/ 866218 h 1781089"/>
              <a:gd name="connsiteX63" fmla="*/ 597730 w 1590289"/>
              <a:gd name="connsiteY63" fmla="*/ 882373 h 1781089"/>
              <a:gd name="connsiteX64" fmla="*/ 635696 w 1590289"/>
              <a:gd name="connsiteY64" fmla="*/ 896913 h 1781089"/>
              <a:gd name="connsiteX65" fmla="*/ 593691 w 1590289"/>
              <a:gd name="connsiteY65" fmla="*/ 905799 h 1781089"/>
              <a:gd name="connsiteX66" fmla="*/ 692240 w 1590289"/>
              <a:gd name="connsiteY66" fmla="*/ 918723 h 1781089"/>
              <a:gd name="connsiteX67" fmla="*/ 932956 w 1590289"/>
              <a:gd name="connsiteY67" fmla="*/ 1073008 h 1781089"/>
              <a:gd name="connsiteX68" fmla="*/ 941034 w 1590289"/>
              <a:gd name="connsiteY68" fmla="*/ 1098857 h 1781089"/>
              <a:gd name="connsiteX69" fmla="*/ 901454 w 1590289"/>
              <a:gd name="connsiteY69" fmla="*/ 1231331 h 1781089"/>
              <a:gd name="connsiteX70" fmla="*/ 896607 w 1590289"/>
              <a:gd name="connsiteY70" fmla="*/ 1240217 h 1781089"/>
              <a:gd name="connsiteX71" fmla="*/ 847333 w 1590289"/>
              <a:gd name="connsiteY71" fmla="*/ 1160247 h 1781089"/>
              <a:gd name="connsiteX72" fmla="*/ 812598 w 1590289"/>
              <a:gd name="connsiteY72" fmla="*/ 1083509 h 1781089"/>
              <a:gd name="connsiteX73" fmla="*/ 621964 w 1590289"/>
              <a:gd name="connsiteY73" fmla="*/ 937302 h 1781089"/>
              <a:gd name="connsiteX74" fmla="*/ 441022 w 1590289"/>
              <a:gd name="connsiteY74" fmla="*/ 922762 h 1781089"/>
              <a:gd name="connsiteX75" fmla="*/ 290776 w 1590289"/>
              <a:gd name="connsiteY75" fmla="*/ 837138 h 1781089"/>
              <a:gd name="connsiteX76" fmla="*/ 876 w 1590289"/>
              <a:gd name="connsiteY76" fmla="*/ 276227 h 1781089"/>
              <a:gd name="connsiteX77" fmla="*/ 217269 w 1590289"/>
              <a:gd name="connsiteY77" fmla="*/ 794326 h 1781089"/>
              <a:gd name="connsiteX78" fmla="*/ 239079 w 1590289"/>
              <a:gd name="connsiteY78" fmla="*/ 837138 h 1781089"/>
              <a:gd name="connsiteX79" fmla="*/ 415174 w 1590289"/>
              <a:gd name="connsiteY79" fmla="*/ 967997 h 1781089"/>
              <a:gd name="connsiteX80" fmla="*/ 628426 w 1590289"/>
              <a:gd name="connsiteY80" fmla="*/ 986576 h 1781089"/>
              <a:gd name="connsiteX81" fmla="*/ 773017 w 1590289"/>
              <a:gd name="connsiteY81" fmla="*/ 1112589 h 1781089"/>
              <a:gd name="connsiteX82" fmla="*/ 868335 w 1590289"/>
              <a:gd name="connsiteY82" fmla="*/ 1289491 h 1781089"/>
              <a:gd name="connsiteX83" fmla="*/ 875605 w 1590289"/>
              <a:gd name="connsiteY83" fmla="*/ 1306455 h 1781089"/>
              <a:gd name="connsiteX84" fmla="*/ 837639 w 1590289"/>
              <a:gd name="connsiteY84" fmla="*/ 1344420 h 1781089"/>
              <a:gd name="connsiteX85" fmla="*/ 806944 w 1590289"/>
              <a:gd name="connsiteY85" fmla="*/ 1312917 h 1781089"/>
              <a:gd name="connsiteX86" fmla="*/ 796443 w 1590289"/>
              <a:gd name="connsiteY86" fmla="*/ 1274951 h 1781089"/>
              <a:gd name="connsiteX87" fmla="*/ 773825 w 1590289"/>
              <a:gd name="connsiteY87" fmla="*/ 1179634 h 1781089"/>
              <a:gd name="connsiteX88" fmla="*/ 710819 w 1590289"/>
              <a:gd name="connsiteY88" fmla="*/ 1119051 h 1781089"/>
              <a:gd name="connsiteX89" fmla="*/ 566227 w 1590289"/>
              <a:gd name="connsiteY89" fmla="*/ 1138437 h 1781089"/>
              <a:gd name="connsiteX90" fmla="*/ 491104 w 1590289"/>
              <a:gd name="connsiteY90" fmla="*/ 1099664 h 1781089"/>
              <a:gd name="connsiteX91" fmla="*/ 479796 w 1590289"/>
              <a:gd name="connsiteY91" fmla="*/ 1056045 h 1781089"/>
              <a:gd name="connsiteX92" fmla="*/ 461217 w 1590289"/>
              <a:gd name="connsiteY92" fmla="*/ 1031812 h 1781089"/>
              <a:gd name="connsiteX93" fmla="*/ 449908 w 1590289"/>
              <a:gd name="connsiteY93" fmla="*/ 1058468 h 1781089"/>
              <a:gd name="connsiteX94" fmla="*/ 455562 w 1590289"/>
              <a:gd name="connsiteY94" fmla="*/ 1194982 h 1781089"/>
              <a:gd name="connsiteX95" fmla="*/ 510491 w 1590289"/>
              <a:gd name="connsiteY95" fmla="*/ 1230524 h 1781089"/>
              <a:gd name="connsiteX96" fmla="*/ 510491 w 1590289"/>
              <a:gd name="connsiteY96" fmla="*/ 1230524 h 1781089"/>
              <a:gd name="connsiteX97" fmla="*/ 510491 w 1590289"/>
              <a:gd name="connsiteY97" fmla="*/ 1230524 h 1781089"/>
              <a:gd name="connsiteX98" fmla="*/ 662352 w 1590289"/>
              <a:gd name="connsiteY98" fmla="*/ 1209522 h 1781089"/>
              <a:gd name="connsiteX99" fmla="*/ 684162 w 1590289"/>
              <a:gd name="connsiteY99" fmla="*/ 1229716 h 1781089"/>
              <a:gd name="connsiteX100" fmla="*/ 686585 w 1590289"/>
              <a:gd name="connsiteY100" fmla="*/ 1343612 h 1781089"/>
              <a:gd name="connsiteX101" fmla="*/ 682547 w 1590289"/>
              <a:gd name="connsiteY101" fmla="*/ 1358152 h 1781089"/>
              <a:gd name="connsiteX102" fmla="*/ 668814 w 1590289"/>
              <a:gd name="connsiteY102" fmla="*/ 1350882 h 1781089"/>
              <a:gd name="connsiteX103" fmla="*/ 613078 w 1590289"/>
              <a:gd name="connsiteY103" fmla="*/ 1304839 h 1781089"/>
              <a:gd name="connsiteX104" fmla="*/ 528262 w 1590289"/>
              <a:gd name="connsiteY104" fmla="*/ 1314532 h 1781089"/>
              <a:gd name="connsiteX105" fmla="*/ 434560 w 1590289"/>
              <a:gd name="connsiteY105" fmla="*/ 1410657 h 1781089"/>
              <a:gd name="connsiteX106" fmla="*/ 367515 w 1590289"/>
              <a:gd name="connsiteY106" fmla="*/ 1421966 h 1781089"/>
              <a:gd name="connsiteX107" fmla="*/ 323087 w 1590289"/>
              <a:gd name="connsiteY107" fmla="*/ 1384001 h 1781089"/>
              <a:gd name="connsiteX108" fmla="*/ 295623 w 1590289"/>
              <a:gd name="connsiteY108" fmla="*/ 1377539 h 1781089"/>
              <a:gd name="connsiteX109" fmla="*/ 294815 w 1590289"/>
              <a:gd name="connsiteY109" fmla="*/ 1408234 h 1781089"/>
              <a:gd name="connsiteX110" fmla="*/ 327126 w 1590289"/>
              <a:gd name="connsiteY110" fmla="*/ 1442968 h 1781089"/>
              <a:gd name="connsiteX111" fmla="*/ 399018 w 1590289"/>
              <a:gd name="connsiteY111" fmla="*/ 1528593 h 1781089"/>
              <a:gd name="connsiteX112" fmla="*/ 450715 w 1590289"/>
              <a:gd name="connsiteY112" fmla="*/ 1524554 h 1781089"/>
              <a:gd name="connsiteX113" fmla="*/ 518569 w 1590289"/>
              <a:gd name="connsiteY113" fmla="*/ 1458316 h 1781089"/>
              <a:gd name="connsiteX114" fmla="*/ 553303 w 1590289"/>
              <a:gd name="connsiteY114" fmla="*/ 1426005 h 1781089"/>
              <a:gd name="connsiteX115" fmla="*/ 601769 w 1590289"/>
              <a:gd name="connsiteY115" fmla="*/ 1428428 h 1781089"/>
              <a:gd name="connsiteX116" fmla="*/ 685778 w 1590289"/>
              <a:gd name="connsiteY116" fmla="*/ 1527784 h 1781089"/>
              <a:gd name="connsiteX117" fmla="*/ 724551 w 1590289"/>
              <a:gd name="connsiteY117" fmla="*/ 1594022 h 1781089"/>
              <a:gd name="connsiteX118" fmla="*/ 750400 w 1590289"/>
              <a:gd name="connsiteY118" fmla="*/ 1685300 h 1781089"/>
              <a:gd name="connsiteX119" fmla="*/ 957998 w 1590289"/>
              <a:gd name="connsiteY119" fmla="*/ 1762039 h 1781089"/>
              <a:gd name="connsiteX120" fmla="*/ 1266567 w 1590289"/>
              <a:gd name="connsiteY120" fmla="*/ 1509206 h 1781089"/>
              <a:gd name="connsiteX121" fmla="*/ 1459625 w 1590289"/>
              <a:gd name="connsiteY121" fmla="*/ 1203059 h 1781089"/>
              <a:gd name="connsiteX122" fmla="*/ 1493552 w 1590289"/>
              <a:gd name="connsiteY122" fmla="*/ 1148131 h 1781089"/>
              <a:gd name="connsiteX123" fmla="*/ 1533132 w 1590289"/>
              <a:gd name="connsiteY123" fmla="*/ 899336 h 1781089"/>
              <a:gd name="connsiteX124" fmla="*/ 1533132 w 1590289"/>
              <a:gd name="connsiteY124" fmla="*/ 899336 h 1781089"/>
              <a:gd name="connsiteX125" fmla="*/ 1533132 w 1590289"/>
              <a:gd name="connsiteY125" fmla="*/ 899336 h 1781089"/>
              <a:gd name="connsiteX126" fmla="*/ 1524247 w 1590289"/>
              <a:gd name="connsiteY126" fmla="*/ 869449 h 1781089"/>
              <a:gd name="connsiteX127" fmla="*/ 1550904 w 1590289"/>
              <a:gd name="connsiteY127" fmla="*/ 556840 h 1781089"/>
              <a:gd name="connsiteX128" fmla="*/ 1584023 w 1590289"/>
              <a:gd name="connsiteY128" fmla="*/ 480102 h 1781089"/>
              <a:gd name="connsiteX129" fmla="*/ 1558981 w 1590289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15411 w 1604824"/>
              <a:gd name="connsiteY76" fmla="*/ 276227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127212 w 1604824"/>
              <a:gd name="connsiteY76" fmla="*/ 276729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2369190 w 2400498"/>
              <a:gd name="connsiteY0" fmla="*/ 197381 h 1781089"/>
              <a:gd name="connsiteX1" fmla="*/ 2160785 w 2400498"/>
              <a:gd name="connsiteY1" fmla="*/ 9170 h 1781089"/>
              <a:gd name="connsiteX2" fmla="*/ 1714086 w 2400498"/>
              <a:gd name="connsiteY2" fmla="*/ 140837 h 1781089"/>
              <a:gd name="connsiteX3" fmla="*/ 1633308 w 2400498"/>
              <a:gd name="connsiteY3" fmla="*/ 336318 h 1781089"/>
              <a:gd name="connsiteX4" fmla="*/ 1713278 w 2400498"/>
              <a:gd name="connsiteY4" fmla="*/ 553609 h 1781089"/>
              <a:gd name="connsiteX5" fmla="*/ 1751243 w 2400498"/>
              <a:gd name="connsiteY5" fmla="*/ 647311 h 1781089"/>
              <a:gd name="connsiteX6" fmla="*/ 1768207 w 2400498"/>
              <a:gd name="connsiteY6" fmla="*/ 685276 h 1781089"/>
              <a:gd name="connsiteX7" fmla="*/ 1813442 w 2400498"/>
              <a:gd name="connsiteY7" fmla="*/ 732935 h 1781089"/>
              <a:gd name="connsiteX8" fmla="*/ 1999230 w 2400498"/>
              <a:gd name="connsiteY8" fmla="*/ 783825 h 1781089"/>
              <a:gd name="connsiteX9" fmla="*/ 2035580 w 2400498"/>
              <a:gd name="connsiteY9" fmla="*/ 762015 h 1781089"/>
              <a:gd name="connsiteX10" fmla="*/ 2073545 w 2400498"/>
              <a:gd name="connsiteY10" fmla="*/ 772516 h 1781089"/>
              <a:gd name="connsiteX11" fmla="*/ 2020232 w 2400498"/>
              <a:gd name="connsiteY11" fmla="*/ 852486 h 1781089"/>
              <a:gd name="connsiteX12" fmla="*/ 1899874 w 2400498"/>
              <a:gd name="connsiteY12" fmla="*/ 896105 h 1781089"/>
              <a:gd name="connsiteX13" fmla="*/ 1806980 w 2400498"/>
              <a:gd name="connsiteY13" fmla="*/ 883181 h 1781089"/>
              <a:gd name="connsiteX14" fmla="*/ 1684198 w 2400498"/>
              <a:gd name="connsiteY14" fmla="*/ 684469 h 1781089"/>
              <a:gd name="connsiteX15" fmla="*/ 1690660 w 2400498"/>
              <a:gd name="connsiteY15" fmla="*/ 621462 h 1781089"/>
              <a:gd name="connsiteX16" fmla="*/ 1693083 w 2400498"/>
              <a:gd name="connsiteY16" fmla="*/ 570572 h 1781089"/>
              <a:gd name="connsiteX17" fmla="*/ 1674505 w 2400498"/>
              <a:gd name="connsiteY17" fmla="*/ 557648 h 1781089"/>
              <a:gd name="connsiteX18" fmla="*/ 1674505 w 2400498"/>
              <a:gd name="connsiteY18" fmla="*/ 577843 h 1781089"/>
              <a:gd name="connsiteX19" fmla="*/ 1668043 w 2400498"/>
              <a:gd name="connsiteY19" fmla="*/ 602883 h 1781089"/>
              <a:gd name="connsiteX20" fmla="*/ 1639771 w 2400498"/>
              <a:gd name="connsiteY20" fmla="*/ 599653 h 1781089"/>
              <a:gd name="connsiteX21" fmla="*/ 1625231 w 2400498"/>
              <a:gd name="connsiteY21" fmla="*/ 582689 h 1781089"/>
              <a:gd name="connsiteX22" fmla="*/ 1601805 w 2400498"/>
              <a:gd name="connsiteY22" fmla="*/ 546339 h 1781089"/>
              <a:gd name="connsiteX23" fmla="*/ 1598574 w 2400498"/>
              <a:gd name="connsiteY23" fmla="*/ 590767 h 1781089"/>
              <a:gd name="connsiteX24" fmla="*/ 1590497 w 2400498"/>
              <a:gd name="connsiteY24" fmla="*/ 610154 h 1781089"/>
              <a:gd name="connsiteX25" fmla="*/ 1571917 w 2400498"/>
              <a:gd name="connsiteY25" fmla="*/ 600460 h 1781089"/>
              <a:gd name="connsiteX26" fmla="*/ 1542030 w 2400498"/>
              <a:gd name="connsiteY26" fmla="*/ 566534 h 1781089"/>
              <a:gd name="connsiteX27" fmla="*/ 1527490 w 2400498"/>
              <a:gd name="connsiteY27" fmla="*/ 562495 h 1781089"/>
              <a:gd name="connsiteX28" fmla="*/ 1528298 w 2400498"/>
              <a:gd name="connsiteY28" fmla="*/ 577035 h 1781089"/>
              <a:gd name="connsiteX29" fmla="*/ 1556570 w 2400498"/>
              <a:gd name="connsiteY29" fmla="*/ 618231 h 1781089"/>
              <a:gd name="connsiteX30" fmla="*/ 1559801 w 2400498"/>
              <a:gd name="connsiteY30" fmla="*/ 630348 h 1781089"/>
              <a:gd name="connsiteX31" fmla="*/ 1545261 w 2400498"/>
              <a:gd name="connsiteY31" fmla="*/ 629540 h 1781089"/>
              <a:gd name="connsiteX32" fmla="*/ 1510527 w 2400498"/>
              <a:gd name="connsiteY32" fmla="*/ 601268 h 1781089"/>
              <a:gd name="connsiteX33" fmla="*/ 1492756 w 2400498"/>
              <a:gd name="connsiteY33" fmla="*/ 600460 h 1781089"/>
              <a:gd name="connsiteX34" fmla="*/ 1496794 w 2400498"/>
              <a:gd name="connsiteY34" fmla="*/ 617423 h 1781089"/>
              <a:gd name="connsiteX35" fmla="*/ 1525875 w 2400498"/>
              <a:gd name="connsiteY35" fmla="*/ 651350 h 1781089"/>
              <a:gd name="connsiteX36" fmla="*/ 1501641 w 2400498"/>
              <a:gd name="connsiteY36" fmla="*/ 637618 h 1781089"/>
              <a:gd name="connsiteX37" fmla="*/ 1487101 w 2400498"/>
              <a:gd name="connsiteY37" fmla="*/ 636002 h 1781089"/>
              <a:gd name="connsiteX38" fmla="*/ 1488717 w 2400498"/>
              <a:gd name="connsiteY38" fmla="*/ 650542 h 1781089"/>
              <a:gd name="connsiteX39" fmla="*/ 1511334 w 2400498"/>
              <a:gd name="connsiteY39" fmla="*/ 670737 h 1781089"/>
              <a:gd name="connsiteX40" fmla="*/ 1589688 w 2400498"/>
              <a:gd name="connsiteY40" fmla="*/ 728088 h 1781089"/>
              <a:gd name="connsiteX41" fmla="*/ 1680967 w 2400498"/>
              <a:gd name="connsiteY41" fmla="*/ 879950 h 1781089"/>
              <a:gd name="connsiteX42" fmla="*/ 1683391 w 2400498"/>
              <a:gd name="connsiteY42" fmla="*/ 900144 h 1781089"/>
              <a:gd name="connsiteX43" fmla="*/ 1663196 w 2400498"/>
              <a:gd name="connsiteY43" fmla="*/ 896913 h 1781089"/>
              <a:gd name="connsiteX44" fmla="*/ 1588881 w 2400498"/>
              <a:gd name="connsiteY44" fmla="*/ 846024 h 1781089"/>
              <a:gd name="connsiteX45" fmla="*/ 1567878 w 2400498"/>
              <a:gd name="connsiteY45" fmla="*/ 794326 h 1781089"/>
              <a:gd name="connsiteX46" fmla="*/ 1541222 w 2400498"/>
              <a:gd name="connsiteY46" fmla="*/ 740205 h 1781089"/>
              <a:gd name="connsiteX47" fmla="*/ 1520220 w 2400498"/>
              <a:gd name="connsiteY47" fmla="*/ 741013 h 1781089"/>
              <a:gd name="connsiteX48" fmla="*/ 1529105 w 2400498"/>
              <a:gd name="connsiteY48" fmla="*/ 757976 h 1781089"/>
              <a:gd name="connsiteX49" fmla="*/ 1537183 w 2400498"/>
              <a:gd name="connsiteY49" fmla="*/ 793518 h 1781089"/>
              <a:gd name="connsiteX50" fmla="*/ 1500026 w 2400498"/>
              <a:gd name="connsiteY50" fmla="*/ 793518 h 1781089"/>
              <a:gd name="connsiteX51" fmla="*/ 1471754 w 2400498"/>
              <a:gd name="connsiteY51" fmla="*/ 766861 h 1781089"/>
              <a:gd name="connsiteX52" fmla="*/ 1458829 w 2400498"/>
              <a:gd name="connsiteY52" fmla="*/ 764438 h 1781089"/>
              <a:gd name="connsiteX53" fmla="*/ 1456406 w 2400498"/>
              <a:gd name="connsiteY53" fmla="*/ 779786 h 1781089"/>
              <a:gd name="connsiteX54" fmla="*/ 1470946 w 2400498"/>
              <a:gd name="connsiteY54" fmla="*/ 804019 h 1781089"/>
              <a:gd name="connsiteX55" fmla="*/ 1475793 w 2400498"/>
              <a:gd name="connsiteY55" fmla="*/ 829060 h 1781089"/>
              <a:gd name="connsiteX56" fmla="*/ 1449944 w 2400498"/>
              <a:gd name="connsiteY56" fmla="*/ 828252 h 1781089"/>
              <a:gd name="connsiteX57" fmla="*/ 1421672 w 2400498"/>
              <a:gd name="connsiteY57" fmla="*/ 816136 h 1781089"/>
              <a:gd name="connsiteX58" fmla="*/ 1402285 w 2400498"/>
              <a:gd name="connsiteY58" fmla="*/ 818559 h 1781089"/>
              <a:gd name="connsiteX59" fmla="*/ 1412786 w 2400498"/>
              <a:gd name="connsiteY59" fmla="*/ 835522 h 1781089"/>
              <a:gd name="connsiteX60" fmla="*/ 1449136 w 2400498"/>
              <a:gd name="connsiteY60" fmla="*/ 864602 h 1781089"/>
              <a:gd name="connsiteX61" fmla="*/ 1411171 w 2400498"/>
              <a:gd name="connsiteY61" fmla="*/ 861371 h 1781089"/>
              <a:gd name="connsiteX62" fmla="*/ 1391784 w 2400498"/>
              <a:gd name="connsiteY62" fmla="*/ 866218 h 1781089"/>
              <a:gd name="connsiteX63" fmla="*/ 1407939 w 2400498"/>
              <a:gd name="connsiteY63" fmla="*/ 882373 h 1781089"/>
              <a:gd name="connsiteX64" fmla="*/ 1445905 w 2400498"/>
              <a:gd name="connsiteY64" fmla="*/ 896913 h 1781089"/>
              <a:gd name="connsiteX65" fmla="*/ 1403900 w 2400498"/>
              <a:gd name="connsiteY65" fmla="*/ 905799 h 1781089"/>
              <a:gd name="connsiteX66" fmla="*/ 1502449 w 2400498"/>
              <a:gd name="connsiteY66" fmla="*/ 918723 h 1781089"/>
              <a:gd name="connsiteX67" fmla="*/ 1743165 w 2400498"/>
              <a:gd name="connsiteY67" fmla="*/ 1073008 h 1781089"/>
              <a:gd name="connsiteX68" fmla="*/ 1751243 w 2400498"/>
              <a:gd name="connsiteY68" fmla="*/ 1098857 h 1781089"/>
              <a:gd name="connsiteX69" fmla="*/ 1711663 w 2400498"/>
              <a:gd name="connsiteY69" fmla="*/ 1231331 h 1781089"/>
              <a:gd name="connsiteX70" fmla="*/ 1706816 w 2400498"/>
              <a:gd name="connsiteY70" fmla="*/ 1240217 h 1781089"/>
              <a:gd name="connsiteX71" fmla="*/ 1657542 w 2400498"/>
              <a:gd name="connsiteY71" fmla="*/ 1160247 h 1781089"/>
              <a:gd name="connsiteX72" fmla="*/ 1622807 w 2400498"/>
              <a:gd name="connsiteY72" fmla="*/ 1083509 h 1781089"/>
              <a:gd name="connsiteX73" fmla="*/ 1432173 w 2400498"/>
              <a:gd name="connsiteY73" fmla="*/ 937302 h 1781089"/>
              <a:gd name="connsiteX74" fmla="*/ 1251231 w 2400498"/>
              <a:gd name="connsiteY74" fmla="*/ 922762 h 1781089"/>
              <a:gd name="connsiteX75" fmla="*/ 1100985 w 2400498"/>
              <a:gd name="connsiteY75" fmla="*/ 837138 h 1781089"/>
              <a:gd name="connsiteX76" fmla="*/ 825958 w 2400498"/>
              <a:gd name="connsiteY76" fmla="*/ 253702 h 1781089"/>
              <a:gd name="connsiteX77" fmla="*/ 0 w 2400498"/>
              <a:gd name="connsiteY77" fmla="*/ 161902 h 1781089"/>
              <a:gd name="connsiteX78" fmla="*/ 1049288 w 2400498"/>
              <a:gd name="connsiteY78" fmla="*/ 837138 h 1781089"/>
              <a:gd name="connsiteX79" fmla="*/ 1225383 w 2400498"/>
              <a:gd name="connsiteY79" fmla="*/ 967997 h 1781089"/>
              <a:gd name="connsiteX80" fmla="*/ 1438635 w 2400498"/>
              <a:gd name="connsiteY80" fmla="*/ 986576 h 1781089"/>
              <a:gd name="connsiteX81" fmla="*/ 1583226 w 2400498"/>
              <a:gd name="connsiteY81" fmla="*/ 1112589 h 1781089"/>
              <a:gd name="connsiteX82" fmla="*/ 1678544 w 2400498"/>
              <a:gd name="connsiteY82" fmla="*/ 1289491 h 1781089"/>
              <a:gd name="connsiteX83" fmla="*/ 1685814 w 2400498"/>
              <a:gd name="connsiteY83" fmla="*/ 1306455 h 1781089"/>
              <a:gd name="connsiteX84" fmla="*/ 1647848 w 2400498"/>
              <a:gd name="connsiteY84" fmla="*/ 1344420 h 1781089"/>
              <a:gd name="connsiteX85" fmla="*/ 1617153 w 2400498"/>
              <a:gd name="connsiteY85" fmla="*/ 1312917 h 1781089"/>
              <a:gd name="connsiteX86" fmla="*/ 1606652 w 2400498"/>
              <a:gd name="connsiteY86" fmla="*/ 1274951 h 1781089"/>
              <a:gd name="connsiteX87" fmla="*/ 1584034 w 2400498"/>
              <a:gd name="connsiteY87" fmla="*/ 1179634 h 1781089"/>
              <a:gd name="connsiteX88" fmla="*/ 1521028 w 2400498"/>
              <a:gd name="connsiteY88" fmla="*/ 1119051 h 1781089"/>
              <a:gd name="connsiteX89" fmla="*/ 1376436 w 2400498"/>
              <a:gd name="connsiteY89" fmla="*/ 1138437 h 1781089"/>
              <a:gd name="connsiteX90" fmla="*/ 1301313 w 2400498"/>
              <a:gd name="connsiteY90" fmla="*/ 1099664 h 1781089"/>
              <a:gd name="connsiteX91" fmla="*/ 1290005 w 2400498"/>
              <a:gd name="connsiteY91" fmla="*/ 1056045 h 1781089"/>
              <a:gd name="connsiteX92" fmla="*/ 1271426 w 2400498"/>
              <a:gd name="connsiteY92" fmla="*/ 1031812 h 1781089"/>
              <a:gd name="connsiteX93" fmla="*/ 1260117 w 2400498"/>
              <a:gd name="connsiteY93" fmla="*/ 1058468 h 1781089"/>
              <a:gd name="connsiteX94" fmla="*/ 1265771 w 2400498"/>
              <a:gd name="connsiteY94" fmla="*/ 1194982 h 1781089"/>
              <a:gd name="connsiteX95" fmla="*/ 1320700 w 2400498"/>
              <a:gd name="connsiteY95" fmla="*/ 1230524 h 1781089"/>
              <a:gd name="connsiteX96" fmla="*/ 1320700 w 2400498"/>
              <a:gd name="connsiteY96" fmla="*/ 1230524 h 1781089"/>
              <a:gd name="connsiteX97" fmla="*/ 1320700 w 2400498"/>
              <a:gd name="connsiteY97" fmla="*/ 1230524 h 1781089"/>
              <a:gd name="connsiteX98" fmla="*/ 1472561 w 2400498"/>
              <a:gd name="connsiteY98" fmla="*/ 1209522 h 1781089"/>
              <a:gd name="connsiteX99" fmla="*/ 1494371 w 2400498"/>
              <a:gd name="connsiteY99" fmla="*/ 1229716 h 1781089"/>
              <a:gd name="connsiteX100" fmla="*/ 1496794 w 2400498"/>
              <a:gd name="connsiteY100" fmla="*/ 1343612 h 1781089"/>
              <a:gd name="connsiteX101" fmla="*/ 1492756 w 2400498"/>
              <a:gd name="connsiteY101" fmla="*/ 1358152 h 1781089"/>
              <a:gd name="connsiteX102" fmla="*/ 1479023 w 2400498"/>
              <a:gd name="connsiteY102" fmla="*/ 1350882 h 1781089"/>
              <a:gd name="connsiteX103" fmla="*/ 1423287 w 2400498"/>
              <a:gd name="connsiteY103" fmla="*/ 1304839 h 1781089"/>
              <a:gd name="connsiteX104" fmla="*/ 1338471 w 2400498"/>
              <a:gd name="connsiteY104" fmla="*/ 1314532 h 1781089"/>
              <a:gd name="connsiteX105" fmla="*/ 1244769 w 2400498"/>
              <a:gd name="connsiteY105" fmla="*/ 1410657 h 1781089"/>
              <a:gd name="connsiteX106" fmla="*/ 1177724 w 2400498"/>
              <a:gd name="connsiteY106" fmla="*/ 1421966 h 1781089"/>
              <a:gd name="connsiteX107" fmla="*/ 1133296 w 2400498"/>
              <a:gd name="connsiteY107" fmla="*/ 1384001 h 1781089"/>
              <a:gd name="connsiteX108" fmla="*/ 1105832 w 2400498"/>
              <a:gd name="connsiteY108" fmla="*/ 1377539 h 1781089"/>
              <a:gd name="connsiteX109" fmla="*/ 1105024 w 2400498"/>
              <a:gd name="connsiteY109" fmla="*/ 1408234 h 1781089"/>
              <a:gd name="connsiteX110" fmla="*/ 1137335 w 2400498"/>
              <a:gd name="connsiteY110" fmla="*/ 1442968 h 1781089"/>
              <a:gd name="connsiteX111" fmla="*/ 1209227 w 2400498"/>
              <a:gd name="connsiteY111" fmla="*/ 1528593 h 1781089"/>
              <a:gd name="connsiteX112" fmla="*/ 1260924 w 2400498"/>
              <a:gd name="connsiteY112" fmla="*/ 1524554 h 1781089"/>
              <a:gd name="connsiteX113" fmla="*/ 1328778 w 2400498"/>
              <a:gd name="connsiteY113" fmla="*/ 1458316 h 1781089"/>
              <a:gd name="connsiteX114" fmla="*/ 1363512 w 2400498"/>
              <a:gd name="connsiteY114" fmla="*/ 1426005 h 1781089"/>
              <a:gd name="connsiteX115" fmla="*/ 1411978 w 2400498"/>
              <a:gd name="connsiteY115" fmla="*/ 1428428 h 1781089"/>
              <a:gd name="connsiteX116" fmla="*/ 1495987 w 2400498"/>
              <a:gd name="connsiteY116" fmla="*/ 1527784 h 1781089"/>
              <a:gd name="connsiteX117" fmla="*/ 1534760 w 2400498"/>
              <a:gd name="connsiteY117" fmla="*/ 1594022 h 1781089"/>
              <a:gd name="connsiteX118" fmla="*/ 1560609 w 2400498"/>
              <a:gd name="connsiteY118" fmla="*/ 1685300 h 1781089"/>
              <a:gd name="connsiteX119" fmla="*/ 1768207 w 2400498"/>
              <a:gd name="connsiteY119" fmla="*/ 1762039 h 1781089"/>
              <a:gd name="connsiteX120" fmla="*/ 2076776 w 2400498"/>
              <a:gd name="connsiteY120" fmla="*/ 1509206 h 1781089"/>
              <a:gd name="connsiteX121" fmla="*/ 2269834 w 2400498"/>
              <a:gd name="connsiteY121" fmla="*/ 1203059 h 1781089"/>
              <a:gd name="connsiteX122" fmla="*/ 2303761 w 2400498"/>
              <a:gd name="connsiteY122" fmla="*/ 1148131 h 1781089"/>
              <a:gd name="connsiteX123" fmla="*/ 2343341 w 2400498"/>
              <a:gd name="connsiteY123" fmla="*/ 899336 h 1781089"/>
              <a:gd name="connsiteX124" fmla="*/ 2343341 w 2400498"/>
              <a:gd name="connsiteY124" fmla="*/ 899336 h 1781089"/>
              <a:gd name="connsiteX125" fmla="*/ 2343341 w 2400498"/>
              <a:gd name="connsiteY125" fmla="*/ 899336 h 1781089"/>
              <a:gd name="connsiteX126" fmla="*/ 2334456 w 2400498"/>
              <a:gd name="connsiteY126" fmla="*/ 869449 h 1781089"/>
              <a:gd name="connsiteX127" fmla="*/ 2361113 w 2400498"/>
              <a:gd name="connsiteY127" fmla="*/ 556840 h 1781089"/>
              <a:gd name="connsiteX128" fmla="*/ 2394232 w 2400498"/>
              <a:gd name="connsiteY128" fmla="*/ 480102 h 1781089"/>
              <a:gd name="connsiteX129" fmla="*/ 2369190 w 2400498"/>
              <a:gd name="connsiteY129" fmla="*/ 197381 h 1781089"/>
              <a:gd name="connsiteX0" fmla="*/ 2369190 w 2400498"/>
              <a:gd name="connsiteY0" fmla="*/ 197381 h 1781089"/>
              <a:gd name="connsiteX1" fmla="*/ 2160785 w 2400498"/>
              <a:gd name="connsiteY1" fmla="*/ 9170 h 1781089"/>
              <a:gd name="connsiteX2" fmla="*/ 1714086 w 2400498"/>
              <a:gd name="connsiteY2" fmla="*/ 140837 h 1781089"/>
              <a:gd name="connsiteX3" fmla="*/ 1633308 w 2400498"/>
              <a:gd name="connsiteY3" fmla="*/ 336318 h 1781089"/>
              <a:gd name="connsiteX4" fmla="*/ 1713278 w 2400498"/>
              <a:gd name="connsiteY4" fmla="*/ 553609 h 1781089"/>
              <a:gd name="connsiteX5" fmla="*/ 1751243 w 2400498"/>
              <a:gd name="connsiteY5" fmla="*/ 647311 h 1781089"/>
              <a:gd name="connsiteX6" fmla="*/ 1768207 w 2400498"/>
              <a:gd name="connsiteY6" fmla="*/ 685276 h 1781089"/>
              <a:gd name="connsiteX7" fmla="*/ 1813442 w 2400498"/>
              <a:gd name="connsiteY7" fmla="*/ 732935 h 1781089"/>
              <a:gd name="connsiteX8" fmla="*/ 1999230 w 2400498"/>
              <a:gd name="connsiteY8" fmla="*/ 783825 h 1781089"/>
              <a:gd name="connsiteX9" fmla="*/ 2035580 w 2400498"/>
              <a:gd name="connsiteY9" fmla="*/ 762015 h 1781089"/>
              <a:gd name="connsiteX10" fmla="*/ 2073545 w 2400498"/>
              <a:gd name="connsiteY10" fmla="*/ 772516 h 1781089"/>
              <a:gd name="connsiteX11" fmla="*/ 2020232 w 2400498"/>
              <a:gd name="connsiteY11" fmla="*/ 852486 h 1781089"/>
              <a:gd name="connsiteX12" fmla="*/ 1899874 w 2400498"/>
              <a:gd name="connsiteY12" fmla="*/ 896105 h 1781089"/>
              <a:gd name="connsiteX13" fmla="*/ 1806980 w 2400498"/>
              <a:gd name="connsiteY13" fmla="*/ 883181 h 1781089"/>
              <a:gd name="connsiteX14" fmla="*/ 1684198 w 2400498"/>
              <a:gd name="connsiteY14" fmla="*/ 684469 h 1781089"/>
              <a:gd name="connsiteX15" fmla="*/ 1690660 w 2400498"/>
              <a:gd name="connsiteY15" fmla="*/ 621462 h 1781089"/>
              <a:gd name="connsiteX16" fmla="*/ 1693083 w 2400498"/>
              <a:gd name="connsiteY16" fmla="*/ 570572 h 1781089"/>
              <a:gd name="connsiteX17" fmla="*/ 1674505 w 2400498"/>
              <a:gd name="connsiteY17" fmla="*/ 557648 h 1781089"/>
              <a:gd name="connsiteX18" fmla="*/ 1674505 w 2400498"/>
              <a:gd name="connsiteY18" fmla="*/ 577843 h 1781089"/>
              <a:gd name="connsiteX19" fmla="*/ 1668043 w 2400498"/>
              <a:gd name="connsiteY19" fmla="*/ 602883 h 1781089"/>
              <a:gd name="connsiteX20" fmla="*/ 1639771 w 2400498"/>
              <a:gd name="connsiteY20" fmla="*/ 599653 h 1781089"/>
              <a:gd name="connsiteX21" fmla="*/ 1625231 w 2400498"/>
              <a:gd name="connsiteY21" fmla="*/ 582689 h 1781089"/>
              <a:gd name="connsiteX22" fmla="*/ 1601805 w 2400498"/>
              <a:gd name="connsiteY22" fmla="*/ 546339 h 1781089"/>
              <a:gd name="connsiteX23" fmla="*/ 1598574 w 2400498"/>
              <a:gd name="connsiteY23" fmla="*/ 590767 h 1781089"/>
              <a:gd name="connsiteX24" fmla="*/ 1590497 w 2400498"/>
              <a:gd name="connsiteY24" fmla="*/ 610154 h 1781089"/>
              <a:gd name="connsiteX25" fmla="*/ 1571917 w 2400498"/>
              <a:gd name="connsiteY25" fmla="*/ 600460 h 1781089"/>
              <a:gd name="connsiteX26" fmla="*/ 1542030 w 2400498"/>
              <a:gd name="connsiteY26" fmla="*/ 566534 h 1781089"/>
              <a:gd name="connsiteX27" fmla="*/ 1527490 w 2400498"/>
              <a:gd name="connsiteY27" fmla="*/ 562495 h 1781089"/>
              <a:gd name="connsiteX28" fmla="*/ 1528298 w 2400498"/>
              <a:gd name="connsiteY28" fmla="*/ 577035 h 1781089"/>
              <a:gd name="connsiteX29" fmla="*/ 1556570 w 2400498"/>
              <a:gd name="connsiteY29" fmla="*/ 618231 h 1781089"/>
              <a:gd name="connsiteX30" fmla="*/ 1559801 w 2400498"/>
              <a:gd name="connsiteY30" fmla="*/ 630348 h 1781089"/>
              <a:gd name="connsiteX31" fmla="*/ 1545261 w 2400498"/>
              <a:gd name="connsiteY31" fmla="*/ 629540 h 1781089"/>
              <a:gd name="connsiteX32" fmla="*/ 1510527 w 2400498"/>
              <a:gd name="connsiteY32" fmla="*/ 601268 h 1781089"/>
              <a:gd name="connsiteX33" fmla="*/ 1492756 w 2400498"/>
              <a:gd name="connsiteY33" fmla="*/ 600460 h 1781089"/>
              <a:gd name="connsiteX34" fmla="*/ 1496794 w 2400498"/>
              <a:gd name="connsiteY34" fmla="*/ 617423 h 1781089"/>
              <a:gd name="connsiteX35" fmla="*/ 1525875 w 2400498"/>
              <a:gd name="connsiteY35" fmla="*/ 651350 h 1781089"/>
              <a:gd name="connsiteX36" fmla="*/ 1501641 w 2400498"/>
              <a:gd name="connsiteY36" fmla="*/ 637618 h 1781089"/>
              <a:gd name="connsiteX37" fmla="*/ 1487101 w 2400498"/>
              <a:gd name="connsiteY37" fmla="*/ 636002 h 1781089"/>
              <a:gd name="connsiteX38" fmla="*/ 1488717 w 2400498"/>
              <a:gd name="connsiteY38" fmla="*/ 650542 h 1781089"/>
              <a:gd name="connsiteX39" fmla="*/ 1511334 w 2400498"/>
              <a:gd name="connsiteY39" fmla="*/ 670737 h 1781089"/>
              <a:gd name="connsiteX40" fmla="*/ 1589688 w 2400498"/>
              <a:gd name="connsiteY40" fmla="*/ 728088 h 1781089"/>
              <a:gd name="connsiteX41" fmla="*/ 1680967 w 2400498"/>
              <a:gd name="connsiteY41" fmla="*/ 879950 h 1781089"/>
              <a:gd name="connsiteX42" fmla="*/ 1683391 w 2400498"/>
              <a:gd name="connsiteY42" fmla="*/ 900144 h 1781089"/>
              <a:gd name="connsiteX43" fmla="*/ 1663196 w 2400498"/>
              <a:gd name="connsiteY43" fmla="*/ 896913 h 1781089"/>
              <a:gd name="connsiteX44" fmla="*/ 1588881 w 2400498"/>
              <a:gd name="connsiteY44" fmla="*/ 846024 h 1781089"/>
              <a:gd name="connsiteX45" fmla="*/ 1567878 w 2400498"/>
              <a:gd name="connsiteY45" fmla="*/ 794326 h 1781089"/>
              <a:gd name="connsiteX46" fmla="*/ 1541222 w 2400498"/>
              <a:gd name="connsiteY46" fmla="*/ 740205 h 1781089"/>
              <a:gd name="connsiteX47" fmla="*/ 1520220 w 2400498"/>
              <a:gd name="connsiteY47" fmla="*/ 741013 h 1781089"/>
              <a:gd name="connsiteX48" fmla="*/ 1529105 w 2400498"/>
              <a:gd name="connsiteY48" fmla="*/ 757976 h 1781089"/>
              <a:gd name="connsiteX49" fmla="*/ 1537183 w 2400498"/>
              <a:gd name="connsiteY49" fmla="*/ 793518 h 1781089"/>
              <a:gd name="connsiteX50" fmla="*/ 1500026 w 2400498"/>
              <a:gd name="connsiteY50" fmla="*/ 793518 h 1781089"/>
              <a:gd name="connsiteX51" fmla="*/ 1471754 w 2400498"/>
              <a:gd name="connsiteY51" fmla="*/ 766861 h 1781089"/>
              <a:gd name="connsiteX52" fmla="*/ 1458829 w 2400498"/>
              <a:gd name="connsiteY52" fmla="*/ 764438 h 1781089"/>
              <a:gd name="connsiteX53" fmla="*/ 1456406 w 2400498"/>
              <a:gd name="connsiteY53" fmla="*/ 779786 h 1781089"/>
              <a:gd name="connsiteX54" fmla="*/ 1470946 w 2400498"/>
              <a:gd name="connsiteY54" fmla="*/ 804019 h 1781089"/>
              <a:gd name="connsiteX55" fmla="*/ 1475793 w 2400498"/>
              <a:gd name="connsiteY55" fmla="*/ 829060 h 1781089"/>
              <a:gd name="connsiteX56" fmla="*/ 1449944 w 2400498"/>
              <a:gd name="connsiteY56" fmla="*/ 828252 h 1781089"/>
              <a:gd name="connsiteX57" fmla="*/ 1421672 w 2400498"/>
              <a:gd name="connsiteY57" fmla="*/ 816136 h 1781089"/>
              <a:gd name="connsiteX58" fmla="*/ 1402285 w 2400498"/>
              <a:gd name="connsiteY58" fmla="*/ 818559 h 1781089"/>
              <a:gd name="connsiteX59" fmla="*/ 1412786 w 2400498"/>
              <a:gd name="connsiteY59" fmla="*/ 835522 h 1781089"/>
              <a:gd name="connsiteX60" fmla="*/ 1449136 w 2400498"/>
              <a:gd name="connsiteY60" fmla="*/ 864602 h 1781089"/>
              <a:gd name="connsiteX61" fmla="*/ 1411171 w 2400498"/>
              <a:gd name="connsiteY61" fmla="*/ 861371 h 1781089"/>
              <a:gd name="connsiteX62" fmla="*/ 1391784 w 2400498"/>
              <a:gd name="connsiteY62" fmla="*/ 866218 h 1781089"/>
              <a:gd name="connsiteX63" fmla="*/ 1407939 w 2400498"/>
              <a:gd name="connsiteY63" fmla="*/ 882373 h 1781089"/>
              <a:gd name="connsiteX64" fmla="*/ 1445905 w 2400498"/>
              <a:gd name="connsiteY64" fmla="*/ 896913 h 1781089"/>
              <a:gd name="connsiteX65" fmla="*/ 1403900 w 2400498"/>
              <a:gd name="connsiteY65" fmla="*/ 905799 h 1781089"/>
              <a:gd name="connsiteX66" fmla="*/ 1502449 w 2400498"/>
              <a:gd name="connsiteY66" fmla="*/ 918723 h 1781089"/>
              <a:gd name="connsiteX67" fmla="*/ 1743165 w 2400498"/>
              <a:gd name="connsiteY67" fmla="*/ 1073008 h 1781089"/>
              <a:gd name="connsiteX68" fmla="*/ 1751243 w 2400498"/>
              <a:gd name="connsiteY68" fmla="*/ 1098857 h 1781089"/>
              <a:gd name="connsiteX69" fmla="*/ 1711663 w 2400498"/>
              <a:gd name="connsiteY69" fmla="*/ 1231331 h 1781089"/>
              <a:gd name="connsiteX70" fmla="*/ 1706816 w 2400498"/>
              <a:gd name="connsiteY70" fmla="*/ 1240217 h 1781089"/>
              <a:gd name="connsiteX71" fmla="*/ 1657542 w 2400498"/>
              <a:gd name="connsiteY71" fmla="*/ 1160247 h 1781089"/>
              <a:gd name="connsiteX72" fmla="*/ 1622807 w 2400498"/>
              <a:gd name="connsiteY72" fmla="*/ 1083509 h 1781089"/>
              <a:gd name="connsiteX73" fmla="*/ 1432173 w 2400498"/>
              <a:gd name="connsiteY73" fmla="*/ 937302 h 1781089"/>
              <a:gd name="connsiteX74" fmla="*/ 1251231 w 2400498"/>
              <a:gd name="connsiteY74" fmla="*/ 922762 h 1781089"/>
              <a:gd name="connsiteX75" fmla="*/ 1100985 w 2400498"/>
              <a:gd name="connsiteY75" fmla="*/ 837138 h 1781089"/>
              <a:gd name="connsiteX76" fmla="*/ 825958 w 2400498"/>
              <a:gd name="connsiteY76" fmla="*/ 253702 h 1781089"/>
              <a:gd name="connsiteX77" fmla="*/ 0 w 2400498"/>
              <a:gd name="connsiteY77" fmla="*/ 161902 h 1781089"/>
              <a:gd name="connsiteX78" fmla="*/ 1049288 w 2400498"/>
              <a:gd name="connsiteY78" fmla="*/ 837138 h 1781089"/>
              <a:gd name="connsiteX79" fmla="*/ 1225383 w 2400498"/>
              <a:gd name="connsiteY79" fmla="*/ 967997 h 1781089"/>
              <a:gd name="connsiteX80" fmla="*/ 1438635 w 2400498"/>
              <a:gd name="connsiteY80" fmla="*/ 986576 h 1781089"/>
              <a:gd name="connsiteX81" fmla="*/ 1583226 w 2400498"/>
              <a:gd name="connsiteY81" fmla="*/ 1112589 h 1781089"/>
              <a:gd name="connsiteX82" fmla="*/ 1678544 w 2400498"/>
              <a:gd name="connsiteY82" fmla="*/ 1289491 h 1781089"/>
              <a:gd name="connsiteX83" fmla="*/ 1685814 w 2400498"/>
              <a:gd name="connsiteY83" fmla="*/ 1306455 h 1781089"/>
              <a:gd name="connsiteX84" fmla="*/ 1647848 w 2400498"/>
              <a:gd name="connsiteY84" fmla="*/ 1344420 h 1781089"/>
              <a:gd name="connsiteX85" fmla="*/ 1617153 w 2400498"/>
              <a:gd name="connsiteY85" fmla="*/ 1312917 h 1781089"/>
              <a:gd name="connsiteX86" fmla="*/ 1606652 w 2400498"/>
              <a:gd name="connsiteY86" fmla="*/ 1274951 h 1781089"/>
              <a:gd name="connsiteX87" fmla="*/ 1584034 w 2400498"/>
              <a:gd name="connsiteY87" fmla="*/ 1179634 h 1781089"/>
              <a:gd name="connsiteX88" fmla="*/ 1521028 w 2400498"/>
              <a:gd name="connsiteY88" fmla="*/ 1119051 h 1781089"/>
              <a:gd name="connsiteX89" fmla="*/ 1376436 w 2400498"/>
              <a:gd name="connsiteY89" fmla="*/ 1138437 h 1781089"/>
              <a:gd name="connsiteX90" fmla="*/ 1301313 w 2400498"/>
              <a:gd name="connsiteY90" fmla="*/ 1099664 h 1781089"/>
              <a:gd name="connsiteX91" fmla="*/ 1290005 w 2400498"/>
              <a:gd name="connsiteY91" fmla="*/ 1056045 h 1781089"/>
              <a:gd name="connsiteX92" fmla="*/ 1271426 w 2400498"/>
              <a:gd name="connsiteY92" fmla="*/ 1031812 h 1781089"/>
              <a:gd name="connsiteX93" fmla="*/ 1260117 w 2400498"/>
              <a:gd name="connsiteY93" fmla="*/ 1058468 h 1781089"/>
              <a:gd name="connsiteX94" fmla="*/ 1265771 w 2400498"/>
              <a:gd name="connsiteY94" fmla="*/ 1194982 h 1781089"/>
              <a:gd name="connsiteX95" fmla="*/ 1320700 w 2400498"/>
              <a:gd name="connsiteY95" fmla="*/ 1230524 h 1781089"/>
              <a:gd name="connsiteX96" fmla="*/ 1320700 w 2400498"/>
              <a:gd name="connsiteY96" fmla="*/ 1230524 h 1781089"/>
              <a:gd name="connsiteX97" fmla="*/ 1320700 w 2400498"/>
              <a:gd name="connsiteY97" fmla="*/ 1230524 h 1781089"/>
              <a:gd name="connsiteX98" fmla="*/ 1472561 w 2400498"/>
              <a:gd name="connsiteY98" fmla="*/ 1209522 h 1781089"/>
              <a:gd name="connsiteX99" fmla="*/ 1494371 w 2400498"/>
              <a:gd name="connsiteY99" fmla="*/ 1229716 h 1781089"/>
              <a:gd name="connsiteX100" fmla="*/ 1496794 w 2400498"/>
              <a:gd name="connsiteY100" fmla="*/ 1343612 h 1781089"/>
              <a:gd name="connsiteX101" fmla="*/ 1492756 w 2400498"/>
              <a:gd name="connsiteY101" fmla="*/ 1358152 h 1781089"/>
              <a:gd name="connsiteX102" fmla="*/ 1479023 w 2400498"/>
              <a:gd name="connsiteY102" fmla="*/ 1350882 h 1781089"/>
              <a:gd name="connsiteX103" fmla="*/ 1423287 w 2400498"/>
              <a:gd name="connsiteY103" fmla="*/ 1304839 h 1781089"/>
              <a:gd name="connsiteX104" fmla="*/ 1338471 w 2400498"/>
              <a:gd name="connsiteY104" fmla="*/ 1314532 h 1781089"/>
              <a:gd name="connsiteX105" fmla="*/ 1244769 w 2400498"/>
              <a:gd name="connsiteY105" fmla="*/ 1410657 h 1781089"/>
              <a:gd name="connsiteX106" fmla="*/ 1177724 w 2400498"/>
              <a:gd name="connsiteY106" fmla="*/ 1421966 h 1781089"/>
              <a:gd name="connsiteX107" fmla="*/ 1133296 w 2400498"/>
              <a:gd name="connsiteY107" fmla="*/ 1384001 h 1781089"/>
              <a:gd name="connsiteX108" fmla="*/ 1105832 w 2400498"/>
              <a:gd name="connsiteY108" fmla="*/ 1377539 h 1781089"/>
              <a:gd name="connsiteX109" fmla="*/ 1105024 w 2400498"/>
              <a:gd name="connsiteY109" fmla="*/ 1408234 h 1781089"/>
              <a:gd name="connsiteX110" fmla="*/ 1137335 w 2400498"/>
              <a:gd name="connsiteY110" fmla="*/ 1442968 h 1781089"/>
              <a:gd name="connsiteX111" fmla="*/ 1209227 w 2400498"/>
              <a:gd name="connsiteY111" fmla="*/ 1528593 h 1781089"/>
              <a:gd name="connsiteX112" fmla="*/ 1260924 w 2400498"/>
              <a:gd name="connsiteY112" fmla="*/ 1524554 h 1781089"/>
              <a:gd name="connsiteX113" fmla="*/ 1328778 w 2400498"/>
              <a:gd name="connsiteY113" fmla="*/ 1458316 h 1781089"/>
              <a:gd name="connsiteX114" fmla="*/ 1363512 w 2400498"/>
              <a:gd name="connsiteY114" fmla="*/ 1426005 h 1781089"/>
              <a:gd name="connsiteX115" fmla="*/ 1411978 w 2400498"/>
              <a:gd name="connsiteY115" fmla="*/ 1428428 h 1781089"/>
              <a:gd name="connsiteX116" fmla="*/ 1495987 w 2400498"/>
              <a:gd name="connsiteY116" fmla="*/ 1527784 h 1781089"/>
              <a:gd name="connsiteX117" fmla="*/ 1534760 w 2400498"/>
              <a:gd name="connsiteY117" fmla="*/ 1594022 h 1781089"/>
              <a:gd name="connsiteX118" fmla="*/ 1560609 w 2400498"/>
              <a:gd name="connsiteY118" fmla="*/ 1685300 h 1781089"/>
              <a:gd name="connsiteX119" fmla="*/ 1768207 w 2400498"/>
              <a:gd name="connsiteY119" fmla="*/ 1762039 h 1781089"/>
              <a:gd name="connsiteX120" fmla="*/ 2076776 w 2400498"/>
              <a:gd name="connsiteY120" fmla="*/ 1509206 h 1781089"/>
              <a:gd name="connsiteX121" fmla="*/ 2269834 w 2400498"/>
              <a:gd name="connsiteY121" fmla="*/ 1203059 h 1781089"/>
              <a:gd name="connsiteX122" fmla="*/ 2303761 w 2400498"/>
              <a:gd name="connsiteY122" fmla="*/ 1148131 h 1781089"/>
              <a:gd name="connsiteX123" fmla="*/ 2343341 w 2400498"/>
              <a:gd name="connsiteY123" fmla="*/ 899336 h 1781089"/>
              <a:gd name="connsiteX124" fmla="*/ 2343341 w 2400498"/>
              <a:gd name="connsiteY124" fmla="*/ 899336 h 1781089"/>
              <a:gd name="connsiteX125" fmla="*/ 2343341 w 2400498"/>
              <a:gd name="connsiteY125" fmla="*/ 899336 h 1781089"/>
              <a:gd name="connsiteX126" fmla="*/ 2334456 w 2400498"/>
              <a:gd name="connsiteY126" fmla="*/ 869449 h 1781089"/>
              <a:gd name="connsiteX127" fmla="*/ 2361113 w 2400498"/>
              <a:gd name="connsiteY127" fmla="*/ 556840 h 1781089"/>
              <a:gd name="connsiteX128" fmla="*/ 2394232 w 2400498"/>
              <a:gd name="connsiteY128" fmla="*/ 480102 h 1781089"/>
              <a:gd name="connsiteX129" fmla="*/ 2369190 w 2400498"/>
              <a:gd name="connsiteY129" fmla="*/ 197381 h 1781089"/>
              <a:gd name="connsiteX0" fmla="*/ 2411034 w 2442342"/>
              <a:gd name="connsiteY0" fmla="*/ 197381 h 1781089"/>
              <a:gd name="connsiteX1" fmla="*/ 2202629 w 2442342"/>
              <a:gd name="connsiteY1" fmla="*/ 9170 h 1781089"/>
              <a:gd name="connsiteX2" fmla="*/ 1755930 w 2442342"/>
              <a:gd name="connsiteY2" fmla="*/ 140837 h 1781089"/>
              <a:gd name="connsiteX3" fmla="*/ 1675152 w 2442342"/>
              <a:gd name="connsiteY3" fmla="*/ 336318 h 1781089"/>
              <a:gd name="connsiteX4" fmla="*/ 1755122 w 2442342"/>
              <a:gd name="connsiteY4" fmla="*/ 553609 h 1781089"/>
              <a:gd name="connsiteX5" fmla="*/ 1793087 w 2442342"/>
              <a:gd name="connsiteY5" fmla="*/ 647311 h 1781089"/>
              <a:gd name="connsiteX6" fmla="*/ 1810051 w 2442342"/>
              <a:gd name="connsiteY6" fmla="*/ 685276 h 1781089"/>
              <a:gd name="connsiteX7" fmla="*/ 1855286 w 2442342"/>
              <a:gd name="connsiteY7" fmla="*/ 732935 h 1781089"/>
              <a:gd name="connsiteX8" fmla="*/ 2041074 w 2442342"/>
              <a:gd name="connsiteY8" fmla="*/ 783825 h 1781089"/>
              <a:gd name="connsiteX9" fmla="*/ 2077424 w 2442342"/>
              <a:gd name="connsiteY9" fmla="*/ 762015 h 1781089"/>
              <a:gd name="connsiteX10" fmla="*/ 2115389 w 2442342"/>
              <a:gd name="connsiteY10" fmla="*/ 772516 h 1781089"/>
              <a:gd name="connsiteX11" fmla="*/ 2062076 w 2442342"/>
              <a:gd name="connsiteY11" fmla="*/ 852486 h 1781089"/>
              <a:gd name="connsiteX12" fmla="*/ 1941718 w 2442342"/>
              <a:gd name="connsiteY12" fmla="*/ 896105 h 1781089"/>
              <a:gd name="connsiteX13" fmla="*/ 1848824 w 2442342"/>
              <a:gd name="connsiteY13" fmla="*/ 883181 h 1781089"/>
              <a:gd name="connsiteX14" fmla="*/ 1726042 w 2442342"/>
              <a:gd name="connsiteY14" fmla="*/ 684469 h 1781089"/>
              <a:gd name="connsiteX15" fmla="*/ 1732504 w 2442342"/>
              <a:gd name="connsiteY15" fmla="*/ 621462 h 1781089"/>
              <a:gd name="connsiteX16" fmla="*/ 1734927 w 2442342"/>
              <a:gd name="connsiteY16" fmla="*/ 570572 h 1781089"/>
              <a:gd name="connsiteX17" fmla="*/ 1716349 w 2442342"/>
              <a:gd name="connsiteY17" fmla="*/ 557648 h 1781089"/>
              <a:gd name="connsiteX18" fmla="*/ 1716349 w 2442342"/>
              <a:gd name="connsiteY18" fmla="*/ 577843 h 1781089"/>
              <a:gd name="connsiteX19" fmla="*/ 1709887 w 2442342"/>
              <a:gd name="connsiteY19" fmla="*/ 602883 h 1781089"/>
              <a:gd name="connsiteX20" fmla="*/ 1681615 w 2442342"/>
              <a:gd name="connsiteY20" fmla="*/ 599653 h 1781089"/>
              <a:gd name="connsiteX21" fmla="*/ 1667075 w 2442342"/>
              <a:gd name="connsiteY21" fmla="*/ 582689 h 1781089"/>
              <a:gd name="connsiteX22" fmla="*/ 1643649 w 2442342"/>
              <a:gd name="connsiteY22" fmla="*/ 546339 h 1781089"/>
              <a:gd name="connsiteX23" fmla="*/ 1640418 w 2442342"/>
              <a:gd name="connsiteY23" fmla="*/ 590767 h 1781089"/>
              <a:gd name="connsiteX24" fmla="*/ 1632341 w 2442342"/>
              <a:gd name="connsiteY24" fmla="*/ 610154 h 1781089"/>
              <a:gd name="connsiteX25" fmla="*/ 1613761 w 2442342"/>
              <a:gd name="connsiteY25" fmla="*/ 600460 h 1781089"/>
              <a:gd name="connsiteX26" fmla="*/ 1583874 w 2442342"/>
              <a:gd name="connsiteY26" fmla="*/ 566534 h 1781089"/>
              <a:gd name="connsiteX27" fmla="*/ 1569334 w 2442342"/>
              <a:gd name="connsiteY27" fmla="*/ 562495 h 1781089"/>
              <a:gd name="connsiteX28" fmla="*/ 1570142 w 2442342"/>
              <a:gd name="connsiteY28" fmla="*/ 577035 h 1781089"/>
              <a:gd name="connsiteX29" fmla="*/ 1598414 w 2442342"/>
              <a:gd name="connsiteY29" fmla="*/ 618231 h 1781089"/>
              <a:gd name="connsiteX30" fmla="*/ 1601645 w 2442342"/>
              <a:gd name="connsiteY30" fmla="*/ 630348 h 1781089"/>
              <a:gd name="connsiteX31" fmla="*/ 1587105 w 2442342"/>
              <a:gd name="connsiteY31" fmla="*/ 629540 h 1781089"/>
              <a:gd name="connsiteX32" fmla="*/ 1552371 w 2442342"/>
              <a:gd name="connsiteY32" fmla="*/ 601268 h 1781089"/>
              <a:gd name="connsiteX33" fmla="*/ 1534600 w 2442342"/>
              <a:gd name="connsiteY33" fmla="*/ 600460 h 1781089"/>
              <a:gd name="connsiteX34" fmla="*/ 1538638 w 2442342"/>
              <a:gd name="connsiteY34" fmla="*/ 617423 h 1781089"/>
              <a:gd name="connsiteX35" fmla="*/ 1567719 w 2442342"/>
              <a:gd name="connsiteY35" fmla="*/ 651350 h 1781089"/>
              <a:gd name="connsiteX36" fmla="*/ 1543485 w 2442342"/>
              <a:gd name="connsiteY36" fmla="*/ 637618 h 1781089"/>
              <a:gd name="connsiteX37" fmla="*/ 1528945 w 2442342"/>
              <a:gd name="connsiteY37" fmla="*/ 636002 h 1781089"/>
              <a:gd name="connsiteX38" fmla="*/ 1530561 w 2442342"/>
              <a:gd name="connsiteY38" fmla="*/ 650542 h 1781089"/>
              <a:gd name="connsiteX39" fmla="*/ 1553178 w 2442342"/>
              <a:gd name="connsiteY39" fmla="*/ 670737 h 1781089"/>
              <a:gd name="connsiteX40" fmla="*/ 1631532 w 2442342"/>
              <a:gd name="connsiteY40" fmla="*/ 728088 h 1781089"/>
              <a:gd name="connsiteX41" fmla="*/ 1722811 w 2442342"/>
              <a:gd name="connsiteY41" fmla="*/ 879950 h 1781089"/>
              <a:gd name="connsiteX42" fmla="*/ 1725235 w 2442342"/>
              <a:gd name="connsiteY42" fmla="*/ 900144 h 1781089"/>
              <a:gd name="connsiteX43" fmla="*/ 1705040 w 2442342"/>
              <a:gd name="connsiteY43" fmla="*/ 896913 h 1781089"/>
              <a:gd name="connsiteX44" fmla="*/ 1630725 w 2442342"/>
              <a:gd name="connsiteY44" fmla="*/ 846024 h 1781089"/>
              <a:gd name="connsiteX45" fmla="*/ 1609722 w 2442342"/>
              <a:gd name="connsiteY45" fmla="*/ 794326 h 1781089"/>
              <a:gd name="connsiteX46" fmla="*/ 1583066 w 2442342"/>
              <a:gd name="connsiteY46" fmla="*/ 740205 h 1781089"/>
              <a:gd name="connsiteX47" fmla="*/ 1562064 w 2442342"/>
              <a:gd name="connsiteY47" fmla="*/ 741013 h 1781089"/>
              <a:gd name="connsiteX48" fmla="*/ 1570949 w 2442342"/>
              <a:gd name="connsiteY48" fmla="*/ 757976 h 1781089"/>
              <a:gd name="connsiteX49" fmla="*/ 1579027 w 2442342"/>
              <a:gd name="connsiteY49" fmla="*/ 793518 h 1781089"/>
              <a:gd name="connsiteX50" fmla="*/ 1541870 w 2442342"/>
              <a:gd name="connsiteY50" fmla="*/ 793518 h 1781089"/>
              <a:gd name="connsiteX51" fmla="*/ 1513598 w 2442342"/>
              <a:gd name="connsiteY51" fmla="*/ 766861 h 1781089"/>
              <a:gd name="connsiteX52" fmla="*/ 1500673 w 2442342"/>
              <a:gd name="connsiteY52" fmla="*/ 764438 h 1781089"/>
              <a:gd name="connsiteX53" fmla="*/ 1498250 w 2442342"/>
              <a:gd name="connsiteY53" fmla="*/ 779786 h 1781089"/>
              <a:gd name="connsiteX54" fmla="*/ 1512790 w 2442342"/>
              <a:gd name="connsiteY54" fmla="*/ 804019 h 1781089"/>
              <a:gd name="connsiteX55" fmla="*/ 1517637 w 2442342"/>
              <a:gd name="connsiteY55" fmla="*/ 829060 h 1781089"/>
              <a:gd name="connsiteX56" fmla="*/ 1491788 w 2442342"/>
              <a:gd name="connsiteY56" fmla="*/ 828252 h 1781089"/>
              <a:gd name="connsiteX57" fmla="*/ 1463516 w 2442342"/>
              <a:gd name="connsiteY57" fmla="*/ 816136 h 1781089"/>
              <a:gd name="connsiteX58" fmla="*/ 1444129 w 2442342"/>
              <a:gd name="connsiteY58" fmla="*/ 818559 h 1781089"/>
              <a:gd name="connsiteX59" fmla="*/ 1454630 w 2442342"/>
              <a:gd name="connsiteY59" fmla="*/ 835522 h 1781089"/>
              <a:gd name="connsiteX60" fmla="*/ 1490980 w 2442342"/>
              <a:gd name="connsiteY60" fmla="*/ 864602 h 1781089"/>
              <a:gd name="connsiteX61" fmla="*/ 1453015 w 2442342"/>
              <a:gd name="connsiteY61" fmla="*/ 861371 h 1781089"/>
              <a:gd name="connsiteX62" fmla="*/ 1433628 w 2442342"/>
              <a:gd name="connsiteY62" fmla="*/ 866218 h 1781089"/>
              <a:gd name="connsiteX63" fmla="*/ 1449783 w 2442342"/>
              <a:gd name="connsiteY63" fmla="*/ 882373 h 1781089"/>
              <a:gd name="connsiteX64" fmla="*/ 1487749 w 2442342"/>
              <a:gd name="connsiteY64" fmla="*/ 896913 h 1781089"/>
              <a:gd name="connsiteX65" fmla="*/ 1445744 w 2442342"/>
              <a:gd name="connsiteY65" fmla="*/ 905799 h 1781089"/>
              <a:gd name="connsiteX66" fmla="*/ 1544293 w 2442342"/>
              <a:gd name="connsiteY66" fmla="*/ 918723 h 1781089"/>
              <a:gd name="connsiteX67" fmla="*/ 1785009 w 2442342"/>
              <a:gd name="connsiteY67" fmla="*/ 1073008 h 1781089"/>
              <a:gd name="connsiteX68" fmla="*/ 1793087 w 2442342"/>
              <a:gd name="connsiteY68" fmla="*/ 1098857 h 1781089"/>
              <a:gd name="connsiteX69" fmla="*/ 1753507 w 2442342"/>
              <a:gd name="connsiteY69" fmla="*/ 1231331 h 1781089"/>
              <a:gd name="connsiteX70" fmla="*/ 1748660 w 2442342"/>
              <a:gd name="connsiteY70" fmla="*/ 1240217 h 1781089"/>
              <a:gd name="connsiteX71" fmla="*/ 1699386 w 2442342"/>
              <a:gd name="connsiteY71" fmla="*/ 1160247 h 1781089"/>
              <a:gd name="connsiteX72" fmla="*/ 1664651 w 2442342"/>
              <a:gd name="connsiteY72" fmla="*/ 1083509 h 1781089"/>
              <a:gd name="connsiteX73" fmla="*/ 1474017 w 2442342"/>
              <a:gd name="connsiteY73" fmla="*/ 937302 h 1781089"/>
              <a:gd name="connsiteX74" fmla="*/ 1293075 w 2442342"/>
              <a:gd name="connsiteY74" fmla="*/ 922762 h 1781089"/>
              <a:gd name="connsiteX75" fmla="*/ 1142829 w 2442342"/>
              <a:gd name="connsiteY75" fmla="*/ 837138 h 1781089"/>
              <a:gd name="connsiteX76" fmla="*/ 3143 w 2442342"/>
              <a:gd name="connsiteY76" fmla="*/ 111033 h 1781089"/>
              <a:gd name="connsiteX77" fmla="*/ 41844 w 2442342"/>
              <a:gd name="connsiteY77" fmla="*/ 161902 h 1781089"/>
              <a:gd name="connsiteX78" fmla="*/ 1091132 w 2442342"/>
              <a:gd name="connsiteY78" fmla="*/ 837138 h 1781089"/>
              <a:gd name="connsiteX79" fmla="*/ 1267227 w 2442342"/>
              <a:gd name="connsiteY79" fmla="*/ 967997 h 1781089"/>
              <a:gd name="connsiteX80" fmla="*/ 1480479 w 2442342"/>
              <a:gd name="connsiteY80" fmla="*/ 986576 h 1781089"/>
              <a:gd name="connsiteX81" fmla="*/ 1625070 w 2442342"/>
              <a:gd name="connsiteY81" fmla="*/ 1112589 h 1781089"/>
              <a:gd name="connsiteX82" fmla="*/ 1720388 w 2442342"/>
              <a:gd name="connsiteY82" fmla="*/ 1289491 h 1781089"/>
              <a:gd name="connsiteX83" fmla="*/ 1727658 w 2442342"/>
              <a:gd name="connsiteY83" fmla="*/ 1306455 h 1781089"/>
              <a:gd name="connsiteX84" fmla="*/ 1689692 w 2442342"/>
              <a:gd name="connsiteY84" fmla="*/ 1344420 h 1781089"/>
              <a:gd name="connsiteX85" fmla="*/ 1658997 w 2442342"/>
              <a:gd name="connsiteY85" fmla="*/ 1312917 h 1781089"/>
              <a:gd name="connsiteX86" fmla="*/ 1648496 w 2442342"/>
              <a:gd name="connsiteY86" fmla="*/ 1274951 h 1781089"/>
              <a:gd name="connsiteX87" fmla="*/ 1625878 w 2442342"/>
              <a:gd name="connsiteY87" fmla="*/ 1179634 h 1781089"/>
              <a:gd name="connsiteX88" fmla="*/ 1562872 w 2442342"/>
              <a:gd name="connsiteY88" fmla="*/ 1119051 h 1781089"/>
              <a:gd name="connsiteX89" fmla="*/ 1418280 w 2442342"/>
              <a:gd name="connsiteY89" fmla="*/ 1138437 h 1781089"/>
              <a:gd name="connsiteX90" fmla="*/ 1343157 w 2442342"/>
              <a:gd name="connsiteY90" fmla="*/ 1099664 h 1781089"/>
              <a:gd name="connsiteX91" fmla="*/ 1331849 w 2442342"/>
              <a:gd name="connsiteY91" fmla="*/ 1056045 h 1781089"/>
              <a:gd name="connsiteX92" fmla="*/ 1313270 w 2442342"/>
              <a:gd name="connsiteY92" fmla="*/ 1031812 h 1781089"/>
              <a:gd name="connsiteX93" fmla="*/ 1301961 w 2442342"/>
              <a:gd name="connsiteY93" fmla="*/ 1058468 h 1781089"/>
              <a:gd name="connsiteX94" fmla="*/ 1307615 w 2442342"/>
              <a:gd name="connsiteY94" fmla="*/ 1194982 h 1781089"/>
              <a:gd name="connsiteX95" fmla="*/ 1362544 w 2442342"/>
              <a:gd name="connsiteY95" fmla="*/ 1230524 h 1781089"/>
              <a:gd name="connsiteX96" fmla="*/ 1362544 w 2442342"/>
              <a:gd name="connsiteY96" fmla="*/ 1230524 h 1781089"/>
              <a:gd name="connsiteX97" fmla="*/ 1362544 w 2442342"/>
              <a:gd name="connsiteY97" fmla="*/ 1230524 h 1781089"/>
              <a:gd name="connsiteX98" fmla="*/ 1514405 w 2442342"/>
              <a:gd name="connsiteY98" fmla="*/ 1209522 h 1781089"/>
              <a:gd name="connsiteX99" fmla="*/ 1536215 w 2442342"/>
              <a:gd name="connsiteY99" fmla="*/ 1229716 h 1781089"/>
              <a:gd name="connsiteX100" fmla="*/ 1538638 w 2442342"/>
              <a:gd name="connsiteY100" fmla="*/ 1343612 h 1781089"/>
              <a:gd name="connsiteX101" fmla="*/ 1534600 w 2442342"/>
              <a:gd name="connsiteY101" fmla="*/ 1358152 h 1781089"/>
              <a:gd name="connsiteX102" fmla="*/ 1520867 w 2442342"/>
              <a:gd name="connsiteY102" fmla="*/ 1350882 h 1781089"/>
              <a:gd name="connsiteX103" fmla="*/ 1465131 w 2442342"/>
              <a:gd name="connsiteY103" fmla="*/ 1304839 h 1781089"/>
              <a:gd name="connsiteX104" fmla="*/ 1380315 w 2442342"/>
              <a:gd name="connsiteY104" fmla="*/ 1314532 h 1781089"/>
              <a:gd name="connsiteX105" fmla="*/ 1286613 w 2442342"/>
              <a:gd name="connsiteY105" fmla="*/ 1410657 h 1781089"/>
              <a:gd name="connsiteX106" fmla="*/ 1219568 w 2442342"/>
              <a:gd name="connsiteY106" fmla="*/ 1421966 h 1781089"/>
              <a:gd name="connsiteX107" fmla="*/ 1175140 w 2442342"/>
              <a:gd name="connsiteY107" fmla="*/ 1384001 h 1781089"/>
              <a:gd name="connsiteX108" fmla="*/ 1147676 w 2442342"/>
              <a:gd name="connsiteY108" fmla="*/ 1377539 h 1781089"/>
              <a:gd name="connsiteX109" fmla="*/ 1146868 w 2442342"/>
              <a:gd name="connsiteY109" fmla="*/ 1408234 h 1781089"/>
              <a:gd name="connsiteX110" fmla="*/ 1179179 w 2442342"/>
              <a:gd name="connsiteY110" fmla="*/ 1442968 h 1781089"/>
              <a:gd name="connsiteX111" fmla="*/ 1251071 w 2442342"/>
              <a:gd name="connsiteY111" fmla="*/ 1528593 h 1781089"/>
              <a:gd name="connsiteX112" fmla="*/ 1302768 w 2442342"/>
              <a:gd name="connsiteY112" fmla="*/ 1524554 h 1781089"/>
              <a:gd name="connsiteX113" fmla="*/ 1370622 w 2442342"/>
              <a:gd name="connsiteY113" fmla="*/ 1458316 h 1781089"/>
              <a:gd name="connsiteX114" fmla="*/ 1405356 w 2442342"/>
              <a:gd name="connsiteY114" fmla="*/ 1426005 h 1781089"/>
              <a:gd name="connsiteX115" fmla="*/ 1453822 w 2442342"/>
              <a:gd name="connsiteY115" fmla="*/ 1428428 h 1781089"/>
              <a:gd name="connsiteX116" fmla="*/ 1537831 w 2442342"/>
              <a:gd name="connsiteY116" fmla="*/ 1527784 h 1781089"/>
              <a:gd name="connsiteX117" fmla="*/ 1576604 w 2442342"/>
              <a:gd name="connsiteY117" fmla="*/ 1594022 h 1781089"/>
              <a:gd name="connsiteX118" fmla="*/ 1602453 w 2442342"/>
              <a:gd name="connsiteY118" fmla="*/ 1685300 h 1781089"/>
              <a:gd name="connsiteX119" fmla="*/ 1810051 w 2442342"/>
              <a:gd name="connsiteY119" fmla="*/ 1762039 h 1781089"/>
              <a:gd name="connsiteX120" fmla="*/ 2118620 w 2442342"/>
              <a:gd name="connsiteY120" fmla="*/ 1509206 h 1781089"/>
              <a:gd name="connsiteX121" fmla="*/ 2311678 w 2442342"/>
              <a:gd name="connsiteY121" fmla="*/ 1203059 h 1781089"/>
              <a:gd name="connsiteX122" fmla="*/ 2345605 w 2442342"/>
              <a:gd name="connsiteY122" fmla="*/ 1148131 h 1781089"/>
              <a:gd name="connsiteX123" fmla="*/ 2385185 w 2442342"/>
              <a:gd name="connsiteY123" fmla="*/ 899336 h 1781089"/>
              <a:gd name="connsiteX124" fmla="*/ 2385185 w 2442342"/>
              <a:gd name="connsiteY124" fmla="*/ 899336 h 1781089"/>
              <a:gd name="connsiteX125" fmla="*/ 2385185 w 2442342"/>
              <a:gd name="connsiteY125" fmla="*/ 899336 h 1781089"/>
              <a:gd name="connsiteX126" fmla="*/ 2376300 w 2442342"/>
              <a:gd name="connsiteY126" fmla="*/ 869449 h 1781089"/>
              <a:gd name="connsiteX127" fmla="*/ 2402957 w 2442342"/>
              <a:gd name="connsiteY127" fmla="*/ 556840 h 1781089"/>
              <a:gd name="connsiteX128" fmla="*/ 2436076 w 2442342"/>
              <a:gd name="connsiteY128" fmla="*/ 480102 h 1781089"/>
              <a:gd name="connsiteX129" fmla="*/ 2411034 w 2442342"/>
              <a:gd name="connsiteY129" fmla="*/ 197381 h 1781089"/>
              <a:gd name="connsiteX0" fmla="*/ 2411035 w 2442343"/>
              <a:gd name="connsiteY0" fmla="*/ 197381 h 1781089"/>
              <a:gd name="connsiteX1" fmla="*/ 2202630 w 2442343"/>
              <a:gd name="connsiteY1" fmla="*/ 9170 h 1781089"/>
              <a:gd name="connsiteX2" fmla="*/ 1755931 w 2442343"/>
              <a:gd name="connsiteY2" fmla="*/ 140837 h 1781089"/>
              <a:gd name="connsiteX3" fmla="*/ 1675153 w 2442343"/>
              <a:gd name="connsiteY3" fmla="*/ 336318 h 1781089"/>
              <a:gd name="connsiteX4" fmla="*/ 1755123 w 2442343"/>
              <a:gd name="connsiteY4" fmla="*/ 553609 h 1781089"/>
              <a:gd name="connsiteX5" fmla="*/ 1793088 w 2442343"/>
              <a:gd name="connsiteY5" fmla="*/ 647311 h 1781089"/>
              <a:gd name="connsiteX6" fmla="*/ 1810052 w 2442343"/>
              <a:gd name="connsiteY6" fmla="*/ 685276 h 1781089"/>
              <a:gd name="connsiteX7" fmla="*/ 1855287 w 2442343"/>
              <a:gd name="connsiteY7" fmla="*/ 732935 h 1781089"/>
              <a:gd name="connsiteX8" fmla="*/ 2041075 w 2442343"/>
              <a:gd name="connsiteY8" fmla="*/ 783825 h 1781089"/>
              <a:gd name="connsiteX9" fmla="*/ 2077425 w 2442343"/>
              <a:gd name="connsiteY9" fmla="*/ 762015 h 1781089"/>
              <a:gd name="connsiteX10" fmla="*/ 2115390 w 2442343"/>
              <a:gd name="connsiteY10" fmla="*/ 772516 h 1781089"/>
              <a:gd name="connsiteX11" fmla="*/ 2062077 w 2442343"/>
              <a:gd name="connsiteY11" fmla="*/ 852486 h 1781089"/>
              <a:gd name="connsiteX12" fmla="*/ 1941719 w 2442343"/>
              <a:gd name="connsiteY12" fmla="*/ 896105 h 1781089"/>
              <a:gd name="connsiteX13" fmla="*/ 1848825 w 2442343"/>
              <a:gd name="connsiteY13" fmla="*/ 883181 h 1781089"/>
              <a:gd name="connsiteX14" fmla="*/ 1726043 w 2442343"/>
              <a:gd name="connsiteY14" fmla="*/ 684469 h 1781089"/>
              <a:gd name="connsiteX15" fmla="*/ 1732505 w 2442343"/>
              <a:gd name="connsiteY15" fmla="*/ 621462 h 1781089"/>
              <a:gd name="connsiteX16" fmla="*/ 1734928 w 2442343"/>
              <a:gd name="connsiteY16" fmla="*/ 570572 h 1781089"/>
              <a:gd name="connsiteX17" fmla="*/ 1716350 w 2442343"/>
              <a:gd name="connsiteY17" fmla="*/ 557648 h 1781089"/>
              <a:gd name="connsiteX18" fmla="*/ 1716350 w 2442343"/>
              <a:gd name="connsiteY18" fmla="*/ 577843 h 1781089"/>
              <a:gd name="connsiteX19" fmla="*/ 1709888 w 2442343"/>
              <a:gd name="connsiteY19" fmla="*/ 602883 h 1781089"/>
              <a:gd name="connsiteX20" fmla="*/ 1681616 w 2442343"/>
              <a:gd name="connsiteY20" fmla="*/ 599653 h 1781089"/>
              <a:gd name="connsiteX21" fmla="*/ 1667076 w 2442343"/>
              <a:gd name="connsiteY21" fmla="*/ 582689 h 1781089"/>
              <a:gd name="connsiteX22" fmla="*/ 1643650 w 2442343"/>
              <a:gd name="connsiteY22" fmla="*/ 546339 h 1781089"/>
              <a:gd name="connsiteX23" fmla="*/ 1640419 w 2442343"/>
              <a:gd name="connsiteY23" fmla="*/ 590767 h 1781089"/>
              <a:gd name="connsiteX24" fmla="*/ 1632342 w 2442343"/>
              <a:gd name="connsiteY24" fmla="*/ 610154 h 1781089"/>
              <a:gd name="connsiteX25" fmla="*/ 1613762 w 2442343"/>
              <a:gd name="connsiteY25" fmla="*/ 600460 h 1781089"/>
              <a:gd name="connsiteX26" fmla="*/ 1583875 w 2442343"/>
              <a:gd name="connsiteY26" fmla="*/ 566534 h 1781089"/>
              <a:gd name="connsiteX27" fmla="*/ 1569335 w 2442343"/>
              <a:gd name="connsiteY27" fmla="*/ 562495 h 1781089"/>
              <a:gd name="connsiteX28" fmla="*/ 1570143 w 2442343"/>
              <a:gd name="connsiteY28" fmla="*/ 577035 h 1781089"/>
              <a:gd name="connsiteX29" fmla="*/ 1598415 w 2442343"/>
              <a:gd name="connsiteY29" fmla="*/ 618231 h 1781089"/>
              <a:gd name="connsiteX30" fmla="*/ 1601646 w 2442343"/>
              <a:gd name="connsiteY30" fmla="*/ 630348 h 1781089"/>
              <a:gd name="connsiteX31" fmla="*/ 1587106 w 2442343"/>
              <a:gd name="connsiteY31" fmla="*/ 629540 h 1781089"/>
              <a:gd name="connsiteX32" fmla="*/ 1552372 w 2442343"/>
              <a:gd name="connsiteY32" fmla="*/ 601268 h 1781089"/>
              <a:gd name="connsiteX33" fmla="*/ 1534601 w 2442343"/>
              <a:gd name="connsiteY33" fmla="*/ 600460 h 1781089"/>
              <a:gd name="connsiteX34" fmla="*/ 1538639 w 2442343"/>
              <a:gd name="connsiteY34" fmla="*/ 617423 h 1781089"/>
              <a:gd name="connsiteX35" fmla="*/ 1567720 w 2442343"/>
              <a:gd name="connsiteY35" fmla="*/ 651350 h 1781089"/>
              <a:gd name="connsiteX36" fmla="*/ 1543486 w 2442343"/>
              <a:gd name="connsiteY36" fmla="*/ 637618 h 1781089"/>
              <a:gd name="connsiteX37" fmla="*/ 1528946 w 2442343"/>
              <a:gd name="connsiteY37" fmla="*/ 636002 h 1781089"/>
              <a:gd name="connsiteX38" fmla="*/ 1530562 w 2442343"/>
              <a:gd name="connsiteY38" fmla="*/ 650542 h 1781089"/>
              <a:gd name="connsiteX39" fmla="*/ 1553179 w 2442343"/>
              <a:gd name="connsiteY39" fmla="*/ 670737 h 1781089"/>
              <a:gd name="connsiteX40" fmla="*/ 1631533 w 2442343"/>
              <a:gd name="connsiteY40" fmla="*/ 728088 h 1781089"/>
              <a:gd name="connsiteX41" fmla="*/ 1722812 w 2442343"/>
              <a:gd name="connsiteY41" fmla="*/ 879950 h 1781089"/>
              <a:gd name="connsiteX42" fmla="*/ 1725236 w 2442343"/>
              <a:gd name="connsiteY42" fmla="*/ 900144 h 1781089"/>
              <a:gd name="connsiteX43" fmla="*/ 1705041 w 2442343"/>
              <a:gd name="connsiteY43" fmla="*/ 896913 h 1781089"/>
              <a:gd name="connsiteX44" fmla="*/ 1630726 w 2442343"/>
              <a:gd name="connsiteY44" fmla="*/ 846024 h 1781089"/>
              <a:gd name="connsiteX45" fmla="*/ 1609723 w 2442343"/>
              <a:gd name="connsiteY45" fmla="*/ 794326 h 1781089"/>
              <a:gd name="connsiteX46" fmla="*/ 1583067 w 2442343"/>
              <a:gd name="connsiteY46" fmla="*/ 740205 h 1781089"/>
              <a:gd name="connsiteX47" fmla="*/ 1562065 w 2442343"/>
              <a:gd name="connsiteY47" fmla="*/ 741013 h 1781089"/>
              <a:gd name="connsiteX48" fmla="*/ 1570950 w 2442343"/>
              <a:gd name="connsiteY48" fmla="*/ 757976 h 1781089"/>
              <a:gd name="connsiteX49" fmla="*/ 1579028 w 2442343"/>
              <a:gd name="connsiteY49" fmla="*/ 793518 h 1781089"/>
              <a:gd name="connsiteX50" fmla="*/ 1541871 w 2442343"/>
              <a:gd name="connsiteY50" fmla="*/ 793518 h 1781089"/>
              <a:gd name="connsiteX51" fmla="*/ 1513599 w 2442343"/>
              <a:gd name="connsiteY51" fmla="*/ 766861 h 1781089"/>
              <a:gd name="connsiteX52" fmla="*/ 1500674 w 2442343"/>
              <a:gd name="connsiteY52" fmla="*/ 764438 h 1781089"/>
              <a:gd name="connsiteX53" fmla="*/ 1498251 w 2442343"/>
              <a:gd name="connsiteY53" fmla="*/ 779786 h 1781089"/>
              <a:gd name="connsiteX54" fmla="*/ 1512791 w 2442343"/>
              <a:gd name="connsiteY54" fmla="*/ 804019 h 1781089"/>
              <a:gd name="connsiteX55" fmla="*/ 1517638 w 2442343"/>
              <a:gd name="connsiteY55" fmla="*/ 829060 h 1781089"/>
              <a:gd name="connsiteX56" fmla="*/ 1491789 w 2442343"/>
              <a:gd name="connsiteY56" fmla="*/ 828252 h 1781089"/>
              <a:gd name="connsiteX57" fmla="*/ 1463517 w 2442343"/>
              <a:gd name="connsiteY57" fmla="*/ 816136 h 1781089"/>
              <a:gd name="connsiteX58" fmla="*/ 1444130 w 2442343"/>
              <a:gd name="connsiteY58" fmla="*/ 818559 h 1781089"/>
              <a:gd name="connsiteX59" fmla="*/ 1454631 w 2442343"/>
              <a:gd name="connsiteY59" fmla="*/ 835522 h 1781089"/>
              <a:gd name="connsiteX60" fmla="*/ 1490981 w 2442343"/>
              <a:gd name="connsiteY60" fmla="*/ 864602 h 1781089"/>
              <a:gd name="connsiteX61" fmla="*/ 1453016 w 2442343"/>
              <a:gd name="connsiteY61" fmla="*/ 861371 h 1781089"/>
              <a:gd name="connsiteX62" fmla="*/ 1433629 w 2442343"/>
              <a:gd name="connsiteY62" fmla="*/ 866218 h 1781089"/>
              <a:gd name="connsiteX63" fmla="*/ 1449784 w 2442343"/>
              <a:gd name="connsiteY63" fmla="*/ 882373 h 1781089"/>
              <a:gd name="connsiteX64" fmla="*/ 1487750 w 2442343"/>
              <a:gd name="connsiteY64" fmla="*/ 896913 h 1781089"/>
              <a:gd name="connsiteX65" fmla="*/ 1445745 w 2442343"/>
              <a:gd name="connsiteY65" fmla="*/ 905799 h 1781089"/>
              <a:gd name="connsiteX66" fmla="*/ 1544294 w 2442343"/>
              <a:gd name="connsiteY66" fmla="*/ 918723 h 1781089"/>
              <a:gd name="connsiteX67" fmla="*/ 1785010 w 2442343"/>
              <a:gd name="connsiteY67" fmla="*/ 1073008 h 1781089"/>
              <a:gd name="connsiteX68" fmla="*/ 1793088 w 2442343"/>
              <a:gd name="connsiteY68" fmla="*/ 1098857 h 1781089"/>
              <a:gd name="connsiteX69" fmla="*/ 1753508 w 2442343"/>
              <a:gd name="connsiteY69" fmla="*/ 1231331 h 1781089"/>
              <a:gd name="connsiteX70" fmla="*/ 1748661 w 2442343"/>
              <a:gd name="connsiteY70" fmla="*/ 1240217 h 1781089"/>
              <a:gd name="connsiteX71" fmla="*/ 1699387 w 2442343"/>
              <a:gd name="connsiteY71" fmla="*/ 1160247 h 1781089"/>
              <a:gd name="connsiteX72" fmla="*/ 1664652 w 2442343"/>
              <a:gd name="connsiteY72" fmla="*/ 1083509 h 1781089"/>
              <a:gd name="connsiteX73" fmla="*/ 1474018 w 2442343"/>
              <a:gd name="connsiteY73" fmla="*/ 937302 h 1781089"/>
              <a:gd name="connsiteX74" fmla="*/ 1293076 w 2442343"/>
              <a:gd name="connsiteY74" fmla="*/ 922762 h 1781089"/>
              <a:gd name="connsiteX75" fmla="*/ 1142830 w 2442343"/>
              <a:gd name="connsiteY75" fmla="*/ 837138 h 1781089"/>
              <a:gd name="connsiteX76" fmla="*/ 3144 w 2442343"/>
              <a:gd name="connsiteY76" fmla="*/ 111033 h 1781089"/>
              <a:gd name="connsiteX77" fmla="*/ 41845 w 2442343"/>
              <a:gd name="connsiteY77" fmla="*/ 161902 h 1781089"/>
              <a:gd name="connsiteX78" fmla="*/ 1091133 w 2442343"/>
              <a:gd name="connsiteY78" fmla="*/ 837138 h 1781089"/>
              <a:gd name="connsiteX79" fmla="*/ 1267228 w 2442343"/>
              <a:gd name="connsiteY79" fmla="*/ 967997 h 1781089"/>
              <a:gd name="connsiteX80" fmla="*/ 1480480 w 2442343"/>
              <a:gd name="connsiteY80" fmla="*/ 986576 h 1781089"/>
              <a:gd name="connsiteX81" fmla="*/ 1625071 w 2442343"/>
              <a:gd name="connsiteY81" fmla="*/ 1112589 h 1781089"/>
              <a:gd name="connsiteX82" fmla="*/ 1720389 w 2442343"/>
              <a:gd name="connsiteY82" fmla="*/ 1289491 h 1781089"/>
              <a:gd name="connsiteX83" fmla="*/ 1727659 w 2442343"/>
              <a:gd name="connsiteY83" fmla="*/ 1306455 h 1781089"/>
              <a:gd name="connsiteX84" fmla="*/ 1689693 w 2442343"/>
              <a:gd name="connsiteY84" fmla="*/ 1344420 h 1781089"/>
              <a:gd name="connsiteX85" fmla="*/ 1658998 w 2442343"/>
              <a:gd name="connsiteY85" fmla="*/ 1312917 h 1781089"/>
              <a:gd name="connsiteX86" fmla="*/ 1648497 w 2442343"/>
              <a:gd name="connsiteY86" fmla="*/ 1274951 h 1781089"/>
              <a:gd name="connsiteX87" fmla="*/ 1625879 w 2442343"/>
              <a:gd name="connsiteY87" fmla="*/ 1179634 h 1781089"/>
              <a:gd name="connsiteX88" fmla="*/ 1562873 w 2442343"/>
              <a:gd name="connsiteY88" fmla="*/ 1119051 h 1781089"/>
              <a:gd name="connsiteX89" fmla="*/ 1418281 w 2442343"/>
              <a:gd name="connsiteY89" fmla="*/ 1138437 h 1781089"/>
              <a:gd name="connsiteX90" fmla="*/ 1343158 w 2442343"/>
              <a:gd name="connsiteY90" fmla="*/ 1099664 h 1781089"/>
              <a:gd name="connsiteX91" fmla="*/ 1331850 w 2442343"/>
              <a:gd name="connsiteY91" fmla="*/ 1056045 h 1781089"/>
              <a:gd name="connsiteX92" fmla="*/ 1313271 w 2442343"/>
              <a:gd name="connsiteY92" fmla="*/ 1031812 h 1781089"/>
              <a:gd name="connsiteX93" fmla="*/ 1301962 w 2442343"/>
              <a:gd name="connsiteY93" fmla="*/ 1058468 h 1781089"/>
              <a:gd name="connsiteX94" fmla="*/ 1307616 w 2442343"/>
              <a:gd name="connsiteY94" fmla="*/ 1194982 h 1781089"/>
              <a:gd name="connsiteX95" fmla="*/ 1362545 w 2442343"/>
              <a:gd name="connsiteY95" fmla="*/ 1230524 h 1781089"/>
              <a:gd name="connsiteX96" fmla="*/ 1362545 w 2442343"/>
              <a:gd name="connsiteY96" fmla="*/ 1230524 h 1781089"/>
              <a:gd name="connsiteX97" fmla="*/ 1362545 w 2442343"/>
              <a:gd name="connsiteY97" fmla="*/ 1230524 h 1781089"/>
              <a:gd name="connsiteX98" fmla="*/ 1514406 w 2442343"/>
              <a:gd name="connsiteY98" fmla="*/ 1209522 h 1781089"/>
              <a:gd name="connsiteX99" fmla="*/ 1536216 w 2442343"/>
              <a:gd name="connsiteY99" fmla="*/ 1229716 h 1781089"/>
              <a:gd name="connsiteX100" fmla="*/ 1538639 w 2442343"/>
              <a:gd name="connsiteY100" fmla="*/ 1343612 h 1781089"/>
              <a:gd name="connsiteX101" fmla="*/ 1534601 w 2442343"/>
              <a:gd name="connsiteY101" fmla="*/ 1358152 h 1781089"/>
              <a:gd name="connsiteX102" fmla="*/ 1520868 w 2442343"/>
              <a:gd name="connsiteY102" fmla="*/ 1350882 h 1781089"/>
              <a:gd name="connsiteX103" fmla="*/ 1465132 w 2442343"/>
              <a:gd name="connsiteY103" fmla="*/ 1304839 h 1781089"/>
              <a:gd name="connsiteX104" fmla="*/ 1380316 w 2442343"/>
              <a:gd name="connsiteY104" fmla="*/ 1314532 h 1781089"/>
              <a:gd name="connsiteX105" fmla="*/ 1286614 w 2442343"/>
              <a:gd name="connsiteY105" fmla="*/ 1410657 h 1781089"/>
              <a:gd name="connsiteX106" fmla="*/ 1219569 w 2442343"/>
              <a:gd name="connsiteY106" fmla="*/ 1421966 h 1781089"/>
              <a:gd name="connsiteX107" fmla="*/ 1175141 w 2442343"/>
              <a:gd name="connsiteY107" fmla="*/ 1384001 h 1781089"/>
              <a:gd name="connsiteX108" fmla="*/ 1147677 w 2442343"/>
              <a:gd name="connsiteY108" fmla="*/ 1377539 h 1781089"/>
              <a:gd name="connsiteX109" fmla="*/ 1146869 w 2442343"/>
              <a:gd name="connsiteY109" fmla="*/ 1408234 h 1781089"/>
              <a:gd name="connsiteX110" fmla="*/ 1179180 w 2442343"/>
              <a:gd name="connsiteY110" fmla="*/ 1442968 h 1781089"/>
              <a:gd name="connsiteX111" fmla="*/ 1251072 w 2442343"/>
              <a:gd name="connsiteY111" fmla="*/ 1528593 h 1781089"/>
              <a:gd name="connsiteX112" fmla="*/ 1302769 w 2442343"/>
              <a:gd name="connsiteY112" fmla="*/ 1524554 h 1781089"/>
              <a:gd name="connsiteX113" fmla="*/ 1370623 w 2442343"/>
              <a:gd name="connsiteY113" fmla="*/ 1458316 h 1781089"/>
              <a:gd name="connsiteX114" fmla="*/ 1405357 w 2442343"/>
              <a:gd name="connsiteY114" fmla="*/ 1426005 h 1781089"/>
              <a:gd name="connsiteX115" fmla="*/ 1453823 w 2442343"/>
              <a:gd name="connsiteY115" fmla="*/ 1428428 h 1781089"/>
              <a:gd name="connsiteX116" fmla="*/ 1537832 w 2442343"/>
              <a:gd name="connsiteY116" fmla="*/ 1527784 h 1781089"/>
              <a:gd name="connsiteX117" fmla="*/ 1576605 w 2442343"/>
              <a:gd name="connsiteY117" fmla="*/ 1594022 h 1781089"/>
              <a:gd name="connsiteX118" fmla="*/ 1602454 w 2442343"/>
              <a:gd name="connsiteY118" fmla="*/ 1685300 h 1781089"/>
              <a:gd name="connsiteX119" fmla="*/ 1810052 w 2442343"/>
              <a:gd name="connsiteY119" fmla="*/ 1762039 h 1781089"/>
              <a:gd name="connsiteX120" fmla="*/ 2118621 w 2442343"/>
              <a:gd name="connsiteY120" fmla="*/ 1509206 h 1781089"/>
              <a:gd name="connsiteX121" fmla="*/ 2311679 w 2442343"/>
              <a:gd name="connsiteY121" fmla="*/ 1203059 h 1781089"/>
              <a:gd name="connsiteX122" fmla="*/ 2345606 w 2442343"/>
              <a:gd name="connsiteY122" fmla="*/ 1148131 h 1781089"/>
              <a:gd name="connsiteX123" fmla="*/ 2385186 w 2442343"/>
              <a:gd name="connsiteY123" fmla="*/ 899336 h 1781089"/>
              <a:gd name="connsiteX124" fmla="*/ 2385186 w 2442343"/>
              <a:gd name="connsiteY124" fmla="*/ 899336 h 1781089"/>
              <a:gd name="connsiteX125" fmla="*/ 2385186 w 2442343"/>
              <a:gd name="connsiteY125" fmla="*/ 899336 h 1781089"/>
              <a:gd name="connsiteX126" fmla="*/ 2376301 w 2442343"/>
              <a:gd name="connsiteY126" fmla="*/ 869449 h 1781089"/>
              <a:gd name="connsiteX127" fmla="*/ 2402958 w 2442343"/>
              <a:gd name="connsiteY127" fmla="*/ 556840 h 1781089"/>
              <a:gd name="connsiteX128" fmla="*/ 2436077 w 2442343"/>
              <a:gd name="connsiteY128" fmla="*/ 480102 h 1781089"/>
              <a:gd name="connsiteX129" fmla="*/ 2411035 w 2442343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38701 w 2439199"/>
              <a:gd name="connsiteY77" fmla="*/ 161902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12428 w 2439199"/>
              <a:gd name="connsiteY77" fmla="*/ 165036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12428 w 2439199"/>
              <a:gd name="connsiteY77" fmla="*/ 165036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27937 w 2439199"/>
              <a:gd name="connsiteY77" fmla="*/ 164107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27937 w 2439199"/>
              <a:gd name="connsiteY77" fmla="*/ 164107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27937 w 2439199"/>
              <a:gd name="connsiteY77" fmla="*/ 164107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27937 w 2439199"/>
              <a:gd name="connsiteY77" fmla="*/ 164107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27937 w 2439199"/>
              <a:gd name="connsiteY77" fmla="*/ 164107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27937 w 2439199"/>
              <a:gd name="connsiteY77" fmla="*/ 164107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27937 w 2439199"/>
              <a:gd name="connsiteY77" fmla="*/ 164107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  <a:gd name="connsiteX0" fmla="*/ 2407891 w 2439199"/>
              <a:gd name="connsiteY0" fmla="*/ 197381 h 1781089"/>
              <a:gd name="connsiteX1" fmla="*/ 2199486 w 2439199"/>
              <a:gd name="connsiteY1" fmla="*/ 9170 h 1781089"/>
              <a:gd name="connsiteX2" fmla="*/ 1752787 w 2439199"/>
              <a:gd name="connsiteY2" fmla="*/ 140837 h 1781089"/>
              <a:gd name="connsiteX3" fmla="*/ 1672009 w 2439199"/>
              <a:gd name="connsiteY3" fmla="*/ 336318 h 1781089"/>
              <a:gd name="connsiteX4" fmla="*/ 1751979 w 2439199"/>
              <a:gd name="connsiteY4" fmla="*/ 553609 h 1781089"/>
              <a:gd name="connsiteX5" fmla="*/ 1789944 w 2439199"/>
              <a:gd name="connsiteY5" fmla="*/ 647311 h 1781089"/>
              <a:gd name="connsiteX6" fmla="*/ 1806908 w 2439199"/>
              <a:gd name="connsiteY6" fmla="*/ 685276 h 1781089"/>
              <a:gd name="connsiteX7" fmla="*/ 1852143 w 2439199"/>
              <a:gd name="connsiteY7" fmla="*/ 732935 h 1781089"/>
              <a:gd name="connsiteX8" fmla="*/ 2037931 w 2439199"/>
              <a:gd name="connsiteY8" fmla="*/ 783825 h 1781089"/>
              <a:gd name="connsiteX9" fmla="*/ 2074281 w 2439199"/>
              <a:gd name="connsiteY9" fmla="*/ 762015 h 1781089"/>
              <a:gd name="connsiteX10" fmla="*/ 2112246 w 2439199"/>
              <a:gd name="connsiteY10" fmla="*/ 772516 h 1781089"/>
              <a:gd name="connsiteX11" fmla="*/ 2058933 w 2439199"/>
              <a:gd name="connsiteY11" fmla="*/ 852486 h 1781089"/>
              <a:gd name="connsiteX12" fmla="*/ 1938575 w 2439199"/>
              <a:gd name="connsiteY12" fmla="*/ 896105 h 1781089"/>
              <a:gd name="connsiteX13" fmla="*/ 1845681 w 2439199"/>
              <a:gd name="connsiteY13" fmla="*/ 883181 h 1781089"/>
              <a:gd name="connsiteX14" fmla="*/ 1722899 w 2439199"/>
              <a:gd name="connsiteY14" fmla="*/ 684469 h 1781089"/>
              <a:gd name="connsiteX15" fmla="*/ 1729361 w 2439199"/>
              <a:gd name="connsiteY15" fmla="*/ 621462 h 1781089"/>
              <a:gd name="connsiteX16" fmla="*/ 1731784 w 2439199"/>
              <a:gd name="connsiteY16" fmla="*/ 570572 h 1781089"/>
              <a:gd name="connsiteX17" fmla="*/ 1713206 w 2439199"/>
              <a:gd name="connsiteY17" fmla="*/ 557648 h 1781089"/>
              <a:gd name="connsiteX18" fmla="*/ 1713206 w 2439199"/>
              <a:gd name="connsiteY18" fmla="*/ 577843 h 1781089"/>
              <a:gd name="connsiteX19" fmla="*/ 1706744 w 2439199"/>
              <a:gd name="connsiteY19" fmla="*/ 602883 h 1781089"/>
              <a:gd name="connsiteX20" fmla="*/ 1678472 w 2439199"/>
              <a:gd name="connsiteY20" fmla="*/ 599653 h 1781089"/>
              <a:gd name="connsiteX21" fmla="*/ 1663932 w 2439199"/>
              <a:gd name="connsiteY21" fmla="*/ 582689 h 1781089"/>
              <a:gd name="connsiteX22" fmla="*/ 1640506 w 2439199"/>
              <a:gd name="connsiteY22" fmla="*/ 546339 h 1781089"/>
              <a:gd name="connsiteX23" fmla="*/ 1637275 w 2439199"/>
              <a:gd name="connsiteY23" fmla="*/ 590767 h 1781089"/>
              <a:gd name="connsiteX24" fmla="*/ 1629198 w 2439199"/>
              <a:gd name="connsiteY24" fmla="*/ 610154 h 1781089"/>
              <a:gd name="connsiteX25" fmla="*/ 1610618 w 2439199"/>
              <a:gd name="connsiteY25" fmla="*/ 600460 h 1781089"/>
              <a:gd name="connsiteX26" fmla="*/ 1580731 w 2439199"/>
              <a:gd name="connsiteY26" fmla="*/ 566534 h 1781089"/>
              <a:gd name="connsiteX27" fmla="*/ 1566191 w 2439199"/>
              <a:gd name="connsiteY27" fmla="*/ 562495 h 1781089"/>
              <a:gd name="connsiteX28" fmla="*/ 1566999 w 2439199"/>
              <a:gd name="connsiteY28" fmla="*/ 577035 h 1781089"/>
              <a:gd name="connsiteX29" fmla="*/ 1595271 w 2439199"/>
              <a:gd name="connsiteY29" fmla="*/ 618231 h 1781089"/>
              <a:gd name="connsiteX30" fmla="*/ 1598502 w 2439199"/>
              <a:gd name="connsiteY30" fmla="*/ 630348 h 1781089"/>
              <a:gd name="connsiteX31" fmla="*/ 1583962 w 2439199"/>
              <a:gd name="connsiteY31" fmla="*/ 629540 h 1781089"/>
              <a:gd name="connsiteX32" fmla="*/ 1549228 w 2439199"/>
              <a:gd name="connsiteY32" fmla="*/ 601268 h 1781089"/>
              <a:gd name="connsiteX33" fmla="*/ 1531457 w 2439199"/>
              <a:gd name="connsiteY33" fmla="*/ 600460 h 1781089"/>
              <a:gd name="connsiteX34" fmla="*/ 1535495 w 2439199"/>
              <a:gd name="connsiteY34" fmla="*/ 617423 h 1781089"/>
              <a:gd name="connsiteX35" fmla="*/ 1564576 w 2439199"/>
              <a:gd name="connsiteY35" fmla="*/ 651350 h 1781089"/>
              <a:gd name="connsiteX36" fmla="*/ 1540342 w 2439199"/>
              <a:gd name="connsiteY36" fmla="*/ 637618 h 1781089"/>
              <a:gd name="connsiteX37" fmla="*/ 1525802 w 2439199"/>
              <a:gd name="connsiteY37" fmla="*/ 636002 h 1781089"/>
              <a:gd name="connsiteX38" fmla="*/ 1527418 w 2439199"/>
              <a:gd name="connsiteY38" fmla="*/ 650542 h 1781089"/>
              <a:gd name="connsiteX39" fmla="*/ 1550035 w 2439199"/>
              <a:gd name="connsiteY39" fmla="*/ 670737 h 1781089"/>
              <a:gd name="connsiteX40" fmla="*/ 1628389 w 2439199"/>
              <a:gd name="connsiteY40" fmla="*/ 728088 h 1781089"/>
              <a:gd name="connsiteX41" fmla="*/ 1719668 w 2439199"/>
              <a:gd name="connsiteY41" fmla="*/ 879950 h 1781089"/>
              <a:gd name="connsiteX42" fmla="*/ 1722092 w 2439199"/>
              <a:gd name="connsiteY42" fmla="*/ 900144 h 1781089"/>
              <a:gd name="connsiteX43" fmla="*/ 1701897 w 2439199"/>
              <a:gd name="connsiteY43" fmla="*/ 896913 h 1781089"/>
              <a:gd name="connsiteX44" fmla="*/ 1627582 w 2439199"/>
              <a:gd name="connsiteY44" fmla="*/ 846024 h 1781089"/>
              <a:gd name="connsiteX45" fmla="*/ 1606579 w 2439199"/>
              <a:gd name="connsiteY45" fmla="*/ 794326 h 1781089"/>
              <a:gd name="connsiteX46" fmla="*/ 1579923 w 2439199"/>
              <a:gd name="connsiteY46" fmla="*/ 740205 h 1781089"/>
              <a:gd name="connsiteX47" fmla="*/ 1558921 w 2439199"/>
              <a:gd name="connsiteY47" fmla="*/ 741013 h 1781089"/>
              <a:gd name="connsiteX48" fmla="*/ 1567806 w 2439199"/>
              <a:gd name="connsiteY48" fmla="*/ 757976 h 1781089"/>
              <a:gd name="connsiteX49" fmla="*/ 1575884 w 2439199"/>
              <a:gd name="connsiteY49" fmla="*/ 793518 h 1781089"/>
              <a:gd name="connsiteX50" fmla="*/ 1538727 w 2439199"/>
              <a:gd name="connsiteY50" fmla="*/ 793518 h 1781089"/>
              <a:gd name="connsiteX51" fmla="*/ 1510455 w 2439199"/>
              <a:gd name="connsiteY51" fmla="*/ 766861 h 1781089"/>
              <a:gd name="connsiteX52" fmla="*/ 1497530 w 2439199"/>
              <a:gd name="connsiteY52" fmla="*/ 764438 h 1781089"/>
              <a:gd name="connsiteX53" fmla="*/ 1495107 w 2439199"/>
              <a:gd name="connsiteY53" fmla="*/ 779786 h 1781089"/>
              <a:gd name="connsiteX54" fmla="*/ 1509647 w 2439199"/>
              <a:gd name="connsiteY54" fmla="*/ 804019 h 1781089"/>
              <a:gd name="connsiteX55" fmla="*/ 1514494 w 2439199"/>
              <a:gd name="connsiteY55" fmla="*/ 829060 h 1781089"/>
              <a:gd name="connsiteX56" fmla="*/ 1488645 w 2439199"/>
              <a:gd name="connsiteY56" fmla="*/ 828252 h 1781089"/>
              <a:gd name="connsiteX57" fmla="*/ 1460373 w 2439199"/>
              <a:gd name="connsiteY57" fmla="*/ 816136 h 1781089"/>
              <a:gd name="connsiteX58" fmla="*/ 1440986 w 2439199"/>
              <a:gd name="connsiteY58" fmla="*/ 818559 h 1781089"/>
              <a:gd name="connsiteX59" fmla="*/ 1451487 w 2439199"/>
              <a:gd name="connsiteY59" fmla="*/ 835522 h 1781089"/>
              <a:gd name="connsiteX60" fmla="*/ 1487837 w 2439199"/>
              <a:gd name="connsiteY60" fmla="*/ 864602 h 1781089"/>
              <a:gd name="connsiteX61" fmla="*/ 1449872 w 2439199"/>
              <a:gd name="connsiteY61" fmla="*/ 861371 h 1781089"/>
              <a:gd name="connsiteX62" fmla="*/ 1430485 w 2439199"/>
              <a:gd name="connsiteY62" fmla="*/ 866218 h 1781089"/>
              <a:gd name="connsiteX63" fmla="*/ 1446640 w 2439199"/>
              <a:gd name="connsiteY63" fmla="*/ 882373 h 1781089"/>
              <a:gd name="connsiteX64" fmla="*/ 1484606 w 2439199"/>
              <a:gd name="connsiteY64" fmla="*/ 896913 h 1781089"/>
              <a:gd name="connsiteX65" fmla="*/ 1442601 w 2439199"/>
              <a:gd name="connsiteY65" fmla="*/ 905799 h 1781089"/>
              <a:gd name="connsiteX66" fmla="*/ 1541150 w 2439199"/>
              <a:gd name="connsiteY66" fmla="*/ 918723 h 1781089"/>
              <a:gd name="connsiteX67" fmla="*/ 1781866 w 2439199"/>
              <a:gd name="connsiteY67" fmla="*/ 1073008 h 1781089"/>
              <a:gd name="connsiteX68" fmla="*/ 1789944 w 2439199"/>
              <a:gd name="connsiteY68" fmla="*/ 1098857 h 1781089"/>
              <a:gd name="connsiteX69" fmla="*/ 1750364 w 2439199"/>
              <a:gd name="connsiteY69" fmla="*/ 1231331 h 1781089"/>
              <a:gd name="connsiteX70" fmla="*/ 1745517 w 2439199"/>
              <a:gd name="connsiteY70" fmla="*/ 1240217 h 1781089"/>
              <a:gd name="connsiteX71" fmla="*/ 1696243 w 2439199"/>
              <a:gd name="connsiteY71" fmla="*/ 1160247 h 1781089"/>
              <a:gd name="connsiteX72" fmla="*/ 1661508 w 2439199"/>
              <a:gd name="connsiteY72" fmla="*/ 1083509 h 1781089"/>
              <a:gd name="connsiteX73" fmla="*/ 1470874 w 2439199"/>
              <a:gd name="connsiteY73" fmla="*/ 937302 h 1781089"/>
              <a:gd name="connsiteX74" fmla="*/ 1289932 w 2439199"/>
              <a:gd name="connsiteY74" fmla="*/ 922762 h 1781089"/>
              <a:gd name="connsiteX75" fmla="*/ 1139686 w 2439199"/>
              <a:gd name="connsiteY75" fmla="*/ 837138 h 1781089"/>
              <a:gd name="connsiteX76" fmla="*/ 0 w 2439199"/>
              <a:gd name="connsiteY76" fmla="*/ 111033 h 1781089"/>
              <a:gd name="connsiteX77" fmla="*/ 27937 w 2439199"/>
              <a:gd name="connsiteY77" fmla="*/ 164107 h 1781089"/>
              <a:gd name="connsiteX78" fmla="*/ 1087989 w 2439199"/>
              <a:gd name="connsiteY78" fmla="*/ 837138 h 1781089"/>
              <a:gd name="connsiteX79" fmla="*/ 1264084 w 2439199"/>
              <a:gd name="connsiteY79" fmla="*/ 967997 h 1781089"/>
              <a:gd name="connsiteX80" fmla="*/ 1477336 w 2439199"/>
              <a:gd name="connsiteY80" fmla="*/ 986576 h 1781089"/>
              <a:gd name="connsiteX81" fmla="*/ 1621927 w 2439199"/>
              <a:gd name="connsiteY81" fmla="*/ 1112589 h 1781089"/>
              <a:gd name="connsiteX82" fmla="*/ 1717245 w 2439199"/>
              <a:gd name="connsiteY82" fmla="*/ 1289491 h 1781089"/>
              <a:gd name="connsiteX83" fmla="*/ 1724515 w 2439199"/>
              <a:gd name="connsiteY83" fmla="*/ 1306455 h 1781089"/>
              <a:gd name="connsiteX84" fmla="*/ 1686549 w 2439199"/>
              <a:gd name="connsiteY84" fmla="*/ 1344420 h 1781089"/>
              <a:gd name="connsiteX85" fmla="*/ 1655854 w 2439199"/>
              <a:gd name="connsiteY85" fmla="*/ 1312917 h 1781089"/>
              <a:gd name="connsiteX86" fmla="*/ 1645353 w 2439199"/>
              <a:gd name="connsiteY86" fmla="*/ 1274951 h 1781089"/>
              <a:gd name="connsiteX87" fmla="*/ 1622735 w 2439199"/>
              <a:gd name="connsiteY87" fmla="*/ 1179634 h 1781089"/>
              <a:gd name="connsiteX88" fmla="*/ 1559729 w 2439199"/>
              <a:gd name="connsiteY88" fmla="*/ 1119051 h 1781089"/>
              <a:gd name="connsiteX89" fmla="*/ 1415137 w 2439199"/>
              <a:gd name="connsiteY89" fmla="*/ 1138437 h 1781089"/>
              <a:gd name="connsiteX90" fmla="*/ 1340014 w 2439199"/>
              <a:gd name="connsiteY90" fmla="*/ 1099664 h 1781089"/>
              <a:gd name="connsiteX91" fmla="*/ 1328706 w 2439199"/>
              <a:gd name="connsiteY91" fmla="*/ 1056045 h 1781089"/>
              <a:gd name="connsiteX92" fmla="*/ 1310127 w 2439199"/>
              <a:gd name="connsiteY92" fmla="*/ 1031812 h 1781089"/>
              <a:gd name="connsiteX93" fmla="*/ 1298818 w 2439199"/>
              <a:gd name="connsiteY93" fmla="*/ 1058468 h 1781089"/>
              <a:gd name="connsiteX94" fmla="*/ 1304472 w 2439199"/>
              <a:gd name="connsiteY94" fmla="*/ 1194982 h 1781089"/>
              <a:gd name="connsiteX95" fmla="*/ 1359401 w 2439199"/>
              <a:gd name="connsiteY95" fmla="*/ 1230524 h 1781089"/>
              <a:gd name="connsiteX96" fmla="*/ 1359401 w 2439199"/>
              <a:gd name="connsiteY96" fmla="*/ 1230524 h 1781089"/>
              <a:gd name="connsiteX97" fmla="*/ 1359401 w 2439199"/>
              <a:gd name="connsiteY97" fmla="*/ 1230524 h 1781089"/>
              <a:gd name="connsiteX98" fmla="*/ 1511262 w 2439199"/>
              <a:gd name="connsiteY98" fmla="*/ 1209522 h 1781089"/>
              <a:gd name="connsiteX99" fmla="*/ 1533072 w 2439199"/>
              <a:gd name="connsiteY99" fmla="*/ 1229716 h 1781089"/>
              <a:gd name="connsiteX100" fmla="*/ 1535495 w 2439199"/>
              <a:gd name="connsiteY100" fmla="*/ 1343612 h 1781089"/>
              <a:gd name="connsiteX101" fmla="*/ 1531457 w 2439199"/>
              <a:gd name="connsiteY101" fmla="*/ 1358152 h 1781089"/>
              <a:gd name="connsiteX102" fmla="*/ 1517724 w 2439199"/>
              <a:gd name="connsiteY102" fmla="*/ 1350882 h 1781089"/>
              <a:gd name="connsiteX103" fmla="*/ 1461988 w 2439199"/>
              <a:gd name="connsiteY103" fmla="*/ 1304839 h 1781089"/>
              <a:gd name="connsiteX104" fmla="*/ 1377172 w 2439199"/>
              <a:gd name="connsiteY104" fmla="*/ 1314532 h 1781089"/>
              <a:gd name="connsiteX105" fmla="*/ 1283470 w 2439199"/>
              <a:gd name="connsiteY105" fmla="*/ 1410657 h 1781089"/>
              <a:gd name="connsiteX106" fmla="*/ 1216425 w 2439199"/>
              <a:gd name="connsiteY106" fmla="*/ 1421966 h 1781089"/>
              <a:gd name="connsiteX107" fmla="*/ 1171997 w 2439199"/>
              <a:gd name="connsiteY107" fmla="*/ 1384001 h 1781089"/>
              <a:gd name="connsiteX108" fmla="*/ 1144533 w 2439199"/>
              <a:gd name="connsiteY108" fmla="*/ 1377539 h 1781089"/>
              <a:gd name="connsiteX109" fmla="*/ 1143725 w 2439199"/>
              <a:gd name="connsiteY109" fmla="*/ 1408234 h 1781089"/>
              <a:gd name="connsiteX110" fmla="*/ 1176036 w 2439199"/>
              <a:gd name="connsiteY110" fmla="*/ 1442968 h 1781089"/>
              <a:gd name="connsiteX111" fmla="*/ 1247928 w 2439199"/>
              <a:gd name="connsiteY111" fmla="*/ 1528593 h 1781089"/>
              <a:gd name="connsiteX112" fmla="*/ 1299625 w 2439199"/>
              <a:gd name="connsiteY112" fmla="*/ 1524554 h 1781089"/>
              <a:gd name="connsiteX113" fmla="*/ 1367479 w 2439199"/>
              <a:gd name="connsiteY113" fmla="*/ 1458316 h 1781089"/>
              <a:gd name="connsiteX114" fmla="*/ 1402213 w 2439199"/>
              <a:gd name="connsiteY114" fmla="*/ 1426005 h 1781089"/>
              <a:gd name="connsiteX115" fmla="*/ 1450679 w 2439199"/>
              <a:gd name="connsiteY115" fmla="*/ 1428428 h 1781089"/>
              <a:gd name="connsiteX116" fmla="*/ 1534688 w 2439199"/>
              <a:gd name="connsiteY116" fmla="*/ 1527784 h 1781089"/>
              <a:gd name="connsiteX117" fmla="*/ 1573461 w 2439199"/>
              <a:gd name="connsiteY117" fmla="*/ 1594022 h 1781089"/>
              <a:gd name="connsiteX118" fmla="*/ 1599310 w 2439199"/>
              <a:gd name="connsiteY118" fmla="*/ 1685300 h 1781089"/>
              <a:gd name="connsiteX119" fmla="*/ 1806908 w 2439199"/>
              <a:gd name="connsiteY119" fmla="*/ 1762039 h 1781089"/>
              <a:gd name="connsiteX120" fmla="*/ 2115477 w 2439199"/>
              <a:gd name="connsiteY120" fmla="*/ 1509206 h 1781089"/>
              <a:gd name="connsiteX121" fmla="*/ 2308535 w 2439199"/>
              <a:gd name="connsiteY121" fmla="*/ 1203059 h 1781089"/>
              <a:gd name="connsiteX122" fmla="*/ 2342462 w 2439199"/>
              <a:gd name="connsiteY122" fmla="*/ 1148131 h 1781089"/>
              <a:gd name="connsiteX123" fmla="*/ 2382042 w 2439199"/>
              <a:gd name="connsiteY123" fmla="*/ 899336 h 1781089"/>
              <a:gd name="connsiteX124" fmla="*/ 2382042 w 2439199"/>
              <a:gd name="connsiteY124" fmla="*/ 899336 h 1781089"/>
              <a:gd name="connsiteX125" fmla="*/ 2382042 w 2439199"/>
              <a:gd name="connsiteY125" fmla="*/ 899336 h 1781089"/>
              <a:gd name="connsiteX126" fmla="*/ 2373157 w 2439199"/>
              <a:gd name="connsiteY126" fmla="*/ 869449 h 1781089"/>
              <a:gd name="connsiteX127" fmla="*/ 2399814 w 2439199"/>
              <a:gd name="connsiteY127" fmla="*/ 556840 h 1781089"/>
              <a:gd name="connsiteX128" fmla="*/ 2432933 w 2439199"/>
              <a:gd name="connsiteY128" fmla="*/ 480102 h 1781089"/>
              <a:gd name="connsiteX129" fmla="*/ 2407891 w 2439199"/>
              <a:gd name="connsiteY129" fmla="*/ 197381 h 1781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2439199" h="1781089">
                <a:moveTo>
                  <a:pt x="2407891" y="197381"/>
                </a:moveTo>
                <a:cubicBezTo>
                  <a:pt x="2373157" y="96409"/>
                  <a:pt x="2304496" y="26941"/>
                  <a:pt x="2199486" y="9170"/>
                </a:cubicBezTo>
                <a:cubicBezTo>
                  <a:pt x="2031469" y="-18295"/>
                  <a:pt x="1877184" y="13208"/>
                  <a:pt x="1752787" y="140837"/>
                </a:cubicBezTo>
                <a:cubicBezTo>
                  <a:pt x="1699473" y="195765"/>
                  <a:pt x="1676856" y="262811"/>
                  <a:pt x="1672009" y="336318"/>
                </a:cubicBezTo>
                <a:cubicBezTo>
                  <a:pt x="1666355" y="419519"/>
                  <a:pt x="1691396" y="494642"/>
                  <a:pt x="1751979" y="553609"/>
                </a:cubicBezTo>
                <a:cubicBezTo>
                  <a:pt x="1779443" y="580266"/>
                  <a:pt x="1793176" y="608538"/>
                  <a:pt x="1789944" y="647311"/>
                </a:cubicBezTo>
                <a:cubicBezTo>
                  <a:pt x="1788329" y="661851"/>
                  <a:pt x="1790752" y="682853"/>
                  <a:pt x="1806908" y="685276"/>
                </a:cubicBezTo>
                <a:cubicBezTo>
                  <a:pt x="1835987" y="690931"/>
                  <a:pt x="1840834" y="712741"/>
                  <a:pt x="1852143" y="732935"/>
                </a:cubicBezTo>
                <a:cubicBezTo>
                  <a:pt x="1895763" y="811289"/>
                  <a:pt x="1962000" y="829868"/>
                  <a:pt x="2037931" y="783825"/>
                </a:cubicBezTo>
                <a:cubicBezTo>
                  <a:pt x="2050048" y="776555"/>
                  <a:pt x="2061357" y="768477"/>
                  <a:pt x="2074281" y="762015"/>
                </a:cubicBezTo>
                <a:cubicBezTo>
                  <a:pt x="2089629" y="753130"/>
                  <a:pt x="2104168" y="756360"/>
                  <a:pt x="2112246" y="772516"/>
                </a:cubicBezTo>
                <a:cubicBezTo>
                  <a:pt x="2125978" y="799172"/>
                  <a:pt x="2087205" y="858140"/>
                  <a:pt x="2058933" y="852486"/>
                </a:cubicBezTo>
                <a:cubicBezTo>
                  <a:pt x="2008851" y="841985"/>
                  <a:pt x="1972501" y="862179"/>
                  <a:pt x="1938575" y="896105"/>
                </a:cubicBezTo>
                <a:cubicBezTo>
                  <a:pt x="1907879" y="926801"/>
                  <a:pt x="1868298" y="920338"/>
                  <a:pt x="1845681" y="883181"/>
                </a:cubicBezTo>
                <a:cubicBezTo>
                  <a:pt x="1805292" y="816943"/>
                  <a:pt x="1768134" y="748283"/>
                  <a:pt x="1722899" y="684469"/>
                </a:cubicBezTo>
                <a:cubicBezTo>
                  <a:pt x="1707551" y="662659"/>
                  <a:pt x="1707551" y="640041"/>
                  <a:pt x="1729361" y="621462"/>
                </a:cubicBezTo>
                <a:cubicBezTo>
                  <a:pt x="1748748" y="604499"/>
                  <a:pt x="1747132" y="587536"/>
                  <a:pt x="1731784" y="570572"/>
                </a:cubicBezTo>
                <a:cubicBezTo>
                  <a:pt x="1726938" y="564918"/>
                  <a:pt x="1722899" y="552802"/>
                  <a:pt x="1713206" y="557648"/>
                </a:cubicBezTo>
                <a:cubicBezTo>
                  <a:pt x="1704320" y="561687"/>
                  <a:pt x="1710782" y="571380"/>
                  <a:pt x="1713206" y="577843"/>
                </a:cubicBezTo>
                <a:cubicBezTo>
                  <a:pt x="1717245" y="587536"/>
                  <a:pt x="1715629" y="596421"/>
                  <a:pt x="1706744" y="602883"/>
                </a:cubicBezTo>
                <a:cubicBezTo>
                  <a:pt x="1696243" y="610961"/>
                  <a:pt x="1686549" y="606115"/>
                  <a:pt x="1678472" y="599653"/>
                </a:cubicBezTo>
                <a:cubicBezTo>
                  <a:pt x="1672817" y="594806"/>
                  <a:pt x="1668778" y="588344"/>
                  <a:pt x="1663932" y="582689"/>
                </a:cubicBezTo>
                <a:cubicBezTo>
                  <a:pt x="1654238" y="570572"/>
                  <a:pt x="1654238" y="541493"/>
                  <a:pt x="1640506" y="546339"/>
                </a:cubicBezTo>
                <a:cubicBezTo>
                  <a:pt x="1621120" y="551994"/>
                  <a:pt x="1638890" y="575419"/>
                  <a:pt x="1637275" y="590767"/>
                </a:cubicBezTo>
                <a:cubicBezTo>
                  <a:pt x="1636467" y="598037"/>
                  <a:pt x="1637275" y="606922"/>
                  <a:pt x="1629198" y="610154"/>
                </a:cubicBezTo>
                <a:cubicBezTo>
                  <a:pt x="1620312" y="613384"/>
                  <a:pt x="1615465" y="606115"/>
                  <a:pt x="1610618" y="600460"/>
                </a:cubicBezTo>
                <a:cubicBezTo>
                  <a:pt x="1600117" y="589151"/>
                  <a:pt x="1591232" y="577843"/>
                  <a:pt x="1580731" y="566534"/>
                </a:cubicBezTo>
                <a:cubicBezTo>
                  <a:pt x="1576692" y="562495"/>
                  <a:pt x="1571038" y="558456"/>
                  <a:pt x="1566191" y="562495"/>
                </a:cubicBezTo>
                <a:cubicBezTo>
                  <a:pt x="1559729" y="567341"/>
                  <a:pt x="1564576" y="572996"/>
                  <a:pt x="1566999" y="577035"/>
                </a:cubicBezTo>
                <a:cubicBezTo>
                  <a:pt x="1575884" y="590767"/>
                  <a:pt x="1585578" y="604499"/>
                  <a:pt x="1595271" y="618231"/>
                </a:cubicBezTo>
                <a:cubicBezTo>
                  <a:pt x="1597694" y="622270"/>
                  <a:pt x="1601733" y="626309"/>
                  <a:pt x="1598502" y="630348"/>
                </a:cubicBezTo>
                <a:cubicBezTo>
                  <a:pt x="1593655" y="636002"/>
                  <a:pt x="1588001" y="633579"/>
                  <a:pt x="1583962" y="629540"/>
                </a:cubicBezTo>
                <a:cubicBezTo>
                  <a:pt x="1571845" y="620655"/>
                  <a:pt x="1560537" y="610154"/>
                  <a:pt x="1549228" y="601268"/>
                </a:cubicBezTo>
                <a:cubicBezTo>
                  <a:pt x="1543573" y="597229"/>
                  <a:pt x="1537111" y="593190"/>
                  <a:pt x="1531457" y="600460"/>
                </a:cubicBezTo>
                <a:cubicBezTo>
                  <a:pt x="1525802" y="606922"/>
                  <a:pt x="1530649" y="613384"/>
                  <a:pt x="1535495" y="617423"/>
                </a:cubicBezTo>
                <a:cubicBezTo>
                  <a:pt x="1547612" y="626309"/>
                  <a:pt x="1558921" y="636810"/>
                  <a:pt x="1564576" y="651350"/>
                </a:cubicBezTo>
                <a:cubicBezTo>
                  <a:pt x="1554882" y="648119"/>
                  <a:pt x="1547612" y="642464"/>
                  <a:pt x="1540342" y="637618"/>
                </a:cubicBezTo>
                <a:cubicBezTo>
                  <a:pt x="1535495" y="634387"/>
                  <a:pt x="1530649" y="630348"/>
                  <a:pt x="1525802" y="636002"/>
                </a:cubicBezTo>
                <a:cubicBezTo>
                  <a:pt x="1520956" y="641656"/>
                  <a:pt x="1524187" y="646503"/>
                  <a:pt x="1527418" y="650542"/>
                </a:cubicBezTo>
                <a:cubicBezTo>
                  <a:pt x="1533880" y="658620"/>
                  <a:pt x="1541958" y="664274"/>
                  <a:pt x="1550035" y="670737"/>
                </a:cubicBezTo>
                <a:cubicBezTo>
                  <a:pt x="1575077" y="690931"/>
                  <a:pt x="1610618" y="696585"/>
                  <a:pt x="1628389" y="728088"/>
                </a:cubicBezTo>
                <a:cubicBezTo>
                  <a:pt x="1657470" y="778978"/>
                  <a:pt x="1688972" y="829060"/>
                  <a:pt x="1719668" y="879950"/>
                </a:cubicBezTo>
                <a:cubicBezTo>
                  <a:pt x="1722899" y="885604"/>
                  <a:pt x="1729361" y="892874"/>
                  <a:pt x="1722092" y="900144"/>
                </a:cubicBezTo>
                <a:cubicBezTo>
                  <a:pt x="1714014" y="907414"/>
                  <a:pt x="1708359" y="900952"/>
                  <a:pt x="1701897" y="896913"/>
                </a:cubicBezTo>
                <a:cubicBezTo>
                  <a:pt x="1676856" y="879950"/>
                  <a:pt x="1653431" y="862179"/>
                  <a:pt x="1627582" y="846024"/>
                </a:cubicBezTo>
                <a:cubicBezTo>
                  <a:pt x="1608195" y="833099"/>
                  <a:pt x="1599310" y="819367"/>
                  <a:pt x="1606579" y="794326"/>
                </a:cubicBezTo>
                <a:cubicBezTo>
                  <a:pt x="1614657" y="766861"/>
                  <a:pt x="1603349" y="749091"/>
                  <a:pt x="1579923" y="740205"/>
                </a:cubicBezTo>
                <a:cubicBezTo>
                  <a:pt x="1572653" y="737782"/>
                  <a:pt x="1563768" y="734550"/>
                  <a:pt x="1558921" y="741013"/>
                </a:cubicBezTo>
                <a:cubicBezTo>
                  <a:pt x="1552459" y="749091"/>
                  <a:pt x="1562152" y="754745"/>
                  <a:pt x="1567806" y="757976"/>
                </a:cubicBezTo>
                <a:cubicBezTo>
                  <a:pt x="1582346" y="767669"/>
                  <a:pt x="1586385" y="780594"/>
                  <a:pt x="1575884" y="793518"/>
                </a:cubicBezTo>
                <a:cubicBezTo>
                  <a:pt x="1565383" y="806442"/>
                  <a:pt x="1550843" y="804019"/>
                  <a:pt x="1538727" y="793518"/>
                </a:cubicBezTo>
                <a:cubicBezTo>
                  <a:pt x="1529033" y="784632"/>
                  <a:pt x="1520148" y="774939"/>
                  <a:pt x="1510455" y="766861"/>
                </a:cubicBezTo>
                <a:cubicBezTo>
                  <a:pt x="1507223" y="763631"/>
                  <a:pt x="1502377" y="761207"/>
                  <a:pt x="1497530" y="764438"/>
                </a:cubicBezTo>
                <a:cubicBezTo>
                  <a:pt x="1491876" y="768477"/>
                  <a:pt x="1491876" y="774132"/>
                  <a:pt x="1495107" y="779786"/>
                </a:cubicBezTo>
                <a:cubicBezTo>
                  <a:pt x="1499146" y="787864"/>
                  <a:pt x="1504800" y="795942"/>
                  <a:pt x="1509647" y="804019"/>
                </a:cubicBezTo>
                <a:cubicBezTo>
                  <a:pt x="1513685" y="812097"/>
                  <a:pt x="1522571" y="820175"/>
                  <a:pt x="1514494" y="829060"/>
                </a:cubicBezTo>
                <a:cubicBezTo>
                  <a:pt x="1506416" y="837946"/>
                  <a:pt x="1496722" y="831483"/>
                  <a:pt x="1488645" y="828252"/>
                </a:cubicBezTo>
                <a:cubicBezTo>
                  <a:pt x="1478951" y="825021"/>
                  <a:pt x="1470066" y="820175"/>
                  <a:pt x="1460373" y="816136"/>
                </a:cubicBezTo>
                <a:cubicBezTo>
                  <a:pt x="1453102" y="812905"/>
                  <a:pt x="1445025" y="809674"/>
                  <a:pt x="1440986" y="818559"/>
                </a:cubicBezTo>
                <a:cubicBezTo>
                  <a:pt x="1436947" y="827444"/>
                  <a:pt x="1444217" y="831483"/>
                  <a:pt x="1451487" y="835522"/>
                </a:cubicBezTo>
                <a:cubicBezTo>
                  <a:pt x="1463604" y="843600"/>
                  <a:pt x="1480567" y="846024"/>
                  <a:pt x="1487837" y="864602"/>
                </a:cubicBezTo>
                <a:cubicBezTo>
                  <a:pt x="1473297" y="869449"/>
                  <a:pt x="1461988" y="861371"/>
                  <a:pt x="1449872" y="861371"/>
                </a:cubicBezTo>
                <a:cubicBezTo>
                  <a:pt x="1442601" y="861371"/>
                  <a:pt x="1432908" y="855716"/>
                  <a:pt x="1430485" y="866218"/>
                </a:cubicBezTo>
                <a:cubicBezTo>
                  <a:pt x="1428062" y="876719"/>
                  <a:pt x="1438563" y="879950"/>
                  <a:pt x="1446640" y="882373"/>
                </a:cubicBezTo>
                <a:cubicBezTo>
                  <a:pt x="1457949" y="887220"/>
                  <a:pt x="1472489" y="884797"/>
                  <a:pt x="1484606" y="896913"/>
                </a:cubicBezTo>
                <a:cubicBezTo>
                  <a:pt x="1475720" y="899336"/>
                  <a:pt x="1445025" y="897721"/>
                  <a:pt x="1442601" y="905799"/>
                </a:cubicBezTo>
                <a:cubicBezTo>
                  <a:pt x="1442601" y="924377"/>
                  <a:pt x="1515301" y="907414"/>
                  <a:pt x="1541150" y="918723"/>
                </a:cubicBezTo>
                <a:cubicBezTo>
                  <a:pt x="1629198" y="958304"/>
                  <a:pt x="1705936" y="1014040"/>
                  <a:pt x="1781866" y="1073008"/>
                </a:cubicBezTo>
                <a:cubicBezTo>
                  <a:pt x="1789944" y="1079470"/>
                  <a:pt x="1798830" y="1088356"/>
                  <a:pt x="1789944" y="1098857"/>
                </a:cubicBezTo>
                <a:cubicBezTo>
                  <a:pt x="1759249" y="1137630"/>
                  <a:pt x="1756018" y="1185289"/>
                  <a:pt x="1750364" y="1231331"/>
                </a:cubicBezTo>
                <a:cubicBezTo>
                  <a:pt x="1750364" y="1232947"/>
                  <a:pt x="1748748" y="1234563"/>
                  <a:pt x="1745517" y="1240217"/>
                </a:cubicBezTo>
                <a:cubicBezTo>
                  <a:pt x="1722092" y="1215984"/>
                  <a:pt x="1709975" y="1187712"/>
                  <a:pt x="1696243" y="1160247"/>
                </a:cubicBezTo>
                <a:cubicBezTo>
                  <a:pt x="1684126" y="1135207"/>
                  <a:pt x="1672817" y="1109358"/>
                  <a:pt x="1661508" y="1083509"/>
                </a:cubicBezTo>
                <a:cubicBezTo>
                  <a:pt x="1630813" y="1014040"/>
                  <a:pt x="1581539" y="966382"/>
                  <a:pt x="1470874" y="937302"/>
                </a:cubicBezTo>
                <a:cubicBezTo>
                  <a:pt x="1424023" y="925993"/>
                  <a:pt x="1342438" y="927609"/>
                  <a:pt x="1289932" y="922762"/>
                </a:cubicBezTo>
                <a:cubicBezTo>
                  <a:pt x="1226926" y="916300"/>
                  <a:pt x="1176036" y="891259"/>
                  <a:pt x="1139686" y="837138"/>
                </a:cubicBezTo>
                <a:cubicBezTo>
                  <a:pt x="1052289" y="677917"/>
                  <a:pt x="1332571" y="54535"/>
                  <a:pt x="0" y="111033"/>
                </a:cubicBezTo>
                <a:cubicBezTo>
                  <a:pt x="13250" y="142673"/>
                  <a:pt x="29553" y="143913"/>
                  <a:pt x="27937" y="164107"/>
                </a:cubicBezTo>
                <a:cubicBezTo>
                  <a:pt x="1262620" y="74775"/>
                  <a:pt x="1018314" y="712160"/>
                  <a:pt x="1087989" y="837138"/>
                </a:cubicBezTo>
                <a:cubicBezTo>
                  <a:pt x="1140150" y="930700"/>
                  <a:pt x="1180075" y="956688"/>
                  <a:pt x="1264084" y="967997"/>
                </a:cubicBezTo>
                <a:cubicBezTo>
                  <a:pt x="1335168" y="977691"/>
                  <a:pt x="1407060" y="970420"/>
                  <a:pt x="1477336" y="986576"/>
                </a:cubicBezTo>
                <a:cubicBezTo>
                  <a:pt x="1552459" y="1010809"/>
                  <a:pt x="1592848" y="1045543"/>
                  <a:pt x="1621927" y="1112589"/>
                </a:cubicBezTo>
                <a:cubicBezTo>
                  <a:pt x="1648584" y="1173980"/>
                  <a:pt x="1674433" y="1236986"/>
                  <a:pt x="1717245" y="1289491"/>
                </a:cubicBezTo>
                <a:cubicBezTo>
                  <a:pt x="1721283" y="1294338"/>
                  <a:pt x="1729361" y="1299992"/>
                  <a:pt x="1724515" y="1306455"/>
                </a:cubicBezTo>
                <a:cubicBezTo>
                  <a:pt x="1714014" y="1321802"/>
                  <a:pt x="1708359" y="1342805"/>
                  <a:pt x="1686549" y="1344420"/>
                </a:cubicBezTo>
                <a:cubicBezTo>
                  <a:pt x="1666355" y="1346035"/>
                  <a:pt x="1661508" y="1328264"/>
                  <a:pt x="1655854" y="1312917"/>
                </a:cubicBezTo>
                <a:cubicBezTo>
                  <a:pt x="1651815" y="1300800"/>
                  <a:pt x="1648584" y="1287876"/>
                  <a:pt x="1645353" y="1274951"/>
                </a:cubicBezTo>
                <a:cubicBezTo>
                  <a:pt x="1637275" y="1243448"/>
                  <a:pt x="1630813" y="1211137"/>
                  <a:pt x="1622735" y="1179634"/>
                </a:cubicBezTo>
                <a:cubicBezTo>
                  <a:pt x="1613850" y="1147323"/>
                  <a:pt x="1592848" y="1127129"/>
                  <a:pt x="1559729" y="1119051"/>
                </a:cubicBezTo>
                <a:cubicBezTo>
                  <a:pt x="1508839" y="1107742"/>
                  <a:pt x="1461180" y="1116628"/>
                  <a:pt x="1415137" y="1138437"/>
                </a:cubicBezTo>
                <a:cubicBezTo>
                  <a:pt x="1361016" y="1156208"/>
                  <a:pt x="1356170" y="1153785"/>
                  <a:pt x="1340014" y="1099664"/>
                </a:cubicBezTo>
                <a:cubicBezTo>
                  <a:pt x="1335975" y="1085124"/>
                  <a:pt x="1332744" y="1070585"/>
                  <a:pt x="1328706" y="1056045"/>
                </a:cubicBezTo>
                <a:cubicBezTo>
                  <a:pt x="1325474" y="1046351"/>
                  <a:pt x="1324667" y="1031004"/>
                  <a:pt x="1310127" y="1031812"/>
                </a:cubicBezTo>
                <a:cubicBezTo>
                  <a:pt x="1293163" y="1033427"/>
                  <a:pt x="1299625" y="1048775"/>
                  <a:pt x="1298818" y="1058468"/>
                </a:cubicBezTo>
                <a:cubicBezTo>
                  <a:pt x="1293971" y="1104511"/>
                  <a:pt x="1303664" y="1149746"/>
                  <a:pt x="1304472" y="1194982"/>
                </a:cubicBezTo>
                <a:cubicBezTo>
                  <a:pt x="1305280" y="1242640"/>
                  <a:pt x="1315781" y="1249911"/>
                  <a:pt x="1359401" y="1230524"/>
                </a:cubicBezTo>
                <a:lnTo>
                  <a:pt x="1359401" y="1230524"/>
                </a:lnTo>
                <a:lnTo>
                  <a:pt x="1359401" y="1230524"/>
                </a:lnTo>
                <a:cubicBezTo>
                  <a:pt x="1409483" y="1220023"/>
                  <a:pt x="1461180" y="1224869"/>
                  <a:pt x="1511262" y="1209522"/>
                </a:cubicBezTo>
                <a:cubicBezTo>
                  <a:pt x="1524187" y="1205483"/>
                  <a:pt x="1534688" y="1213561"/>
                  <a:pt x="1533072" y="1229716"/>
                </a:cubicBezTo>
                <a:cubicBezTo>
                  <a:pt x="1529841" y="1267681"/>
                  <a:pt x="1529841" y="1305647"/>
                  <a:pt x="1535495" y="1343612"/>
                </a:cubicBezTo>
                <a:cubicBezTo>
                  <a:pt x="1536304" y="1348459"/>
                  <a:pt x="1537919" y="1355729"/>
                  <a:pt x="1531457" y="1358152"/>
                </a:cubicBezTo>
                <a:cubicBezTo>
                  <a:pt x="1524994" y="1360575"/>
                  <a:pt x="1520956" y="1354921"/>
                  <a:pt x="1517724" y="1350882"/>
                </a:cubicBezTo>
                <a:cubicBezTo>
                  <a:pt x="1499954" y="1333919"/>
                  <a:pt x="1484606" y="1315340"/>
                  <a:pt x="1461988" y="1304839"/>
                </a:cubicBezTo>
                <a:cubicBezTo>
                  <a:pt x="1432100" y="1291914"/>
                  <a:pt x="1403021" y="1295953"/>
                  <a:pt x="1377172" y="1314532"/>
                </a:cubicBezTo>
                <a:cubicBezTo>
                  <a:pt x="1340014" y="1341189"/>
                  <a:pt x="1310127" y="1374307"/>
                  <a:pt x="1283470" y="1410657"/>
                </a:cubicBezTo>
                <a:cubicBezTo>
                  <a:pt x="1260045" y="1442161"/>
                  <a:pt x="1248736" y="1444584"/>
                  <a:pt x="1216425" y="1421966"/>
                </a:cubicBezTo>
                <a:cubicBezTo>
                  <a:pt x="1200269" y="1410657"/>
                  <a:pt x="1187345" y="1396117"/>
                  <a:pt x="1171997" y="1384001"/>
                </a:cubicBezTo>
                <a:cubicBezTo>
                  <a:pt x="1163919" y="1377539"/>
                  <a:pt x="1153418" y="1370269"/>
                  <a:pt x="1144533" y="1377539"/>
                </a:cubicBezTo>
                <a:cubicBezTo>
                  <a:pt x="1134840" y="1385616"/>
                  <a:pt x="1138879" y="1396925"/>
                  <a:pt x="1143725" y="1408234"/>
                </a:cubicBezTo>
                <a:cubicBezTo>
                  <a:pt x="1150187" y="1424390"/>
                  <a:pt x="1167151" y="1429236"/>
                  <a:pt x="1176036" y="1442968"/>
                </a:cubicBezTo>
                <a:cubicBezTo>
                  <a:pt x="1195423" y="1475279"/>
                  <a:pt x="1221272" y="1502744"/>
                  <a:pt x="1247928" y="1528593"/>
                </a:cubicBezTo>
                <a:cubicBezTo>
                  <a:pt x="1268930" y="1548787"/>
                  <a:pt x="1283470" y="1548787"/>
                  <a:pt x="1299625" y="1524554"/>
                </a:cubicBezTo>
                <a:cubicBezTo>
                  <a:pt x="1318205" y="1497897"/>
                  <a:pt x="1341630" y="1476895"/>
                  <a:pt x="1367479" y="1458316"/>
                </a:cubicBezTo>
                <a:cubicBezTo>
                  <a:pt x="1380403" y="1448623"/>
                  <a:pt x="1392519" y="1438929"/>
                  <a:pt x="1402213" y="1426005"/>
                </a:cubicBezTo>
                <a:cubicBezTo>
                  <a:pt x="1425638" y="1392079"/>
                  <a:pt x="1432100" y="1392886"/>
                  <a:pt x="1450679" y="1428428"/>
                </a:cubicBezTo>
                <a:cubicBezTo>
                  <a:pt x="1470874" y="1468009"/>
                  <a:pt x="1495107" y="1505167"/>
                  <a:pt x="1534688" y="1527784"/>
                </a:cubicBezTo>
                <a:cubicBezTo>
                  <a:pt x="1561344" y="1543132"/>
                  <a:pt x="1570230" y="1565750"/>
                  <a:pt x="1573461" y="1594022"/>
                </a:cubicBezTo>
                <a:cubicBezTo>
                  <a:pt x="1577500" y="1625525"/>
                  <a:pt x="1587193" y="1656221"/>
                  <a:pt x="1599310" y="1685300"/>
                </a:cubicBezTo>
                <a:cubicBezTo>
                  <a:pt x="1637275" y="1775771"/>
                  <a:pt x="1709975" y="1804043"/>
                  <a:pt x="1806908" y="1762039"/>
                </a:cubicBezTo>
                <a:cubicBezTo>
                  <a:pt x="1933728" y="1707918"/>
                  <a:pt x="2038738" y="1623910"/>
                  <a:pt x="2115477" y="1509206"/>
                </a:cubicBezTo>
                <a:cubicBezTo>
                  <a:pt x="2182523" y="1409042"/>
                  <a:pt x="2244721" y="1305647"/>
                  <a:pt x="2308535" y="1203059"/>
                </a:cubicBezTo>
                <a:cubicBezTo>
                  <a:pt x="2319844" y="1184481"/>
                  <a:pt x="2330345" y="1165902"/>
                  <a:pt x="2342462" y="1148131"/>
                </a:cubicBezTo>
                <a:cubicBezTo>
                  <a:pt x="2391736" y="1070585"/>
                  <a:pt x="2397390" y="986576"/>
                  <a:pt x="2382042" y="899336"/>
                </a:cubicBezTo>
                <a:lnTo>
                  <a:pt x="2382042" y="899336"/>
                </a:lnTo>
                <a:lnTo>
                  <a:pt x="2382042" y="899336"/>
                </a:lnTo>
                <a:cubicBezTo>
                  <a:pt x="2378812" y="889643"/>
                  <a:pt x="2377196" y="879142"/>
                  <a:pt x="2373157" y="869449"/>
                </a:cubicBezTo>
                <a:cubicBezTo>
                  <a:pt x="2333576" y="761207"/>
                  <a:pt x="2340039" y="656197"/>
                  <a:pt x="2399814" y="556840"/>
                </a:cubicBezTo>
                <a:cubicBezTo>
                  <a:pt x="2414353" y="532607"/>
                  <a:pt x="2427278" y="507566"/>
                  <a:pt x="2432933" y="480102"/>
                </a:cubicBezTo>
                <a:cubicBezTo>
                  <a:pt x="2445857" y="385592"/>
                  <a:pt x="2439395" y="290275"/>
                  <a:pt x="2407891" y="197381"/>
                </a:cubicBezTo>
                <a:close/>
              </a:path>
            </a:pathLst>
          </a:custGeom>
          <a:solidFill>
            <a:schemeClr val="bg1"/>
          </a:solidFill>
          <a:ln w="80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" name="Graphic 214">
            <a:extLst>
              <a:ext uri="{FF2B5EF4-FFF2-40B4-BE49-F238E27FC236}">
                <a16:creationId xmlns:a16="http://schemas.microsoft.com/office/drawing/2014/main" id="{AACF15E7-13D8-492F-8ECD-5B490B700436}"/>
              </a:ext>
            </a:extLst>
          </p:cNvPr>
          <p:cNvGrpSpPr/>
          <p:nvPr/>
        </p:nvGrpSpPr>
        <p:grpSpPr>
          <a:xfrm>
            <a:off x="10202029" y="3306144"/>
            <a:ext cx="1000547" cy="580502"/>
            <a:chOff x="1175628" y="4793096"/>
            <a:chExt cx="1474017" cy="855201"/>
          </a:xfrm>
          <a:solidFill>
            <a:schemeClr val="bg1"/>
          </a:solidFill>
        </p:grpSpPr>
        <p:sp>
          <p:nvSpPr>
            <p:cNvPr id="36" name="Freeform: Shape 3">
              <a:extLst>
                <a:ext uri="{FF2B5EF4-FFF2-40B4-BE49-F238E27FC236}">
                  <a16:creationId xmlns:a16="http://schemas.microsoft.com/office/drawing/2014/main" id="{C1322200-69C7-4C37-89C9-B41F02503D6D}"/>
                </a:ext>
              </a:extLst>
            </p:cNvPr>
            <p:cNvSpPr/>
            <p:nvPr/>
          </p:nvSpPr>
          <p:spPr>
            <a:xfrm>
              <a:off x="1733359" y="4793096"/>
              <a:ext cx="916286" cy="855201"/>
            </a:xfrm>
            <a:custGeom>
              <a:avLst/>
              <a:gdLst>
                <a:gd name="connsiteX0" fmla="*/ 916287 w 916286"/>
                <a:gd name="connsiteY0" fmla="*/ 427601 h 855201"/>
                <a:gd name="connsiteX1" fmla="*/ 458143 w 916286"/>
                <a:gd name="connsiteY1" fmla="*/ 855201 h 855201"/>
                <a:gd name="connsiteX2" fmla="*/ 0 w 916286"/>
                <a:gd name="connsiteY2" fmla="*/ 427601 h 855201"/>
                <a:gd name="connsiteX3" fmla="*/ 458143 w 916286"/>
                <a:gd name="connsiteY3" fmla="*/ 0 h 855201"/>
                <a:gd name="connsiteX4" fmla="*/ 916287 w 916286"/>
                <a:gd name="connsiteY4" fmla="*/ 427601 h 85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286" h="855201">
                  <a:moveTo>
                    <a:pt x="916287" y="427601"/>
                  </a:moveTo>
                  <a:cubicBezTo>
                    <a:pt x="916287" y="663758"/>
                    <a:pt x="711169" y="855201"/>
                    <a:pt x="458143" y="855201"/>
                  </a:cubicBezTo>
                  <a:cubicBezTo>
                    <a:pt x="205118" y="855201"/>
                    <a:pt x="0" y="663758"/>
                    <a:pt x="0" y="427601"/>
                  </a:cubicBezTo>
                  <a:cubicBezTo>
                    <a:pt x="0" y="191443"/>
                    <a:pt x="205118" y="0"/>
                    <a:pt x="458143" y="0"/>
                  </a:cubicBezTo>
                  <a:cubicBezTo>
                    <a:pt x="711169" y="0"/>
                    <a:pt x="916287" y="191443"/>
                    <a:pt x="916287" y="42760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4">
              <a:extLst>
                <a:ext uri="{FF2B5EF4-FFF2-40B4-BE49-F238E27FC236}">
                  <a16:creationId xmlns:a16="http://schemas.microsoft.com/office/drawing/2014/main" id="{22399D4C-BBF6-4FB3-9587-E40150123133}"/>
                </a:ext>
              </a:extLst>
            </p:cNvPr>
            <p:cNvSpPr/>
            <p:nvPr/>
          </p:nvSpPr>
          <p:spPr>
            <a:xfrm>
              <a:off x="1751903" y="4810002"/>
              <a:ext cx="879199" cy="821386"/>
            </a:xfrm>
            <a:custGeom>
              <a:avLst/>
              <a:gdLst>
                <a:gd name="connsiteX0" fmla="*/ 879199 w 879199"/>
                <a:gd name="connsiteY0" fmla="*/ 410693 h 821385"/>
                <a:gd name="connsiteX1" fmla="*/ 439600 w 879199"/>
                <a:gd name="connsiteY1" fmla="*/ 821386 h 821385"/>
                <a:gd name="connsiteX2" fmla="*/ 0 w 879199"/>
                <a:gd name="connsiteY2" fmla="*/ 410693 h 821385"/>
                <a:gd name="connsiteX3" fmla="*/ 439600 w 879199"/>
                <a:gd name="connsiteY3" fmla="*/ 0 h 821385"/>
                <a:gd name="connsiteX4" fmla="*/ 879199 w 879199"/>
                <a:gd name="connsiteY4" fmla="*/ 410693 h 82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199" h="821385">
                  <a:moveTo>
                    <a:pt x="879199" y="410693"/>
                  </a:moveTo>
                  <a:cubicBezTo>
                    <a:pt x="879199" y="637512"/>
                    <a:pt x="682384" y="821386"/>
                    <a:pt x="439600" y="821386"/>
                  </a:cubicBezTo>
                  <a:cubicBezTo>
                    <a:pt x="196815" y="821386"/>
                    <a:pt x="0" y="637512"/>
                    <a:pt x="0" y="410693"/>
                  </a:cubicBezTo>
                  <a:cubicBezTo>
                    <a:pt x="0" y="183873"/>
                    <a:pt x="196815" y="0"/>
                    <a:pt x="439600" y="0"/>
                  </a:cubicBezTo>
                  <a:cubicBezTo>
                    <a:pt x="682384" y="0"/>
                    <a:pt x="879199" y="183873"/>
                    <a:pt x="879199" y="410693"/>
                  </a:cubicBezTo>
                  <a:close/>
                </a:path>
              </a:pathLst>
            </a:custGeom>
            <a:solidFill>
              <a:schemeClr val="accent1"/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5">
              <a:extLst>
                <a:ext uri="{FF2B5EF4-FFF2-40B4-BE49-F238E27FC236}">
                  <a16:creationId xmlns:a16="http://schemas.microsoft.com/office/drawing/2014/main" id="{4BF9F13B-A178-4CF6-9036-25922EC906EA}"/>
                </a:ext>
              </a:extLst>
            </p:cNvPr>
            <p:cNvSpPr/>
            <p:nvPr/>
          </p:nvSpPr>
          <p:spPr>
            <a:xfrm>
              <a:off x="1969763" y="4988671"/>
              <a:ext cx="467704" cy="433814"/>
            </a:xfrm>
            <a:custGeom>
              <a:avLst/>
              <a:gdLst>
                <a:gd name="connsiteX0" fmla="*/ 848 w 467704"/>
                <a:gd name="connsiteY0" fmla="*/ 204755 h 433814"/>
                <a:gd name="connsiteX1" fmla="*/ 120293 w 467704"/>
                <a:gd name="connsiteY1" fmla="*/ 30769 h 433814"/>
                <a:gd name="connsiteX2" fmla="*/ 458447 w 467704"/>
                <a:gd name="connsiteY2" fmla="*/ 169849 h 433814"/>
                <a:gd name="connsiteX3" fmla="*/ 426813 w 467704"/>
                <a:gd name="connsiteY3" fmla="*/ 339471 h 433814"/>
                <a:gd name="connsiteX4" fmla="*/ 190651 w 467704"/>
                <a:gd name="connsiteY4" fmla="*/ 431645 h 433814"/>
                <a:gd name="connsiteX5" fmla="*/ 848 w 467704"/>
                <a:gd name="connsiteY5" fmla="*/ 204755 h 43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704" h="433814">
                  <a:moveTo>
                    <a:pt x="848" y="204755"/>
                  </a:moveTo>
                  <a:cubicBezTo>
                    <a:pt x="-7333" y="124034"/>
                    <a:pt x="44481" y="69493"/>
                    <a:pt x="120293" y="30769"/>
                  </a:cubicBezTo>
                  <a:cubicBezTo>
                    <a:pt x="262645" y="-41770"/>
                    <a:pt x="412087" y="17680"/>
                    <a:pt x="458447" y="169849"/>
                  </a:cubicBezTo>
                  <a:cubicBezTo>
                    <a:pt x="475900" y="227662"/>
                    <a:pt x="470446" y="290929"/>
                    <a:pt x="426813" y="339471"/>
                  </a:cubicBezTo>
                  <a:cubicBezTo>
                    <a:pt x="364091" y="408738"/>
                    <a:pt x="284461" y="443098"/>
                    <a:pt x="190651" y="431645"/>
                  </a:cubicBezTo>
                  <a:cubicBezTo>
                    <a:pt x="82660" y="418010"/>
                    <a:pt x="3030" y="325836"/>
                    <a:pt x="848" y="20475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6">
              <a:extLst>
                <a:ext uri="{FF2B5EF4-FFF2-40B4-BE49-F238E27FC236}">
                  <a16:creationId xmlns:a16="http://schemas.microsoft.com/office/drawing/2014/main" id="{7E87AE32-3DE3-4301-9145-127ED7E21902}"/>
                </a:ext>
              </a:extLst>
            </p:cNvPr>
            <p:cNvSpPr/>
            <p:nvPr/>
          </p:nvSpPr>
          <p:spPr>
            <a:xfrm>
              <a:off x="1301940" y="5051477"/>
              <a:ext cx="288185" cy="95588"/>
            </a:xfrm>
            <a:custGeom>
              <a:avLst/>
              <a:gdLst>
                <a:gd name="connsiteX0" fmla="*/ 287976 w 288185"/>
                <a:gd name="connsiteY0" fmla="*/ 24685 h 95588"/>
                <a:gd name="connsiteX1" fmla="*/ 248706 w 288185"/>
                <a:gd name="connsiteY1" fmla="*/ 142 h 95588"/>
                <a:gd name="connsiteX2" fmla="*/ 192529 w 288185"/>
                <a:gd name="connsiteY2" fmla="*/ 32321 h 95588"/>
                <a:gd name="connsiteX3" fmla="*/ 66540 w 288185"/>
                <a:gd name="connsiteY3" fmla="*/ 50320 h 95588"/>
                <a:gd name="connsiteX4" fmla="*/ 41996 w 288185"/>
                <a:gd name="connsiteY4" fmla="*/ 47047 h 95588"/>
                <a:gd name="connsiteX5" fmla="*/ 0 w 288185"/>
                <a:gd name="connsiteY5" fmla="*/ 95589 h 95588"/>
                <a:gd name="connsiteX6" fmla="*/ 42542 w 288185"/>
                <a:gd name="connsiteY6" fmla="*/ 61773 h 95588"/>
                <a:gd name="connsiteX7" fmla="*/ 77448 w 288185"/>
                <a:gd name="connsiteY7" fmla="*/ 65591 h 95588"/>
                <a:gd name="connsiteX8" fmla="*/ 209437 w 288185"/>
                <a:gd name="connsiteY8" fmla="*/ 63410 h 95588"/>
                <a:gd name="connsiteX9" fmla="*/ 287976 w 288185"/>
                <a:gd name="connsiteY9" fmla="*/ 24685 h 9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8185" h="95588">
                  <a:moveTo>
                    <a:pt x="287976" y="24685"/>
                  </a:moveTo>
                  <a:cubicBezTo>
                    <a:pt x="284158" y="3960"/>
                    <a:pt x="265069" y="-949"/>
                    <a:pt x="248706" y="142"/>
                  </a:cubicBezTo>
                  <a:cubicBezTo>
                    <a:pt x="225254" y="1778"/>
                    <a:pt x="209982" y="18686"/>
                    <a:pt x="192529" y="32321"/>
                  </a:cubicBezTo>
                  <a:cubicBezTo>
                    <a:pt x="152714" y="63410"/>
                    <a:pt x="121626" y="59046"/>
                    <a:pt x="66540" y="50320"/>
                  </a:cubicBezTo>
                  <a:cubicBezTo>
                    <a:pt x="62722" y="49774"/>
                    <a:pt x="45814" y="46502"/>
                    <a:pt x="41996" y="47047"/>
                  </a:cubicBezTo>
                  <a:cubicBezTo>
                    <a:pt x="16908" y="44320"/>
                    <a:pt x="2727" y="59046"/>
                    <a:pt x="0" y="95589"/>
                  </a:cubicBezTo>
                  <a:cubicBezTo>
                    <a:pt x="13090" y="76499"/>
                    <a:pt x="19635" y="57955"/>
                    <a:pt x="42542" y="61773"/>
                  </a:cubicBezTo>
                  <a:cubicBezTo>
                    <a:pt x="53995" y="62864"/>
                    <a:pt x="65994" y="63410"/>
                    <a:pt x="77448" y="65591"/>
                  </a:cubicBezTo>
                  <a:cubicBezTo>
                    <a:pt x="138534" y="79226"/>
                    <a:pt x="163077" y="58501"/>
                    <a:pt x="209437" y="63410"/>
                  </a:cubicBezTo>
                  <a:cubicBezTo>
                    <a:pt x="255797" y="68318"/>
                    <a:pt x="291248" y="44866"/>
                    <a:pt x="287976" y="2468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7">
              <a:extLst>
                <a:ext uri="{FF2B5EF4-FFF2-40B4-BE49-F238E27FC236}">
                  <a16:creationId xmlns:a16="http://schemas.microsoft.com/office/drawing/2014/main" id="{87DCDD01-3385-4BE3-91C5-D58A52DCD8F4}"/>
                </a:ext>
              </a:extLst>
            </p:cNvPr>
            <p:cNvSpPr/>
            <p:nvPr/>
          </p:nvSpPr>
          <p:spPr>
            <a:xfrm>
              <a:off x="1488425" y="5400646"/>
              <a:ext cx="222127" cy="157139"/>
            </a:xfrm>
            <a:custGeom>
              <a:avLst/>
              <a:gdLst>
                <a:gd name="connsiteX0" fmla="*/ 214391 w 222127"/>
                <a:gd name="connsiteY0" fmla="*/ 8216 h 157139"/>
                <a:gd name="connsiteX1" fmla="*/ 170759 w 222127"/>
                <a:gd name="connsiteY1" fmla="*/ 11488 h 157139"/>
                <a:gd name="connsiteX2" fmla="*/ 152760 w 222127"/>
                <a:gd name="connsiteY2" fmla="*/ 57303 h 157139"/>
                <a:gd name="connsiteX3" fmla="*/ 132580 w 222127"/>
                <a:gd name="connsiteY3" fmla="*/ 76392 h 157139"/>
                <a:gd name="connsiteX4" fmla="*/ 58404 w 222127"/>
                <a:gd name="connsiteY4" fmla="*/ 128751 h 157139"/>
                <a:gd name="connsiteX5" fmla="*/ 46 w 222127"/>
                <a:gd name="connsiteY5" fmla="*/ 130387 h 157139"/>
                <a:gd name="connsiteX6" fmla="*/ 26771 w 222127"/>
                <a:gd name="connsiteY6" fmla="*/ 157112 h 157139"/>
                <a:gd name="connsiteX7" fmla="*/ 76403 w 222127"/>
                <a:gd name="connsiteY7" fmla="*/ 132569 h 157139"/>
                <a:gd name="connsiteX8" fmla="*/ 139670 w 222127"/>
                <a:gd name="connsiteY8" fmla="*/ 92209 h 157139"/>
                <a:gd name="connsiteX9" fmla="*/ 210028 w 222127"/>
                <a:gd name="connsiteY9" fmla="*/ 61121 h 157139"/>
                <a:gd name="connsiteX10" fmla="*/ 214391 w 222127"/>
                <a:gd name="connsiteY10" fmla="*/ 8216 h 15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127" h="157139">
                  <a:moveTo>
                    <a:pt x="214391" y="8216"/>
                  </a:moveTo>
                  <a:cubicBezTo>
                    <a:pt x="199665" y="-5419"/>
                    <a:pt x="184394" y="-511"/>
                    <a:pt x="170759" y="11488"/>
                  </a:cubicBezTo>
                  <a:cubicBezTo>
                    <a:pt x="158760" y="21851"/>
                    <a:pt x="159850" y="43122"/>
                    <a:pt x="152760" y="57303"/>
                  </a:cubicBezTo>
                  <a:cubicBezTo>
                    <a:pt x="147851" y="67665"/>
                    <a:pt x="144034" y="76937"/>
                    <a:pt x="132580" y="76392"/>
                  </a:cubicBezTo>
                  <a:cubicBezTo>
                    <a:pt x="94401" y="73120"/>
                    <a:pt x="81857" y="110753"/>
                    <a:pt x="58404" y="128751"/>
                  </a:cubicBezTo>
                  <a:cubicBezTo>
                    <a:pt x="-3772" y="174566"/>
                    <a:pt x="46" y="109116"/>
                    <a:pt x="46" y="130387"/>
                  </a:cubicBezTo>
                  <a:cubicBezTo>
                    <a:pt x="2227" y="150568"/>
                    <a:pt x="15317" y="156567"/>
                    <a:pt x="26771" y="157112"/>
                  </a:cubicBezTo>
                  <a:cubicBezTo>
                    <a:pt x="42042" y="157658"/>
                    <a:pt x="57314" y="150022"/>
                    <a:pt x="76403" y="132569"/>
                  </a:cubicBezTo>
                  <a:cubicBezTo>
                    <a:pt x="94401" y="108571"/>
                    <a:pt x="106946" y="93845"/>
                    <a:pt x="139670" y="92209"/>
                  </a:cubicBezTo>
                  <a:cubicBezTo>
                    <a:pt x="168577" y="90573"/>
                    <a:pt x="191484" y="84573"/>
                    <a:pt x="210028" y="61121"/>
                  </a:cubicBezTo>
                  <a:cubicBezTo>
                    <a:pt x="220936" y="47485"/>
                    <a:pt x="228572" y="21306"/>
                    <a:pt x="214391" y="82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8">
              <a:extLst>
                <a:ext uri="{FF2B5EF4-FFF2-40B4-BE49-F238E27FC236}">
                  <a16:creationId xmlns:a16="http://schemas.microsoft.com/office/drawing/2014/main" id="{0F00604E-C457-4807-A951-A06B10C45D7A}"/>
                </a:ext>
              </a:extLst>
            </p:cNvPr>
            <p:cNvSpPr/>
            <p:nvPr/>
          </p:nvSpPr>
          <p:spPr>
            <a:xfrm>
              <a:off x="1175628" y="5172058"/>
              <a:ext cx="680431" cy="266501"/>
            </a:xfrm>
            <a:custGeom>
              <a:avLst/>
              <a:gdLst>
                <a:gd name="connsiteX0" fmla="*/ 679357 w 680431"/>
                <a:gd name="connsiteY0" fmla="*/ 31731 h 266501"/>
                <a:gd name="connsiteX1" fmla="*/ 633543 w 680431"/>
                <a:gd name="connsiteY1" fmla="*/ 97 h 266501"/>
                <a:gd name="connsiteX2" fmla="*/ 567548 w 680431"/>
                <a:gd name="connsiteY2" fmla="*/ 21368 h 266501"/>
                <a:gd name="connsiteX3" fmla="*/ 507553 w 680431"/>
                <a:gd name="connsiteY3" fmla="*/ 43730 h 266501"/>
                <a:gd name="connsiteX4" fmla="*/ 356475 w 680431"/>
                <a:gd name="connsiteY4" fmla="*/ 119541 h 266501"/>
                <a:gd name="connsiteX5" fmla="*/ 275209 w 680431"/>
                <a:gd name="connsiteY5" fmla="*/ 140267 h 266501"/>
                <a:gd name="connsiteX6" fmla="*/ 170490 w 680431"/>
                <a:gd name="connsiteY6" fmla="*/ 121178 h 266501"/>
                <a:gd name="connsiteX7" fmla="*/ 66317 w 680431"/>
                <a:gd name="connsiteY7" fmla="*/ 210625 h 266501"/>
                <a:gd name="connsiteX8" fmla="*/ 12867 w 680431"/>
                <a:gd name="connsiteY8" fmla="*/ 245531 h 266501"/>
                <a:gd name="connsiteX9" fmla="*/ 3595 w 680431"/>
                <a:gd name="connsiteY9" fmla="*/ 225351 h 266501"/>
                <a:gd name="connsiteX10" fmla="*/ 9049 w 680431"/>
                <a:gd name="connsiteY10" fmla="*/ 261893 h 266501"/>
                <a:gd name="connsiteX11" fmla="*/ 49955 w 680431"/>
                <a:gd name="connsiteY11" fmla="*/ 258621 h 266501"/>
                <a:gd name="connsiteX12" fmla="*/ 82134 w 680431"/>
                <a:gd name="connsiteY12" fmla="*/ 211716 h 266501"/>
                <a:gd name="connsiteX13" fmla="*/ 197215 w 680431"/>
                <a:gd name="connsiteY13" fmla="*/ 147357 h 266501"/>
                <a:gd name="connsiteX14" fmla="*/ 267028 w 680431"/>
                <a:gd name="connsiteY14" fmla="*/ 169174 h 266501"/>
                <a:gd name="connsiteX15" fmla="*/ 384291 w 680431"/>
                <a:gd name="connsiteY15" fmla="*/ 133722 h 266501"/>
                <a:gd name="connsiteX16" fmla="*/ 465557 w 680431"/>
                <a:gd name="connsiteY16" fmla="*/ 81908 h 266501"/>
                <a:gd name="connsiteX17" fmla="*/ 563730 w 680431"/>
                <a:gd name="connsiteY17" fmla="*/ 80817 h 266501"/>
                <a:gd name="connsiteX18" fmla="*/ 654814 w 680431"/>
                <a:gd name="connsiteY18" fmla="*/ 77545 h 266501"/>
                <a:gd name="connsiteX19" fmla="*/ 679357 w 680431"/>
                <a:gd name="connsiteY19" fmla="*/ 31731 h 26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0431" h="266501">
                  <a:moveTo>
                    <a:pt x="679357" y="31731"/>
                  </a:moveTo>
                  <a:cubicBezTo>
                    <a:pt x="673903" y="8823"/>
                    <a:pt x="654814" y="1188"/>
                    <a:pt x="633543" y="97"/>
                  </a:cubicBezTo>
                  <a:cubicBezTo>
                    <a:pt x="608999" y="-994"/>
                    <a:pt x="586092" y="7187"/>
                    <a:pt x="567548" y="21368"/>
                  </a:cubicBezTo>
                  <a:cubicBezTo>
                    <a:pt x="549550" y="35003"/>
                    <a:pt x="529369" y="40457"/>
                    <a:pt x="507553" y="43730"/>
                  </a:cubicBezTo>
                  <a:cubicBezTo>
                    <a:pt x="435014" y="55183"/>
                    <a:pt x="394653" y="67182"/>
                    <a:pt x="356475" y="119541"/>
                  </a:cubicBezTo>
                  <a:cubicBezTo>
                    <a:pt x="337931" y="145176"/>
                    <a:pt x="307388" y="150084"/>
                    <a:pt x="275209" y="140267"/>
                  </a:cubicBezTo>
                  <a:cubicBezTo>
                    <a:pt x="244121" y="130995"/>
                    <a:pt x="204306" y="116269"/>
                    <a:pt x="170490" y="121178"/>
                  </a:cubicBezTo>
                  <a:cubicBezTo>
                    <a:pt x="114859" y="128813"/>
                    <a:pt x="91406" y="163174"/>
                    <a:pt x="66317" y="210625"/>
                  </a:cubicBezTo>
                  <a:cubicBezTo>
                    <a:pt x="55409" y="231896"/>
                    <a:pt x="34684" y="262439"/>
                    <a:pt x="12867" y="245531"/>
                  </a:cubicBezTo>
                  <a:cubicBezTo>
                    <a:pt x="6868" y="238986"/>
                    <a:pt x="5777" y="214443"/>
                    <a:pt x="3595" y="225351"/>
                  </a:cubicBezTo>
                  <a:cubicBezTo>
                    <a:pt x="-2950" y="237350"/>
                    <a:pt x="-223" y="252076"/>
                    <a:pt x="9049" y="261893"/>
                  </a:cubicBezTo>
                  <a:cubicBezTo>
                    <a:pt x="17231" y="268984"/>
                    <a:pt x="36865" y="267893"/>
                    <a:pt x="49955" y="258621"/>
                  </a:cubicBezTo>
                  <a:cubicBezTo>
                    <a:pt x="67408" y="246622"/>
                    <a:pt x="72317" y="230805"/>
                    <a:pt x="82134" y="211716"/>
                  </a:cubicBezTo>
                  <a:cubicBezTo>
                    <a:pt x="105587" y="164265"/>
                    <a:pt x="151401" y="138631"/>
                    <a:pt x="197215" y="147357"/>
                  </a:cubicBezTo>
                  <a:cubicBezTo>
                    <a:pt x="221213" y="151721"/>
                    <a:pt x="244666" y="160447"/>
                    <a:pt x="267028" y="169174"/>
                  </a:cubicBezTo>
                  <a:cubicBezTo>
                    <a:pt x="317205" y="187718"/>
                    <a:pt x="342840" y="184445"/>
                    <a:pt x="384291" y="133722"/>
                  </a:cubicBezTo>
                  <a:cubicBezTo>
                    <a:pt x="395199" y="120632"/>
                    <a:pt x="420288" y="87362"/>
                    <a:pt x="465557" y="81908"/>
                  </a:cubicBezTo>
                  <a:cubicBezTo>
                    <a:pt x="504826" y="77000"/>
                    <a:pt x="527733" y="68273"/>
                    <a:pt x="563730" y="80817"/>
                  </a:cubicBezTo>
                  <a:cubicBezTo>
                    <a:pt x="588819" y="90089"/>
                    <a:pt x="631361" y="91726"/>
                    <a:pt x="654814" y="77545"/>
                  </a:cubicBezTo>
                  <a:cubicBezTo>
                    <a:pt x="671721" y="68273"/>
                    <a:pt x="684266" y="53547"/>
                    <a:pt x="679357" y="3173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" name="Group 9">
            <a:extLst>
              <a:ext uri="{FF2B5EF4-FFF2-40B4-BE49-F238E27FC236}">
                <a16:creationId xmlns:a16="http://schemas.microsoft.com/office/drawing/2014/main" id="{8DDAD197-04E5-49CE-B7FF-AC57D9E77D38}"/>
              </a:ext>
            </a:extLst>
          </p:cNvPr>
          <p:cNvGrpSpPr/>
          <p:nvPr/>
        </p:nvGrpSpPr>
        <p:grpSpPr>
          <a:xfrm>
            <a:off x="10254661" y="4503841"/>
            <a:ext cx="978076" cy="162856"/>
            <a:chOff x="5432003" y="3531151"/>
            <a:chExt cx="7743118" cy="1289281"/>
          </a:xfrm>
        </p:grpSpPr>
        <p:sp>
          <p:nvSpPr>
            <p:cNvPr id="43" name="Freeform: Shape 10">
              <a:extLst>
                <a:ext uri="{FF2B5EF4-FFF2-40B4-BE49-F238E27FC236}">
                  <a16:creationId xmlns:a16="http://schemas.microsoft.com/office/drawing/2014/main" id="{E4200778-0193-463C-AB75-1394387147CD}"/>
                </a:ext>
              </a:extLst>
            </p:cNvPr>
            <p:cNvSpPr/>
            <p:nvPr/>
          </p:nvSpPr>
          <p:spPr>
            <a:xfrm rot="2700000">
              <a:off x="8658921" y="304233"/>
              <a:ext cx="1289281" cy="7743118"/>
            </a:xfrm>
            <a:custGeom>
              <a:avLst/>
              <a:gdLst>
                <a:gd name="connsiteX0" fmla="*/ 223658 w 247888"/>
                <a:gd name="connsiteY0" fmla="*/ 72390 h 1488757"/>
                <a:gd name="connsiteX1" fmla="*/ 137933 w 247888"/>
                <a:gd name="connsiteY1" fmla="*/ 0 h 1488757"/>
                <a:gd name="connsiteX2" fmla="*/ 123645 w 247888"/>
                <a:gd name="connsiteY2" fmla="*/ 0 h 1488757"/>
                <a:gd name="connsiteX3" fmla="*/ 109358 w 247888"/>
                <a:gd name="connsiteY3" fmla="*/ 0 h 1488757"/>
                <a:gd name="connsiteX4" fmla="*/ 23633 w 247888"/>
                <a:gd name="connsiteY4" fmla="*/ 72390 h 1488757"/>
                <a:gd name="connsiteX5" fmla="*/ 2678 w 247888"/>
                <a:gd name="connsiteY5" fmla="*/ 452438 h 1488757"/>
                <a:gd name="connsiteX6" fmla="*/ 8393 w 247888"/>
                <a:gd name="connsiteY6" fmla="*/ 1356360 h 1488757"/>
                <a:gd name="connsiteX7" fmla="*/ 123645 w 247888"/>
                <a:gd name="connsiteY7" fmla="*/ 1488758 h 1488757"/>
                <a:gd name="connsiteX8" fmla="*/ 238898 w 247888"/>
                <a:gd name="connsiteY8" fmla="*/ 1356360 h 1488757"/>
                <a:gd name="connsiteX9" fmla="*/ 244613 w 247888"/>
                <a:gd name="connsiteY9" fmla="*/ 452438 h 1488757"/>
                <a:gd name="connsiteX10" fmla="*/ 223658 w 247888"/>
                <a:gd name="connsiteY10" fmla="*/ 72390 h 148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88" h="1488757">
                  <a:moveTo>
                    <a:pt x="223658" y="72390"/>
                  </a:moveTo>
                  <a:cubicBezTo>
                    <a:pt x="209370" y="953"/>
                    <a:pt x="208418" y="0"/>
                    <a:pt x="137933" y="0"/>
                  </a:cubicBezTo>
                  <a:cubicBezTo>
                    <a:pt x="133170" y="0"/>
                    <a:pt x="128408" y="0"/>
                    <a:pt x="123645" y="0"/>
                  </a:cubicBezTo>
                  <a:cubicBezTo>
                    <a:pt x="118883" y="0"/>
                    <a:pt x="114120" y="0"/>
                    <a:pt x="109358" y="0"/>
                  </a:cubicBezTo>
                  <a:cubicBezTo>
                    <a:pt x="38873" y="0"/>
                    <a:pt x="37920" y="953"/>
                    <a:pt x="23633" y="72390"/>
                  </a:cubicBezTo>
                  <a:cubicBezTo>
                    <a:pt x="-1132" y="198120"/>
                    <a:pt x="-3037" y="324803"/>
                    <a:pt x="2678" y="452438"/>
                  </a:cubicBezTo>
                  <a:cubicBezTo>
                    <a:pt x="16013" y="753428"/>
                    <a:pt x="27443" y="1055370"/>
                    <a:pt x="8393" y="1356360"/>
                  </a:cubicBezTo>
                  <a:cubicBezTo>
                    <a:pt x="773" y="1484948"/>
                    <a:pt x="-180" y="1488758"/>
                    <a:pt x="123645" y="1488758"/>
                  </a:cubicBezTo>
                  <a:cubicBezTo>
                    <a:pt x="247470" y="1488758"/>
                    <a:pt x="247470" y="1484948"/>
                    <a:pt x="238898" y="1356360"/>
                  </a:cubicBezTo>
                  <a:cubicBezTo>
                    <a:pt x="219848" y="1054418"/>
                    <a:pt x="231278" y="753428"/>
                    <a:pt x="244613" y="452438"/>
                  </a:cubicBezTo>
                  <a:cubicBezTo>
                    <a:pt x="251280" y="324803"/>
                    <a:pt x="249375" y="198120"/>
                    <a:pt x="223658" y="7239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11">
              <a:extLst>
                <a:ext uri="{FF2B5EF4-FFF2-40B4-BE49-F238E27FC236}">
                  <a16:creationId xmlns:a16="http://schemas.microsoft.com/office/drawing/2014/main" id="{40DBF5B4-64C1-42A1-AFA8-72073A2B8ACE}"/>
                </a:ext>
              </a:extLst>
            </p:cNvPr>
            <p:cNvSpPr/>
            <p:nvPr/>
          </p:nvSpPr>
          <p:spPr>
            <a:xfrm rot="2700000">
              <a:off x="8746814" y="428050"/>
              <a:ext cx="1105227" cy="7515238"/>
            </a:xfrm>
            <a:custGeom>
              <a:avLst/>
              <a:gdLst>
                <a:gd name="connsiteX0" fmla="*/ 378566 w 1105227"/>
                <a:gd name="connsiteY0" fmla="*/ 3992935 h 7515238"/>
                <a:gd name="connsiteX1" fmla="*/ 720396 w 1105227"/>
                <a:gd name="connsiteY1" fmla="*/ 3992935 h 7515238"/>
                <a:gd name="connsiteX2" fmla="*/ 720395 w 1105227"/>
                <a:gd name="connsiteY2" fmla="*/ 4300082 h 7515238"/>
                <a:gd name="connsiteX3" fmla="*/ 581678 w 1105227"/>
                <a:gd name="connsiteY3" fmla="*/ 4438799 h 7515238"/>
                <a:gd name="connsiteX4" fmla="*/ 517279 w 1105227"/>
                <a:gd name="connsiteY4" fmla="*/ 4438799 h 7515238"/>
                <a:gd name="connsiteX5" fmla="*/ 378566 w 1105227"/>
                <a:gd name="connsiteY5" fmla="*/ 4300082 h 7515238"/>
                <a:gd name="connsiteX6" fmla="*/ 378566 w 1105227"/>
                <a:gd name="connsiteY6" fmla="*/ 4205954 h 7515238"/>
                <a:gd name="connsiteX7" fmla="*/ 720391 w 1105227"/>
                <a:gd name="connsiteY7" fmla="*/ 4205954 h 7515238"/>
                <a:gd name="connsiteX8" fmla="*/ 720391 w 1105227"/>
                <a:gd name="connsiteY8" fmla="*/ 4101922 h 7515238"/>
                <a:gd name="connsiteX9" fmla="*/ 378566 w 1105227"/>
                <a:gd name="connsiteY9" fmla="*/ 4101921 h 7515238"/>
                <a:gd name="connsiteX10" fmla="*/ 420055 w 1105227"/>
                <a:gd name="connsiteY10" fmla="*/ 3661017 h 7515238"/>
                <a:gd name="connsiteX11" fmla="*/ 517279 w 1105227"/>
                <a:gd name="connsiteY11" fmla="*/ 3621385 h 7515238"/>
                <a:gd name="connsiteX12" fmla="*/ 581678 w 1105227"/>
                <a:gd name="connsiteY12" fmla="*/ 3621385 h 7515238"/>
                <a:gd name="connsiteX13" fmla="*/ 720396 w 1105227"/>
                <a:gd name="connsiteY13" fmla="*/ 3760097 h 7515238"/>
                <a:gd name="connsiteX14" fmla="*/ 720396 w 1105227"/>
                <a:gd name="connsiteY14" fmla="*/ 3888902 h 7515238"/>
                <a:gd name="connsiteX15" fmla="*/ 378566 w 1105227"/>
                <a:gd name="connsiteY15" fmla="*/ 3888902 h 7515238"/>
                <a:gd name="connsiteX16" fmla="*/ 378566 w 1105227"/>
                <a:gd name="connsiteY16" fmla="*/ 3760097 h 7515238"/>
                <a:gd name="connsiteX17" fmla="*/ 420055 w 1105227"/>
                <a:gd name="connsiteY17" fmla="*/ 3661017 h 7515238"/>
                <a:gd name="connsiteX18" fmla="*/ 378563 w 1105227"/>
                <a:gd name="connsiteY18" fmla="*/ 3591659 h 7515238"/>
                <a:gd name="connsiteX19" fmla="*/ 314161 w 1105227"/>
                <a:gd name="connsiteY19" fmla="*/ 3745233 h 7515238"/>
                <a:gd name="connsiteX20" fmla="*/ 314161 w 1105227"/>
                <a:gd name="connsiteY20" fmla="*/ 4309991 h 7515238"/>
                <a:gd name="connsiteX21" fmla="*/ 532137 w 1105227"/>
                <a:gd name="connsiteY21" fmla="*/ 4527967 h 7515238"/>
                <a:gd name="connsiteX22" fmla="*/ 571770 w 1105227"/>
                <a:gd name="connsiteY22" fmla="*/ 4527966 h 7515238"/>
                <a:gd name="connsiteX23" fmla="*/ 789746 w 1105227"/>
                <a:gd name="connsiteY23" fmla="*/ 4309990 h 7515238"/>
                <a:gd name="connsiteX24" fmla="*/ 789746 w 1105227"/>
                <a:gd name="connsiteY24" fmla="*/ 3745233 h 7515238"/>
                <a:gd name="connsiteX25" fmla="*/ 571770 w 1105227"/>
                <a:gd name="connsiteY25" fmla="*/ 3527256 h 7515238"/>
                <a:gd name="connsiteX26" fmla="*/ 532137 w 1105227"/>
                <a:gd name="connsiteY26" fmla="*/ 3527257 h 7515238"/>
                <a:gd name="connsiteX27" fmla="*/ 378563 w 1105227"/>
                <a:gd name="connsiteY27" fmla="*/ 3591659 h 7515238"/>
                <a:gd name="connsiteX28" fmla="*/ 27451 w 1105227"/>
                <a:gd name="connsiteY28" fmla="*/ 2278228 h 7515238"/>
                <a:gd name="connsiteX29" fmla="*/ 61509 w 1105227"/>
                <a:gd name="connsiteY29" fmla="*/ 2273893 h 7515238"/>
                <a:gd name="connsiteX30" fmla="*/ 1037452 w 1105227"/>
                <a:gd name="connsiteY30" fmla="*/ 2615718 h 7515238"/>
                <a:gd name="connsiteX31" fmla="*/ 1067177 w 1105227"/>
                <a:gd name="connsiteY31" fmla="*/ 2670214 h 7515238"/>
                <a:gd name="connsiteX32" fmla="*/ 1057268 w 1105227"/>
                <a:gd name="connsiteY32" fmla="*/ 6846444 h 7515238"/>
                <a:gd name="connsiteX33" fmla="*/ 547002 w 1105227"/>
                <a:gd name="connsiteY33" fmla="*/ 7515238 h 7515238"/>
                <a:gd name="connsiteX34" fmla="*/ 36742 w 1105227"/>
                <a:gd name="connsiteY34" fmla="*/ 6841492 h 7515238"/>
                <a:gd name="connsiteX35" fmla="*/ 11969 w 1105227"/>
                <a:gd name="connsiteY35" fmla="*/ 2308569 h 7515238"/>
                <a:gd name="connsiteX36" fmla="*/ 27451 w 1105227"/>
                <a:gd name="connsiteY36" fmla="*/ 2278228 h 7515238"/>
                <a:gd name="connsiteX37" fmla="*/ 198979 w 1105227"/>
                <a:gd name="connsiteY37" fmla="*/ 47682 h 7515238"/>
                <a:gd name="connsiteX38" fmla="*/ 482598 w 1105227"/>
                <a:gd name="connsiteY38" fmla="*/ 0 h 7515238"/>
                <a:gd name="connsiteX39" fmla="*/ 546997 w 1105227"/>
                <a:gd name="connsiteY39" fmla="*/ 0 h 7515238"/>
                <a:gd name="connsiteX40" fmla="*/ 611402 w 1105227"/>
                <a:gd name="connsiteY40" fmla="*/ 0 h 7515238"/>
                <a:gd name="connsiteX41" fmla="*/ 992858 w 1105227"/>
                <a:gd name="connsiteY41" fmla="*/ 366597 h 7515238"/>
                <a:gd name="connsiteX42" fmla="*/ 1091939 w 1105227"/>
                <a:gd name="connsiteY42" fmla="*/ 2229305 h 7515238"/>
                <a:gd name="connsiteX43" fmla="*/ 1012674 w 1105227"/>
                <a:gd name="connsiteY43" fmla="*/ 2303617 h 7515238"/>
                <a:gd name="connsiteX44" fmla="*/ 66460 w 1105227"/>
                <a:gd name="connsiteY44" fmla="*/ 1976653 h 7515238"/>
                <a:gd name="connsiteX45" fmla="*/ 2056 w 1105227"/>
                <a:gd name="connsiteY45" fmla="*/ 1887481 h 7515238"/>
                <a:gd name="connsiteX46" fmla="*/ 101135 w 1105227"/>
                <a:gd name="connsiteY46" fmla="*/ 366598 h 7515238"/>
                <a:gd name="connsiteX47" fmla="*/ 198979 w 1105227"/>
                <a:gd name="connsiteY47" fmla="*/ 47682 h 751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05227" h="7515238">
                  <a:moveTo>
                    <a:pt x="378566" y="3992935"/>
                  </a:moveTo>
                  <a:lnTo>
                    <a:pt x="720396" y="3992935"/>
                  </a:lnTo>
                  <a:lnTo>
                    <a:pt x="720395" y="4300082"/>
                  </a:lnTo>
                  <a:cubicBezTo>
                    <a:pt x="725348" y="4374394"/>
                    <a:pt x="660947" y="4438799"/>
                    <a:pt x="581678" y="4438799"/>
                  </a:cubicBezTo>
                  <a:lnTo>
                    <a:pt x="517279" y="4438799"/>
                  </a:lnTo>
                  <a:cubicBezTo>
                    <a:pt x="438014" y="4438799"/>
                    <a:pt x="378566" y="4374394"/>
                    <a:pt x="378566" y="4300082"/>
                  </a:cubicBezTo>
                  <a:lnTo>
                    <a:pt x="378566" y="4205954"/>
                  </a:lnTo>
                  <a:lnTo>
                    <a:pt x="720391" y="4205954"/>
                  </a:lnTo>
                  <a:lnTo>
                    <a:pt x="720391" y="4101922"/>
                  </a:lnTo>
                  <a:lnTo>
                    <a:pt x="378566" y="4101921"/>
                  </a:lnTo>
                  <a:close/>
                  <a:moveTo>
                    <a:pt x="420055" y="3661017"/>
                  </a:moveTo>
                  <a:cubicBezTo>
                    <a:pt x="445444" y="3636247"/>
                    <a:pt x="480122" y="3621385"/>
                    <a:pt x="517279" y="3621385"/>
                  </a:cubicBezTo>
                  <a:lnTo>
                    <a:pt x="581678" y="3621385"/>
                  </a:lnTo>
                  <a:cubicBezTo>
                    <a:pt x="660947" y="3621385"/>
                    <a:pt x="720396" y="3685784"/>
                    <a:pt x="720396" y="3760097"/>
                  </a:cubicBezTo>
                  <a:lnTo>
                    <a:pt x="720396" y="3888902"/>
                  </a:lnTo>
                  <a:lnTo>
                    <a:pt x="378566" y="3888902"/>
                  </a:lnTo>
                  <a:lnTo>
                    <a:pt x="378566" y="3760097"/>
                  </a:lnTo>
                  <a:cubicBezTo>
                    <a:pt x="378566" y="3720465"/>
                    <a:pt x="394666" y="3685786"/>
                    <a:pt x="420055" y="3661017"/>
                  </a:cubicBezTo>
                  <a:close/>
                  <a:moveTo>
                    <a:pt x="378563" y="3591659"/>
                  </a:moveTo>
                  <a:cubicBezTo>
                    <a:pt x="338931" y="3631291"/>
                    <a:pt x="314161" y="3685785"/>
                    <a:pt x="314161" y="3745233"/>
                  </a:cubicBezTo>
                  <a:lnTo>
                    <a:pt x="314161" y="4309991"/>
                  </a:lnTo>
                  <a:cubicBezTo>
                    <a:pt x="314161" y="4428886"/>
                    <a:pt x="413241" y="4527967"/>
                    <a:pt x="532137" y="4527967"/>
                  </a:cubicBezTo>
                  <a:lnTo>
                    <a:pt x="571770" y="4527966"/>
                  </a:lnTo>
                  <a:cubicBezTo>
                    <a:pt x="690666" y="4527967"/>
                    <a:pt x="784790" y="4433838"/>
                    <a:pt x="789746" y="4309990"/>
                  </a:cubicBezTo>
                  <a:lnTo>
                    <a:pt x="789746" y="3745233"/>
                  </a:lnTo>
                  <a:cubicBezTo>
                    <a:pt x="789746" y="3626336"/>
                    <a:pt x="690666" y="3527257"/>
                    <a:pt x="571770" y="3527256"/>
                  </a:cubicBezTo>
                  <a:lnTo>
                    <a:pt x="532137" y="3527257"/>
                  </a:lnTo>
                  <a:cubicBezTo>
                    <a:pt x="472689" y="3527257"/>
                    <a:pt x="418195" y="3552027"/>
                    <a:pt x="378563" y="3591659"/>
                  </a:cubicBezTo>
                  <a:close/>
                  <a:moveTo>
                    <a:pt x="27451" y="2278228"/>
                  </a:moveTo>
                  <a:cubicBezTo>
                    <a:pt x="36740" y="2271417"/>
                    <a:pt x="49125" y="2268940"/>
                    <a:pt x="61509" y="2273893"/>
                  </a:cubicBezTo>
                  <a:lnTo>
                    <a:pt x="1037452" y="2615718"/>
                  </a:lnTo>
                  <a:cubicBezTo>
                    <a:pt x="1057268" y="2625626"/>
                    <a:pt x="1072128" y="2645443"/>
                    <a:pt x="1067177" y="2670214"/>
                  </a:cubicBezTo>
                  <a:cubicBezTo>
                    <a:pt x="1017636" y="4062289"/>
                    <a:pt x="982956" y="5454369"/>
                    <a:pt x="1057268" y="6846444"/>
                  </a:cubicBezTo>
                  <a:cubicBezTo>
                    <a:pt x="1096901" y="7495422"/>
                    <a:pt x="1096901" y="7515238"/>
                    <a:pt x="547002" y="7515238"/>
                  </a:cubicBezTo>
                  <a:cubicBezTo>
                    <a:pt x="-2896" y="7515238"/>
                    <a:pt x="2061" y="7495422"/>
                    <a:pt x="36742" y="6841492"/>
                  </a:cubicBezTo>
                  <a:cubicBezTo>
                    <a:pt x="120957" y="5330522"/>
                    <a:pt x="71417" y="3819545"/>
                    <a:pt x="11969" y="2308569"/>
                  </a:cubicBezTo>
                  <a:cubicBezTo>
                    <a:pt x="11969" y="2296185"/>
                    <a:pt x="18162" y="2285040"/>
                    <a:pt x="27451" y="2278228"/>
                  </a:cubicBezTo>
                  <a:close/>
                  <a:moveTo>
                    <a:pt x="198979" y="47682"/>
                  </a:moveTo>
                  <a:cubicBezTo>
                    <a:pt x="247280" y="1238"/>
                    <a:pt x="326545" y="0"/>
                    <a:pt x="482598" y="0"/>
                  </a:cubicBezTo>
                  <a:cubicBezTo>
                    <a:pt x="507365" y="0"/>
                    <a:pt x="527181" y="0"/>
                    <a:pt x="546997" y="0"/>
                  </a:cubicBezTo>
                  <a:cubicBezTo>
                    <a:pt x="571770" y="0"/>
                    <a:pt x="591586" y="0"/>
                    <a:pt x="611402" y="0"/>
                  </a:cubicBezTo>
                  <a:cubicBezTo>
                    <a:pt x="923502" y="4951"/>
                    <a:pt x="928459" y="4951"/>
                    <a:pt x="992858" y="366597"/>
                  </a:cubicBezTo>
                  <a:cubicBezTo>
                    <a:pt x="1106803" y="1000710"/>
                    <a:pt x="1121662" y="1590240"/>
                    <a:pt x="1091939" y="2229305"/>
                  </a:cubicBezTo>
                  <a:cubicBezTo>
                    <a:pt x="1086987" y="2293709"/>
                    <a:pt x="1062214" y="2323434"/>
                    <a:pt x="1012674" y="2303617"/>
                  </a:cubicBezTo>
                  <a:lnTo>
                    <a:pt x="66460" y="1976653"/>
                  </a:lnTo>
                  <a:cubicBezTo>
                    <a:pt x="26828" y="1961788"/>
                    <a:pt x="2056" y="1927113"/>
                    <a:pt x="2056" y="1887481"/>
                  </a:cubicBezTo>
                  <a:cubicBezTo>
                    <a:pt x="-7853" y="1377215"/>
                    <a:pt x="16920" y="866954"/>
                    <a:pt x="101135" y="366598"/>
                  </a:cubicBezTo>
                  <a:cubicBezTo>
                    <a:pt x="133338" y="185774"/>
                    <a:pt x="150677" y="94125"/>
                    <a:pt x="198979" y="4768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45" name="Freeform: Shape 12">
            <a:extLst>
              <a:ext uri="{FF2B5EF4-FFF2-40B4-BE49-F238E27FC236}">
                <a16:creationId xmlns:a16="http://schemas.microsoft.com/office/drawing/2014/main" id="{F3BC7A46-98C9-4F55-8D6E-318318459C19}"/>
              </a:ext>
            </a:extLst>
          </p:cNvPr>
          <p:cNvSpPr/>
          <p:nvPr/>
        </p:nvSpPr>
        <p:spPr>
          <a:xfrm>
            <a:off x="10483385" y="5375403"/>
            <a:ext cx="618682" cy="806182"/>
          </a:xfrm>
          <a:custGeom>
            <a:avLst/>
            <a:gdLst>
              <a:gd name="connsiteX0" fmla="*/ 820370 w 1811025"/>
              <a:gd name="connsiteY0" fmla="*/ 1647757 h 2359880"/>
              <a:gd name="connsiteX1" fmla="*/ 848030 w 1811025"/>
              <a:gd name="connsiteY1" fmla="*/ 1651596 h 2359880"/>
              <a:gd name="connsiteX2" fmla="*/ 896560 w 1811025"/>
              <a:gd name="connsiteY2" fmla="*/ 1704749 h 2359880"/>
              <a:gd name="connsiteX3" fmla="*/ 934307 w 1811025"/>
              <a:gd name="connsiteY3" fmla="*/ 1746347 h 2359880"/>
              <a:gd name="connsiteX4" fmla="*/ 1008259 w 1811025"/>
              <a:gd name="connsiteY4" fmla="*/ 1770998 h 2359880"/>
              <a:gd name="connsiteX5" fmla="*/ 1075278 w 1811025"/>
              <a:gd name="connsiteY5" fmla="*/ 1797959 h 2359880"/>
              <a:gd name="connsiteX6" fmla="*/ 1099929 w 1811025"/>
              <a:gd name="connsiteY6" fmla="*/ 1884236 h 2359880"/>
              <a:gd name="connsiteX7" fmla="*/ 1050627 w 1811025"/>
              <a:gd name="connsiteY7" fmla="*/ 2005949 h 2359880"/>
              <a:gd name="connsiteX8" fmla="*/ 911197 w 1811025"/>
              <a:gd name="connsiteY8" fmla="*/ 2120728 h 2359880"/>
              <a:gd name="connsiteX9" fmla="*/ 814905 w 1811025"/>
              <a:gd name="connsiteY9" fmla="*/ 2084523 h 2359880"/>
              <a:gd name="connsiteX10" fmla="*/ 767915 w 1811025"/>
              <a:gd name="connsiteY10" fmla="*/ 2015963 h 2359880"/>
              <a:gd name="connsiteX11" fmla="*/ 697815 w 1811025"/>
              <a:gd name="connsiteY11" fmla="*/ 2010571 h 2359880"/>
              <a:gd name="connsiteX12" fmla="*/ 661609 w 1811025"/>
              <a:gd name="connsiteY12" fmla="*/ 2037532 h 2359880"/>
              <a:gd name="connsiteX13" fmla="*/ 595361 w 1811025"/>
              <a:gd name="connsiteY13" fmla="*/ 1982069 h 2359880"/>
              <a:gd name="connsiteX14" fmla="*/ 609996 w 1811025"/>
              <a:gd name="connsiteY14" fmla="*/ 1951256 h 2359880"/>
              <a:gd name="connsiteX15" fmla="*/ 765604 w 1811025"/>
              <a:gd name="connsiteY15" fmla="*/ 1876533 h 2359880"/>
              <a:gd name="connsiteX16" fmla="*/ 854193 w 1811025"/>
              <a:gd name="connsiteY16" fmla="*/ 1922753 h 2359880"/>
              <a:gd name="connsiteX17" fmla="*/ 885006 w 1811025"/>
              <a:gd name="connsiteY17" fmla="*/ 1922753 h 2359880"/>
              <a:gd name="connsiteX18" fmla="*/ 887317 w 1811025"/>
              <a:gd name="connsiteY18" fmla="*/ 1846490 h 2359880"/>
              <a:gd name="connsiteX19" fmla="*/ 823379 w 1811025"/>
              <a:gd name="connsiteY19" fmla="*/ 1777930 h 2359880"/>
              <a:gd name="connsiteX20" fmla="*/ 783322 w 1811025"/>
              <a:gd name="connsiteY20" fmla="*/ 1703978 h 2359880"/>
              <a:gd name="connsiteX21" fmla="*/ 820370 w 1811025"/>
              <a:gd name="connsiteY21" fmla="*/ 1647757 h 2359880"/>
              <a:gd name="connsiteX22" fmla="*/ 1042921 w 1811025"/>
              <a:gd name="connsiteY22" fmla="*/ 1532964 h 2359880"/>
              <a:gd name="connsiteX23" fmla="*/ 1144606 w 1811025"/>
              <a:gd name="connsiteY23" fmla="*/ 1643121 h 2359880"/>
              <a:gd name="connsiteX24" fmla="*/ 1054477 w 1811025"/>
              <a:gd name="connsiteY24" fmla="*/ 1742493 h 2359880"/>
              <a:gd name="connsiteX25" fmla="*/ 942008 w 1811025"/>
              <a:gd name="connsiteY25" fmla="*/ 1631566 h 2359880"/>
              <a:gd name="connsiteX26" fmla="*/ 1042921 w 1811025"/>
              <a:gd name="connsiteY26" fmla="*/ 1532964 h 2359880"/>
              <a:gd name="connsiteX27" fmla="*/ 893478 w 1811025"/>
              <a:gd name="connsiteY27" fmla="*/ 1457470 h 2359880"/>
              <a:gd name="connsiteX28" fmla="*/ 510623 w 1811025"/>
              <a:gd name="connsiteY28" fmla="*/ 1840326 h 2359880"/>
              <a:gd name="connsiteX29" fmla="*/ 894248 w 1811025"/>
              <a:gd name="connsiteY29" fmla="*/ 2223180 h 2359880"/>
              <a:gd name="connsiteX30" fmla="*/ 1277104 w 1811025"/>
              <a:gd name="connsiteY30" fmla="*/ 1840326 h 2359880"/>
              <a:gd name="connsiteX31" fmla="*/ 893478 w 1811025"/>
              <a:gd name="connsiteY31" fmla="*/ 1457470 h 2359880"/>
              <a:gd name="connsiteX32" fmla="*/ 667000 w 1811025"/>
              <a:gd name="connsiteY32" fmla="*/ 663257 h 2359880"/>
              <a:gd name="connsiteX33" fmla="*/ 1085291 w 1811025"/>
              <a:gd name="connsiteY33" fmla="*/ 664028 h 2359880"/>
              <a:gd name="connsiteX34" fmla="*/ 1112253 w 1811025"/>
              <a:gd name="connsiteY34" fmla="*/ 665568 h 2359880"/>
              <a:gd name="connsiteX35" fmla="*/ 1401898 w 1811025"/>
              <a:gd name="connsiteY35" fmla="*/ 730276 h 2359880"/>
              <a:gd name="connsiteX36" fmla="*/ 1493568 w 1811025"/>
              <a:gd name="connsiteY36" fmla="*/ 821945 h 2359880"/>
              <a:gd name="connsiteX37" fmla="*/ 1604496 w 1811025"/>
              <a:gd name="connsiteY37" fmla="*/ 1091562 h 2359880"/>
              <a:gd name="connsiteX38" fmla="*/ 1607577 w 1811025"/>
              <a:gd name="connsiteY38" fmla="*/ 1110050 h 2359880"/>
              <a:gd name="connsiteX39" fmla="*/ 1726208 w 1811025"/>
              <a:gd name="connsiteY39" fmla="*/ 1542207 h 2359880"/>
              <a:gd name="connsiteX40" fmla="*/ 1731600 w 1811025"/>
              <a:gd name="connsiteY40" fmla="*/ 1559924 h 2359880"/>
              <a:gd name="connsiteX41" fmla="*/ 1731600 w 1811025"/>
              <a:gd name="connsiteY41" fmla="*/ 1560695 h 2359880"/>
              <a:gd name="connsiteX42" fmla="*/ 1808634 w 1811025"/>
              <a:gd name="connsiteY42" fmla="*/ 1815675 h 2359880"/>
              <a:gd name="connsiteX43" fmla="*/ 1726979 w 1811025"/>
              <a:gd name="connsiteY43" fmla="*/ 1953564 h 2359880"/>
              <a:gd name="connsiteX44" fmla="*/ 1563668 w 1811025"/>
              <a:gd name="connsiteY44" fmla="*/ 1878842 h 2359880"/>
              <a:gd name="connsiteX45" fmla="*/ 1515137 w 1811025"/>
              <a:gd name="connsiteY45" fmla="*/ 1714761 h 2359880"/>
              <a:gd name="connsiteX46" fmla="*/ 1386492 w 1811025"/>
              <a:gd name="connsiteY46" fmla="*/ 1231762 h 2359880"/>
              <a:gd name="connsiteX47" fmla="*/ 1364922 w 1811025"/>
              <a:gd name="connsiteY47" fmla="*/ 1157040 h 2359880"/>
              <a:gd name="connsiteX48" fmla="*/ 1333338 w 1811025"/>
              <a:gd name="connsiteY48" fmla="*/ 1107739 h 2359880"/>
              <a:gd name="connsiteX49" fmla="*/ 1287119 w 1811025"/>
              <a:gd name="connsiteY49" fmla="*/ 1079237 h 2359880"/>
              <a:gd name="connsiteX50" fmla="*/ 1239358 w 1811025"/>
              <a:gd name="connsiteY50" fmla="*/ 1124687 h 2359880"/>
              <a:gd name="connsiteX51" fmla="*/ 1241669 w 1811025"/>
              <a:gd name="connsiteY51" fmla="*/ 1150878 h 2359880"/>
              <a:gd name="connsiteX52" fmla="*/ 1243979 w 1811025"/>
              <a:gd name="connsiteY52" fmla="*/ 1158581 h 2359880"/>
              <a:gd name="connsiteX53" fmla="*/ 1349515 w 1811025"/>
              <a:gd name="connsiteY53" fmla="*/ 1537584 h 2359880"/>
              <a:gd name="connsiteX54" fmla="*/ 1446577 w 1811025"/>
              <a:gd name="connsiteY54" fmla="*/ 1864976 h 2359880"/>
              <a:gd name="connsiteX55" fmla="*/ 1483553 w 1811025"/>
              <a:gd name="connsiteY55" fmla="*/ 1999014 h 2359880"/>
              <a:gd name="connsiteX56" fmla="*/ 1575993 w 1811025"/>
              <a:gd name="connsiteY56" fmla="*/ 2320243 h 2359880"/>
              <a:gd name="connsiteX57" fmla="*/ 1555965 w 1811025"/>
              <a:gd name="connsiteY57" fmla="*/ 2350286 h 2359880"/>
              <a:gd name="connsiteX58" fmla="*/ 1404209 w 1811025"/>
              <a:gd name="connsiteY58" fmla="*/ 2358759 h 2359880"/>
              <a:gd name="connsiteX59" fmla="*/ 1300214 w 1811025"/>
              <a:gd name="connsiteY59" fmla="*/ 2354137 h 2359880"/>
              <a:gd name="connsiteX60" fmla="*/ 1280186 w 1811025"/>
              <a:gd name="connsiteY60" fmla="*/ 2354907 h 2359880"/>
              <a:gd name="connsiteX61" fmla="*/ 1267090 w 1811025"/>
              <a:gd name="connsiteY61" fmla="*/ 2357989 h 2359880"/>
              <a:gd name="connsiteX62" fmla="*/ 1256305 w 1811025"/>
              <a:gd name="connsiteY62" fmla="*/ 2359529 h 2359880"/>
              <a:gd name="connsiteX63" fmla="*/ 828770 w 1811025"/>
              <a:gd name="connsiteY63" fmla="*/ 2359529 h 2359880"/>
              <a:gd name="connsiteX64" fmla="*/ 432049 w 1811025"/>
              <a:gd name="connsiteY64" fmla="*/ 2358759 h 2359880"/>
              <a:gd name="connsiteX65" fmla="*/ 408169 w 1811025"/>
              <a:gd name="connsiteY65" fmla="*/ 2354907 h 2359880"/>
              <a:gd name="connsiteX66" fmla="*/ 247939 w 1811025"/>
              <a:gd name="connsiteY66" fmla="*/ 2353367 h 2359880"/>
              <a:gd name="connsiteX67" fmla="*/ 230221 w 1811025"/>
              <a:gd name="connsiteY67" fmla="*/ 2323324 h 2359880"/>
              <a:gd name="connsiteX68" fmla="*/ 285686 w 1811025"/>
              <a:gd name="connsiteY68" fmla="*/ 2136903 h 2359880"/>
              <a:gd name="connsiteX69" fmla="*/ 331135 w 1811025"/>
              <a:gd name="connsiteY69" fmla="*/ 1984377 h 2359880"/>
              <a:gd name="connsiteX70" fmla="*/ 332676 w 1811025"/>
              <a:gd name="connsiteY70" fmla="*/ 1978215 h 2359880"/>
              <a:gd name="connsiteX71" fmla="*/ 401236 w 1811025"/>
              <a:gd name="connsiteY71" fmla="*/ 1722464 h 2359880"/>
              <a:gd name="connsiteX72" fmla="*/ 520637 w 1811025"/>
              <a:gd name="connsiteY72" fmla="*/ 1308026 h 2359880"/>
              <a:gd name="connsiteX73" fmla="*/ 529881 w 1811025"/>
              <a:gd name="connsiteY73" fmla="*/ 1280294 h 2359880"/>
              <a:gd name="connsiteX74" fmla="*/ 563776 w 1811025"/>
              <a:gd name="connsiteY74" fmla="*/ 1157040 h 2359880"/>
              <a:gd name="connsiteX75" fmla="*/ 555302 w 1811025"/>
              <a:gd name="connsiteY75" fmla="*/ 1098495 h 2359880"/>
              <a:gd name="connsiteX76" fmla="*/ 494445 w 1811025"/>
              <a:gd name="connsiteY76" fmla="*/ 1110821 h 2359880"/>
              <a:gd name="connsiteX77" fmla="*/ 447455 w 1811025"/>
              <a:gd name="connsiteY77" fmla="*/ 1186313 h 2359880"/>
              <a:gd name="connsiteX78" fmla="*/ 354245 w 1811025"/>
              <a:gd name="connsiteY78" fmla="*/ 1495986 h 2359880"/>
              <a:gd name="connsiteX79" fmla="*/ 284915 w 1811025"/>
              <a:gd name="connsiteY79" fmla="*/ 1757129 h 2359880"/>
              <a:gd name="connsiteX80" fmla="*/ 264116 w 1811025"/>
              <a:gd name="connsiteY80" fmla="*/ 1842636 h 2359880"/>
              <a:gd name="connsiteX81" fmla="*/ 63059 w 1811025"/>
              <a:gd name="connsiteY81" fmla="*/ 1948942 h 2359880"/>
              <a:gd name="connsiteX82" fmla="*/ 1432 w 1811025"/>
              <a:gd name="connsiteY82" fmla="*/ 1858813 h 2359880"/>
              <a:gd name="connsiteX83" fmla="*/ 28394 w 1811025"/>
              <a:gd name="connsiteY83" fmla="*/ 1727087 h 2359880"/>
              <a:gd name="connsiteX84" fmla="*/ 167824 w 1811025"/>
              <a:gd name="connsiteY84" fmla="*/ 1238695 h 2359880"/>
              <a:gd name="connsiteX85" fmla="*/ 177069 w 1811025"/>
              <a:gd name="connsiteY85" fmla="*/ 1201720 h 2359880"/>
              <a:gd name="connsiteX86" fmla="*/ 290307 w 1811025"/>
              <a:gd name="connsiteY86" fmla="*/ 873558 h 2359880"/>
              <a:gd name="connsiteX87" fmla="*/ 549910 w 1811025"/>
              <a:gd name="connsiteY87" fmla="*/ 675582 h 2359880"/>
              <a:gd name="connsiteX88" fmla="*/ 667000 w 1811025"/>
              <a:gd name="connsiteY88" fmla="*/ 663257 h 2359880"/>
              <a:gd name="connsiteX89" fmla="*/ 906576 w 1811025"/>
              <a:gd name="connsiteY89" fmla="*/ 0 h 2359880"/>
              <a:gd name="connsiteX90" fmla="*/ 1202383 w 1811025"/>
              <a:gd name="connsiteY90" fmla="*/ 295807 h 2359880"/>
              <a:gd name="connsiteX91" fmla="*/ 906576 w 1811025"/>
              <a:gd name="connsiteY91" fmla="*/ 591615 h 2359880"/>
              <a:gd name="connsiteX92" fmla="*/ 610768 w 1811025"/>
              <a:gd name="connsiteY92" fmla="*/ 295807 h 2359880"/>
              <a:gd name="connsiteX93" fmla="*/ 906576 w 1811025"/>
              <a:gd name="connsiteY93" fmla="*/ 0 h 235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811025" h="2359880">
                <a:moveTo>
                  <a:pt x="820370" y="1647757"/>
                </a:moveTo>
                <a:cubicBezTo>
                  <a:pt x="828820" y="1646781"/>
                  <a:pt x="838208" y="1647937"/>
                  <a:pt x="848030" y="1651596"/>
                </a:cubicBezTo>
                <a:cubicBezTo>
                  <a:pt x="872680" y="1660840"/>
                  <a:pt x="890398" y="1679328"/>
                  <a:pt x="896560" y="1704749"/>
                </a:cubicBezTo>
                <a:cubicBezTo>
                  <a:pt x="901953" y="1727088"/>
                  <a:pt x="915819" y="1737873"/>
                  <a:pt x="934307" y="1746347"/>
                </a:cubicBezTo>
                <a:cubicBezTo>
                  <a:pt x="958187" y="1757132"/>
                  <a:pt x="983609" y="1764065"/>
                  <a:pt x="1008259" y="1770998"/>
                </a:cubicBezTo>
                <a:cubicBezTo>
                  <a:pt x="1031369" y="1777930"/>
                  <a:pt x="1055250" y="1784093"/>
                  <a:pt x="1075278" y="1797959"/>
                </a:cubicBezTo>
                <a:cubicBezTo>
                  <a:pt x="1103010" y="1817217"/>
                  <a:pt x="1115335" y="1856504"/>
                  <a:pt x="1099929" y="1884236"/>
                </a:cubicBezTo>
                <a:cubicBezTo>
                  <a:pt x="1078360" y="1922753"/>
                  <a:pt x="1063723" y="1964351"/>
                  <a:pt x="1050627" y="2005949"/>
                </a:cubicBezTo>
                <a:cubicBezTo>
                  <a:pt x="1028288" y="2074508"/>
                  <a:pt x="975905" y="2106862"/>
                  <a:pt x="911197" y="2120728"/>
                </a:cubicBezTo>
                <a:cubicBezTo>
                  <a:pt x="874221" y="2128432"/>
                  <a:pt x="841097" y="2112254"/>
                  <a:pt x="814905" y="2084523"/>
                </a:cubicBezTo>
                <a:cubicBezTo>
                  <a:pt x="795647" y="2063724"/>
                  <a:pt x="784092" y="2038303"/>
                  <a:pt x="767915" y="2015963"/>
                </a:cubicBezTo>
                <a:cubicBezTo>
                  <a:pt x="744035" y="1984380"/>
                  <a:pt x="725546" y="1982839"/>
                  <a:pt x="697815" y="2010571"/>
                </a:cubicBezTo>
                <a:cubicBezTo>
                  <a:pt x="687030" y="2021355"/>
                  <a:pt x="676245" y="2032140"/>
                  <a:pt x="661609" y="2037532"/>
                </a:cubicBezTo>
                <a:cubicBezTo>
                  <a:pt x="619241" y="2052939"/>
                  <a:pt x="587657" y="2026748"/>
                  <a:pt x="595361" y="1982069"/>
                </a:cubicBezTo>
                <a:cubicBezTo>
                  <a:pt x="597671" y="1970514"/>
                  <a:pt x="600752" y="1957418"/>
                  <a:pt x="609996" y="1951256"/>
                </a:cubicBezTo>
                <a:cubicBezTo>
                  <a:pt x="656987" y="1919672"/>
                  <a:pt x="698585" y="1875763"/>
                  <a:pt x="765604" y="1876533"/>
                </a:cubicBezTo>
                <a:cubicBezTo>
                  <a:pt x="801039" y="1875763"/>
                  <a:pt x="831852" y="1891940"/>
                  <a:pt x="854193" y="1922753"/>
                </a:cubicBezTo>
                <a:cubicBezTo>
                  <a:pt x="865747" y="1938930"/>
                  <a:pt x="874221" y="1935078"/>
                  <a:pt x="885006" y="1922753"/>
                </a:cubicBezTo>
                <a:cubicBezTo>
                  <a:pt x="904264" y="1899643"/>
                  <a:pt x="905805" y="1873451"/>
                  <a:pt x="887317" y="1846490"/>
                </a:cubicBezTo>
                <a:cubicBezTo>
                  <a:pt x="869599" y="1820299"/>
                  <a:pt x="845718" y="1800270"/>
                  <a:pt x="823379" y="1777930"/>
                </a:cubicBezTo>
                <a:cubicBezTo>
                  <a:pt x="802580" y="1757132"/>
                  <a:pt x="787944" y="1733252"/>
                  <a:pt x="783322" y="1703978"/>
                </a:cubicBezTo>
                <a:cubicBezTo>
                  <a:pt x="778122" y="1672780"/>
                  <a:pt x="795021" y="1650681"/>
                  <a:pt x="820370" y="1647757"/>
                </a:cubicBezTo>
                <a:close/>
                <a:moveTo>
                  <a:pt x="1042921" y="1532964"/>
                </a:moveTo>
                <a:cubicBezTo>
                  <a:pt x="1102238" y="1532964"/>
                  <a:pt x="1145376" y="1579183"/>
                  <a:pt x="1144606" y="1643121"/>
                </a:cubicBezTo>
                <a:cubicBezTo>
                  <a:pt x="1144606" y="1701666"/>
                  <a:pt x="1106860" y="1742493"/>
                  <a:pt x="1054477" y="1742493"/>
                </a:cubicBezTo>
                <a:cubicBezTo>
                  <a:pt x="989769" y="1742493"/>
                  <a:pt x="942779" y="1695503"/>
                  <a:pt x="942008" y="1631566"/>
                </a:cubicBezTo>
                <a:cubicBezTo>
                  <a:pt x="942008" y="1569169"/>
                  <a:pt x="978213" y="1533734"/>
                  <a:pt x="1042921" y="1532964"/>
                </a:cubicBezTo>
                <a:close/>
                <a:moveTo>
                  <a:pt x="893478" y="1457470"/>
                </a:moveTo>
                <a:cubicBezTo>
                  <a:pt x="682407" y="1457470"/>
                  <a:pt x="510623" y="1628484"/>
                  <a:pt x="510623" y="1840326"/>
                </a:cubicBezTo>
                <a:cubicBezTo>
                  <a:pt x="510623" y="2052166"/>
                  <a:pt x="683177" y="2223180"/>
                  <a:pt x="894248" y="2223180"/>
                </a:cubicBezTo>
                <a:cubicBezTo>
                  <a:pt x="1105320" y="2223180"/>
                  <a:pt x="1277104" y="2052166"/>
                  <a:pt x="1277104" y="1840326"/>
                </a:cubicBezTo>
                <a:cubicBezTo>
                  <a:pt x="1277104" y="1628484"/>
                  <a:pt x="1104549" y="1457470"/>
                  <a:pt x="893478" y="1457470"/>
                </a:cubicBezTo>
                <a:close/>
                <a:moveTo>
                  <a:pt x="667000" y="663257"/>
                </a:moveTo>
                <a:cubicBezTo>
                  <a:pt x="806431" y="663257"/>
                  <a:pt x="945861" y="664028"/>
                  <a:pt x="1085291" y="664028"/>
                </a:cubicBezTo>
                <a:cubicBezTo>
                  <a:pt x="1094535" y="664028"/>
                  <a:pt x="1103009" y="664798"/>
                  <a:pt x="1112253" y="665568"/>
                </a:cubicBezTo>
                <a:cubicBezTo>
                  <a:pt x="1213936" y="665568"/>
                  <a:pt x="1312539" y="674812"/>
                  <a:pt x="1401898" y="730276"/>
                </a:cubicBezTo>
                <a:cubicBezTo>
                  <a:pt x="1441184" y="752616"/>
                  <a:pt x="1472768" y="782659"/>
                  <a:pt x="1493568" y="821945"/>
                </a:cubicBezTo>
                <a:cubicBezTo>
                  <a:pt x="1539018" y="908223"/>
                  <a:pt x="1579845" y="996811"/>
                  <a:pt x="1604496" y="1091562"/>
                </a:cubicBezTo>
                <a:cubicBezTo>
                  <a:pt x="1606036" y="1097725"/>
                  <a:pt x="1606807" y="1103888"/>
                  <a:pt x="1607577" y="1110050"/>
                </a:cubicBezTo>
                <a:cubicBezTo>
                  <a:pt x="1646093" y="1254103"/>
                  <a:pt x="1695395" y="1395843"/>
                  <a:pt x="1726208" y="1542207"/>
                </a:cubicBezTo>
                <a:cubicBezTo>
                  <a:pt x="1727748" y="1548369"/>
                  <a:pt x="1730060" y="1553762"/>
                  <a:pt x="1731600" y="1559924"/>
                </a:cubicBezTo>
                <a:cubicBezTo>
                  <a:pt x="1731600" y="1559924"/>
                  <a:pt x="1731600" y="1560695"/>
                  <a:pt x="1731600" y="1560695"/>
                </a:cubicBezTo>
                <a:cubicBezTo>
                  <a:pt x="1763955" y="1643890"/>
                  <a:pt x="1795538" y="1727087"/>
                  <a:pt x="1808634" y="1815675"/>
                </a:cubicBezTo>
                <a:cubicBezTo>
                  <a:pt x="1819418" y="1889626"/>
                  <a:pt x="1793998" y="1936617"/>
                  <a:pt x="1726979" y="1953564"/>
                </a:cubicBezTo>
                <a:cubicBezTo>
                  <a:pt x="1654567" y="1973592"/>
                  <a:pt x="1589089" y="1944320"/>
                  <a:pt x="1563668" y="1878842"/>
                </a:cubicBezTo>
                <a:cubicBezTo>
                  <a:pt x="1542869" y="1825689"/>
                  <a:pt x="1527462" y="1770225"/>
                  <a:pt x="1515137" y="1714761"/>
                </a:cubicBezTo>
                <a:cubicBezTo>
                  <a:pt x="1472768" y="1553762"/>
                  <a:pt x="1421926" y="1395073"/>
                  <a:pt x="1386492" y="1231762"/>
                </a:cubicBezTo>
                <a:cubicBezTo>
                  <a:pt x="1381099" y="1205571"/>
                  <a:pt x="1371855" y="1181691"/>
                  <a:pt x="1364922" y="1157040"/>
                </a:cubicBezTo>
                <a:cubicBezTo>
                  <a:pt x="1354137" y="1140093"/>
                  <a:pt x="1346434" y="1122375"/>
                  <a:pt x="1333338" y="1107739"/>
                </a:cubicBezTo>
                <a:cubicBezTo>
                  <a:pt x="1321013" y="1093873"/>
                  <a:pt x="1306377" y="1082318"/>
                  <a:pt x="1287119" y="1079237"/>
                </a:cubicBezTo>
                <a:cubicBezTo>
                  <a:pt x="1250912" y="1073074"/>
                  <a:pt x="1234736" y="1088481"/>
                  <a:pt x="1239358" y="1124687"/>
                </a:cubicBezTo>
                <a:cubicBezTo>
                  <a:pt x="1240128" y="1133160"/>
                  <a:pt x="1240898" y="1142404"/>
                  <a:pt x="1241669" y="1150878"/>
                </a:cubicBezTo>
                <a:cubicBezTo>
                  <a:pt x="1243210" y="1153959"/>
                  <a:pt x="1243979" y="1156270"/>
                  <a:pt x="1243979" y="1158581"/>
                </a:cubicBezTo>
                <a:cubicBezTo>
                  <a:pt x="1280956" y="1284916"/>
                  <a:pt x="1320243" y="1409709"/>
                  <a:pt x="1349515" y="1537584"/>
                </a:cubicBezTo>
                <a:cubicBezTo>
                  <a:pt x="1385721" y="1646201"/>
                  <a:pt x="1425778" y="1752507"/>
                  <a:pt x="1446577" y="1864976"/>
                </a:cubicBezTo>
                <a:cubicBezTo>
                  <a:pt x="1458902" y="1909655"/>
                  <a:pt x="1471228" y="1954334"/>
                  <a:pt x="1483553" y="1999014"/>
                </a:cubicBezTo>
                <a:cubicBezTo>
                  <a:pt x="1514367" y="2106090"/>
                  <a:pt x="1544409" y="2213166"/>
                  <a:pt x="1575993" y="2320243"/>
                </a:cubicBezTo>
                <a:cubicBezTo>
                  <a:pt x="1582156" y="2340271"/>
                  <a:pt x="1571371" y="2346434"/>
                  <a:pt x="1555965" y="2350286"/>
                </a:cubicBezTo>
                <a:cubicBezTo>
                  <a:pt x="1505893" y="2363381"/>
                  <a:pt x="1455051" y="2359529"/>
                  <a:pt x="1404209" y="2358759"/>
                </a:cubicBezTo>
                <a:cubicBezTo>
                  <a:pt x="1369544" y="2357989"/>
                  <a:pt x="1334879" y="2355677"/>
                  <a:pt x="1300214" y="2354137"/>
                </a:cubicBezTo>
                <a:cubicBezTo>
                  <a:pt x="1293281" y="2354137"/>
                  <a:pt x="1287119" y="2354907"/>
                  <a:pt x="1280186" y="2354907"/>
                </a:cubicBezTo>
                <a:cubicBezTo>
                  <a:pt x="1275563" y="2357219"/>
                  <a:pt x="1271712" y="2357989"/>
                  <a:pt x="1267090" y="2357989"/>
                </a:cubicBezTo>
                <a:cubicBezTo>
                  <a:pt x="1263238" y="2358759"/>
                  <a:pt x="1260157" y="2359529"/>
                  <a:pt x="1256305" y="2359529"/>
                </a:cubicBezTo>
                <a:cubicBezTo>
                  <a:pt x="1113794" y="2359529"/>
                  <a:pt x="971281" y="2359529"/>
                  <a:pt x="828770" y="2359529"/>
                </a:cubicBezTo>
                <a:cubicBezTo>
                  <a:pt x="696273" y="2358759"/>
                  <a:pt x="564546" y="2358759"/>
                  <a:pt x="432049" y="2358759"/>
                </a:cubicBezTo>
                <a:cubicBezTo>
                  <a:pt x="424345" y="2358759"/>
                  <a:pt x="415871" y="2356448"/>
                  <a:pt x="408169" y="2354907"/>
                </a:cubicBezTo>
                <a:cubicBezTo>
                  <a:pt x="355015" y="2354907"/>
                  <a:pt x="301092" y="2354907"/>
                  <a:pt x="247939" y="2353367"/>
                </a:cubicBezTo>
                <a:cubicBezTo>
                  <a:pt x="220207" y="2353367"/>
                  <a:pt x="217126" y="2347974"/>
                  <a:pt x="230221" y="2323324"/>
                </a:cubicBezTo>
                <a:cubicBezTo>
                  <a:pt x="260264" y="2264779"/>
                  <a:pt x="271049" y="2200071"/>
                  <a:pt x="285686" y="2136903"/>
                </a:cubicBezTo>
                <a:cubicBezTo>
                  <a:pt x="297240" y="2085291"/>
                  <a:pt x="315729" y="2035219"/>
                  <a:pt x="331135" y="1984377"/>
                </a:cubicBezTo>
                <a:cubicBezTo>
                  <a:pt x="331135" y="1982067"/>
                  <a:pt x="331905" y="1980525"/>
                  <a:pt x="332676" y="1978215"/>
                </a:cubicBezTo>
                <a:cubicBezTo>
                  <a:pt x="351163" y="1891937"/>
                  <a:pt x="372733" y="1806431"/>
                  <a:pt x="401236" y="1722464"/>
                </a:cubicBezTo>
                <a:cubicBezTo>
                  <a:pt x="446685" y="1586115"/>
                  <a:pt x="482120" y="1446685"/>
                  <a:pt x="520637" y="1308026"/>
                </a:cubicBezTo>
                <a:cubicBezTo>
                  <a:pt x="522948" y="1298782"/>
                  <a:pt x="526800" y="1289537"/>
                  <a:pt x="529881" y="1280294"/>
                </a:cubicBezTo>
                <a:cubicBezTo>
                  <a:pt x="541436" y="1239466"/>
                  <a:pt x="552991" y="1198638"/>
                  <a:pt x="563776" y="1157040"/>
                </a:cubicBezTo>
                <a:cubicBezTo>
                  <a:pt x="569938" y="1136241"/>
                  <a:pt x="577642" y="1113131"/>
                  <a:pt x="555302" y="1098495"/>
                </a:cubicBezTo>
                <a:cubicBezTo>
                  <a:pt x="533733" y="1084629"/>
                  <a:pt x="512934" y="1096955"/>
                  <a:pt x="494445" y="1110821"/>
                </a:cubicBezTo>
                <a:cubicBezTo>
                  <a:pt x="469795" y="1130079"/>
                  <a:pt x="456699" y="1156270"/>
                  <a:pt x="447455" y="1186313"/>
                </a:cubicBezTo>
                <a:cubicBezTo>
                  <a:pt x="416642" y="1289537"/>
                  <a:pt x="385058" y="1392762"/>
                  <a:pt x="354245" y="1495986"/>
                </a:cubicBezTo>
                <a:cubicBezTo>
                  <a:pt x="334986" y="1583805"/>
                  <a:pt x="308025" y="1670081"/>
                  <a:pt x="284915" y="1757129"/>
                </a:cubicBezTo>
                <a:cubicBezTo>
                  <a:pt x="277212" y="1785632"/>
                  <a:pt x="269508" y="1813363"/>
                  <a:pt x="264116" y="1842636"/>
                </a:cubicBezTo>
                <a:cubicBezTo>
                  <a:pt x="245628" y="1937387"/>
                  <a:pt x="151647" y="1986689"/>
                  <a:pt x="63059" y="1948942"/>
                </a:cubicBezTo>
                <a:cubicBezTo>
                  <a:pt x="23773" y="1931995"/>
                  <a:pt x="6055" y="1899641"/>
                  <a:pt x="1432" y="1858813"/>
                </a:cubicBezTo>
                <a:cubicBezTo>
                  <a:pt x="-3960" y="1811823"/>
                  <a:pt x="6055" y="1767914"/>
                  <a:pt x="28394" y="1727087"/>
                </a:cubicBezTo>
                <a:cubicBezTo>
                  <a:pt x="83088" y="1566857"/>
                  <a:pt x="115442" y="1399695"/>
                  <a:pt x="167824" y="1238695"/>
                </a:cubicBezTo>
                <a:cubicBezTo>
                  <a:pt x="168595" y="1224059"/>
                  <a:pt x="172447" y="1212504"/>
                  <a:pt x="177069" y="1201720"/>
                </a:cubicBezTo>
                <a:cubicBezTo>
                  <a:pt x="206341" y="1090022"/>
                  <a:pt x="241777" y="979864"/>
                  <a:pt x="290307" y="873558"/>
                </a:cubicBezTo>
                <a:cubicBezTo>
                  <a:pt x="341920" y="759549"/>
                  <a:pt x="432049" y="700233"/>
                  <a:pt x="549910" y="675582"/>
                </a:cubicBezTo>
                <a:cubicBezTo>
                  <a:pt x="588426" y="667109"/>
                  <a:pt x="627713" y="663257"/>
                  <a:pt x="667000" y="663257"/>
                </a:cubicBezTo>
                <a:close/>
                <a:moveTo>
                  <a:pt x="906576" y="0"/>
                </a:moveTo>
                <a:cubicBezTo>
                  <a:pt x="1069946" y="0"/>
                  <a:pt x="1202383" y="132438"/>
                  <a:pt x="1202383" y="295807"/>
                </a:cubicBezTo>
                <a:cubicBezTo>
                  <a:pt x="1202383" y="459178"/>
                  <a:pt x="1069946" y="591615"/>
                  <a:pt x="906576" y="591615"/>
                </a:cubicBezTo>
                <a:cubicBezTo>
                  <a:pt x="743206" y="591615"/>
                  <a:pt x="610768" y="459178"/>
                  <a:pt x="610768" y="295807"/>
                </a:cubicBezTo>
                <a:cubicBezTo>
                  <a:pt x="610768" y="132438"/>
                  <a:pt x="743206" y="0"/>
                  <a:pt x="906576" y="0"/>
                </a:cubicBezTo>
                <a:close/>
              </a:path>
            </a:pathLst>
          </a:custGeom>
          <a:solidFill>
            <a:schemeClr val="accent1"/>
          </a:solidFill>
          <a:ln w="807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18C89ACF-1D84-471D-9376-B7605C7B4C3E}"/>
              </a:ext>
            </a:extLst>
          </p:cNvPr>
          <p:cNvGrpSpPr/>
          <p:nvPr/>
        </p:nvGrpSpPr>
        <p:grpSpPr>
          <a:xfrm>
            <a:off x="9959106" y="1571132"/>
            <a:ext cx="1207911" cy="1207911"/>
            <a:chOff x="1259632" y="1927684"/>
            <a:chExt cx="2005372" cy="2005372"/>
          </a:xfrm>
        </p:grpSpPr>
        <p:sp>
          <p:nvSpPr>
            <p:cNvPr id="4" name="Oval 13">
              <a:extLst>
                <a:ext uri="{FF2B5EF4-FFF2-40B4-BE49-F238E27FC236}">
                  <a16:creationId xmlns:a16="http://schemas.microsoft.com/office/drawing/2014/main" id="{38F172B1-044A-4BEC-99F8-C7BCB86C3C4B}"/>
                </a:ext>
              </a:extLst>
            </p:cNvPr>
            <p:cNvSpPr/>
            <p:nvPr/>
          </p:nvSpPr>
          <p:spPr>
            <a:xfrm>
              <a:off x="1541124" y="2209176"/>
              <a:ext cx="1442389" cy="1442389"/>
            </a:xfrm>
            <a:prstGeom prst="ellipse">
              <a:avLst/>
            </a:prstGeom>
            <a:noFill/>
            <a:ln w="1270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" name="Oval 14">
              <a:extLst>
                <a:ext uri="{FF2B5EF4-FFF2-40B4-BE49-F238E27FC236}">
                  <a16:creationId xmlns:a16="http://schemas.microsoft.com/office/drawing/2014/main" id="{6EDB50E5-4FE2-40F6-B0F3-926284113C5E}"/>
                </a:ext>
              </a:extLst>
            </p:cNvPr>
            <p:cNvSpPr/>
            <p:nvPr/>
          </p:nvSpPr>
          <p:spPr>
            <a:xfrm>
              <a:off x="1832924" y="2500976"/>
              <a:ext cx="858789" cy="858789"/>
            </a:xfrm>
            <a:prstGeom prst="ellipse">
              <a:avLst/>
            </a:prstGeom>
            <a:noFill/>
            <a:ln w="127000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Oval 15">
              <a:extLst>
                <a:ext uri="{FF2B5EF4-FFF2-40B4-BE49-F238E27FC236}">
                  <a16:creationId xmlns:a16="http://schemas.microsoft.com/office/drawing/2014/main" id="{A49946F3-A4E4-4EED-8A55-BC31701E2064}"/>
                </a:ext>
              </a:extLst>
            </p:cNvPr>
            <p:cNvSpPr/>
            <p:nvPr/>
          </p:nvSpPr>
          <p:spPr>
            <a:xfrm>
              <a:off x="1259632" y="1927684"/>
              <a:ext cx="2005372" cy="2005372"/>
            </a:xfrm>
            <a:prstGeom prst="ellipse">
              <a:avLst/>
            </a:prstGeom>
            <a:noFill/>
            <a:ln w="127000"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7" name="Group 12">
            <a:extLst>
              <a:ext uri="{FF2B5EF4-FFF2-40B4-BE49-F238E27FC236}">
                <a16:creationId xmlns:a16="http://schemas.microsoft.com/office/drawing/2014/main" id="{4EDA2A8A-ACAC-4F57-8807-94878C175763}"/>
              </a:ext>
            </a:extLst>
          </p:cNvPr>
          <p:cNvGrpSpPr/>
          <p:nvPr/>
        </p:nvGrpSpPr>
        <p:grpSpPr>
          <a:xfrm>
            <a:off x="7048324" y="2053233"/>
            <a:ext cx="4267377" cy="4034152"/>
            <a:chOff x="5220072" y="1700808"/>
            <a:chExt cx="3085299" cy="4229422"/>
          </a:xfrm>
        </p:grpSpPr>
        <p:sp>
          <p:nvSpPr>
            <p:cNvPr id="8" name="Flowchart: Process 9">
              <a:extLst>
                <a:ext uri="{FF2B5EF4-FFF2-40B4-BE49-F238E27FC236}">
                  <a16:creationId xmlns:a16="http://schemas.microsoft.com/office/drawing/2014/main" id="{675F5ACD-80A8-42C6-8B6D-BAB18B858DDF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chemeClr val="bg1">
                    <a:lumMod val="49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  <a:effectLst>
              <a:glow>
                <a:schemeClr val="bg1">
                  <a:lumMod val="65000"/>
                  <a:alpha val="48000"/>
                </a:schemeClr>
              </a:glow>
              <a:softEdge rad="292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6087753E-D516-42C9-BE84-E42EFFF511C0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11" name="Up Arrow 3">
                <a:extLst>
                  <a:ext uri="{FF2B5EF4-FFF2-40B4-BE49-F238E27FC236}">
                    <a16:creationId xmlns:a16="http://schemas.microsoft.com/office/drawing/2014/main" id="{5B4194EE-5E11-4559-96E1-D361254D8B01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chemeClr val="accent4"/>
                  </a:gs>
                  <a:gs pos="0">
                    <a:schemeClr val="accent4">
                      <a:lumMod val="86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12" name="Flowchart: Data 6">
                <a:extLst>
                  <a:ext uri="{FF2B5EF4-FFF2-40B4-BE49-F238E27FC236}">
                    <a16:creationId xmlns:a16="http://schemas.microsoft.com/office/drawing/2014/main" id="{153767E5-29D5-44EC-9476-261B47D0CA5F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48000"/>
                    </a:schemeClr>
                  </a:gs>
                  <a:gs pos="0">
                    <a:schemeClr val="accent4">
                      <a:lumMod val="9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/>
              </a:p>
            </p:txBody>
          </p:sp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2FAB9D92-D76F-47AD-9961-9EC18AF6C98A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73000"/>
                    </a:schemeClr>
                  </a:gs>
                  <a:gs pos="0">
                    <a:schemeClr val="accent4">
                      <a:lumMod val="94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14" name="Flowchart: Data 6">
                <a:extLst>
                  <a:ext uri="{FF2B5EF4-FFF2-40B4-BE49-F238E27FC236}">
                    <a16:creationId xmlns:a16="http://schemas.microsoft.com/office/drawing/2014/main" id="{00DA37C7-CC8D-423C-9C0F-16DEA9249220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17000"/>
                    </a:schemeClr>
                  </a:gs>
                  <a:gs pos="0">
                    <a:schemeClr val="accent4">
                      <a:lumMod val="78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15" name="Rectangle 8">
                <a:extLst>
                  <a:ext uri="{FF2B5EF4-FFF2-40B4-BE49-F238E27FC236}">
                    <a16:creationId xmlns:a16="http://schemas.microsoft.com/office/drawing/2014/main" id="{3FA58DF5-A695-4775-89EF-C562C7FB2E76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62000"/>
                    </a:schemeClr>
                  </a:gs>
                  <a:gs pos="44000">
                    <a:schemeClr val="accent4">
                      <a:lumMod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</p:grpSp>
        <p:pic>
          <p:nvPicPr>
            <p:cNvPr id="1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906DBB35-71DD-4CCD-A9E9-7190F2A65A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16" name="Straight Connector 18">
            <a:extLst>
              <a:ext uri="{FF2B5EF4-FFF2-40B4-BE49-F238E27FC236}">
                <a16:creationId xmlns:a16="http://schemas.microsoft.com/office/drawing/2014/main" id="{D78EE26C-6269-4F43-B651-0D36CC6ABEE7}"/>
              </a:ext>
            </a:extLst>
          </p:cNvPr>
          <p:cNvCxnSpPr>
            <a:cxnSpLocks/>
          </p:cNvCxnSpPr>
          <p:nvPr/>
        </p:nvCxnSpPr>
        <p:spPr>
          <a:xfrm flipV="1">
            <a:off x="3682380" y="3081624"/>
            <a:ext cx="5112000" cy="9524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22">
            <a:extLst>
              <a:ext uri="{FF2B5EF4-FFF2-40B4-BE49-F238E27FC236}">
                <a16:creationId xmlns:a16="http://schemas.microsoft.com/office/drawing/2014/main" id="{B8F990A6-8A3E-4377-8A26-95BCE1F65626}"/>
              </a:ext>
            </a:extLst>
          </p:cNvPr>
          <p:cNvGrpSpPr/>
          <p:nvPr/>
        </p:nvGrpSpPr>
        <p:grpSpPr>
          <a:xfrm>
            <a:off x="3773846" y="2227353"/>
            <a:ext cx="4660036" cy="853045"/>
            <a:chOff x="6372201" y="2011203"/>
            <a:chExt cx="2736305" cy="8530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3444C66-BFB2-4CE3-B20D-299C77C301BC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316EA73-4BB4-43C8-8998-2FDFFC6E287D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0" name="Rectangle 26">
            <a:extLst>
              <a:ext uri="{FF2B5EF4-FFF2-40B4-BE49-F238E27FC236}">
                <a16:creationId xmlns:a16="http://schemas.microsoft.com/office/drawing/2014/main" id="{397E8825-CDE2-41A2-8959-338A950CFC63}"/>
              </a:ext>
            </a:extLst>
          </p:cNvPr>
          <p:cNvSpPr/>
          <p:nvPr/>
        </p:nvSpPr>
        <p:spPr>
          <a:xfrm>
            <a:off x="2818285" y="2236876"/>
            <a:ext cx="864096" cy="86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cxnSp>
        <p:nvCxnSpPr>
          <p:cNvPr id="21" name="Straight Connector 28">
            <a:extLst>
              <a:ext uri="{FF2B5EF4-FFF2-40B4-BE49-F238E27FC236}">
                <a16:creationId xmlns:a16="http://schemas.microsoft.com/office/drawing/2014/main" id="{10AAC24D-E6E6-4103-85D5-23E47D447E6D}"/>
              </a:ext>
            </a:extLst>
          </p:cNvPr>
          <p:cNvCxnSpPr>
            <a:cxnSpLocks/>
          </p:cNvCxnSpPr>
          <p:nvPr/>
        </p:nvCxnSpPr>
        <p:spPr>
          <a:xfrm flipV="1">
            <a:off x="2695370" y="4390152"/>
            <a:ext cx="5112000" cy="9524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9">
            <a:extLst>
              <a:ext uri="{FF2B5EF4-FFF2-40B4-BE49-F238E27FC236}">
                <a16:creationId xmlns:a16="http://schemas.microsoft.com/office/drawing/2014/main" id="{D2A4112B-F73C-4579-AB8F-DEC366A12DC6}"/>
              </a:ext>
            </a:extLst>
          </p:cNvPr>
          <p:cNvGrpSpPr/>
          <p:nvPr/>
        </p:nvGrpSpPr>
        <p:grpSpPr>
          <a:xfrm>
            <a:off x="2856040" y="3535879"/>
            <a:ext cx="4660036" cy="853045"/>
            <a:chOff x="6372201" y="2011203"/>
            <a:chExt cx="2736305" cy="853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879C990-2926-402C-9290-BBF299C661C1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6D11960-9369-49DB-9108-9F854AC0FB3F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5" name="Rectangle 32">
            <a:extLst>
              <a:ext uri="{FF2B5EF4-FFF2-40B4-BE49-F238E27FC236}">
                <a16:creationId xmlns:a16="http://schemas.microsoft.com/office/drawing/2014/main" id="{BE8757FD-8A62-4AF2-91CA-4AD62D8968B7}"/>
              </a:ext>
            </a:extLst>
          </p:cNvPr>
          <p:cNvSpPr/>
          <p:nvPr/>
        </p:nvSpPr>
        <p:spPr>
          <a:xfrm>
            <a:off x="1901585" y="3545404"/>
            <a:ext cx="864000" cy="86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cxnSp>
        <p:nvCxnSpPr>
          <p:cNvPr id="26" name="Straight Connector 33">
            <a:extLst>
              <a:ext uri="{FF2B5EF4-FFF2-40B4-BE49-F238E27FC236}">
                <a16:creationId xmlns:a16="http://schemas.microsoft.com/office/drawing/2014/main" id="{AD170065-3982-4CC2-8037-58DA7B36B372}"/>
              </a:ext>
            </a:extLst>
          </p:cNvPr>
          <p:cNvCxnSpPr>
            <a:cxnSpLocks/>
          </p:cNvCxnSpPr>
          <p:nvPr/>
        </p:nvCxnSpPr>
        <p:spPr>
          <a:xfrm flipV="1">
            <a:off x="1778671" y="5698679"/>
            <a:ext cx="5112000" cy="9524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34">
            <a:extLst>
              <a:ext uri="{FF2B5EF4-FFF2-40B4-BE49-F238E27FC236}">
                <a16:creationId xmlns:a16="http://schemas.microsoft.com/office/drawing/2014/main" id="{6FA5B4B5-4D8C-4E9F-8E2E-EA4CD2515DF0}"/>
              </a:ext>
            </a:extLst>
          </p:cNvPr>
          <p:cNvGrpSpPr/>
          <p:nvPr/>
        </p:nvGrpSpPr>
        <p:grpSpPr>
          <a:xfrm>
            <a:off x="1938233" y="4844407"/>
            <a:ext cx="4660036" cy="853045"/>
            <a:chOff x="6372201" y="2011203"/>
            <a:chExt cx="2736305" cy="85304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84239E7-DE19-48F3-8B3A-5B63BA77DFB3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182CE8B-C964-4726-A73B-3BBE55897060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30" name="Rectangle 37">
            <a:extLst>
              <a:ext uri="{FF2B5EF4-FFF2-40B4-BE49-F238E27FC236}">
                <a16:creationId xmlns:a16="http://schemas.microsoft.com/office/drawing/2014/main" id="{B63D143E-98A8-4A53-B5B6-0B7795DF9EAC}"/>
              </a:ext>
            </a:extLst>
          </p:cNvPr>
          <p:cNvSpPr/>
          <p:nvPr/>
        </p:nvSpPr>
        <p:spPr>
          <a:xfrm>
            <a:off x="990856" y="4853931"/>
            <a:ext cx="864000" cy="86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44A23FBD-5AD4-411A-AEE0-59C120116607}"/>
              </a:ext>
            </a:extLst>
          </p:cNvPr>
          <p:cNvSpPr/>
          <p:nvPr/>
        </p:nvSpPr>
        <p:spPr>
          <a:xfrm flipH="1">
            <a:off x="2122372" y="382513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C5428E03-685E-4D11-8D2B-BE580A94E5EC}"/>
              </a:ext>
            </a:extLst>
          </p:cNvPr>
          <p:cNvSpPr/>
          <p:nvPr/>
        </p:nvSpPr>
        <p:spPr>
          <a:xfrm>
            <a:off x="3080536" y="2504350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4FF6709D-A637-42BB-8DF6-97B90D8480AF}"/>
              </a:ext>
            </a:extLst>
          </p:cNvPr>
          <p:cNvSpPr/>
          <p:nvPr/>
        </p:nvSpPr>
        <p:spPr>
          <a:xfrm>
            <a:off x="1209331" y="515289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53FB774-EE2F-4702-8F0D-EC3607D44053}"/>
              </a:ext>
            </a:extLst>
          </p:cNvPr>
          <p:cNvSpPr txBox="1"/>
          <p:nvPr/>
        </p:nvSpPr>
        <p:spPr>
          <a:xfrm>
            <a:off x="1247685" y="1012774"/>
            <a:ext cx="346104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3608389-BD60-432D-9313-E382BB744CD7}"/>
              </a:ext>
            </a:extLst>
          </p:cNvPr>
          <p:cNvSpPr txBox="1"/>
          <p:nvPr/>
        </p:nvSpPr>
        <p:spPr>
          <a:xfrm>
            <a:off x="7066997" y="4040732"/>
            <a:ext cx="43501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accent4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2000" dirty="0">
                <a:solidFill>
                  <a:schemeClr val="accent4"/>
                </a:solidFill>
                <a:cs typeface="Arial" pitchFamily="34" charset="0"/>
              </a:rPr>
              <a:t>CU USU AGAM INTEGRE IMPEDIT.</a:t>
            </a:r>
            <a:endParaRPr lang="ko-KR" altLang="en-US" sz="2000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DB05285-6719-4374-B96D-F39401047876}"/>
              </a:ext>
            </a:extLst>
          </p:cNvPr>
          <p:cNvSpPr txBox="1"/>
          <p:nvPr/>
        </p:nvSpPr>
        <p:spPr>
          <a:xfrm>
            <a:off x="7066997" y="4748618"/>
            <a:ext cx="43501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C1196A1-996D-453C-97A7-CA3592CD9B91}"/>
              </a:ext>
            </a:extLst>
          </p:cNvPr>
          <p:cNvSpPr txBox="1"/>
          <p:nvPr/>
        </p:nvSpPr>
        <p:spPr>
          <a:xfrm>
            <a:off x="7184484" y="569455"/>
            <a:ext cx="42326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800" dirty="0">
                <a:solidFill>
                  <a:schemeClr val="accent1"/>
                </a:solidFill>
                <a:cs typeface="Arial" pitchFamily="34" charset="0"/>
              </a:rPr>
              <a:t>ALLPPT</a:t>
            </a:r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Layout</a:t>
            </a:r>
          </a:p>
          <a:p>
            <a:pPr algn="r"/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</a:t>
            </a:r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Text Slide </a:t>
            </a:r>
          </a:p>
          <a:p>
            <a:pPr algn="r"/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Presentation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그래픽 3">
            <a:extLst>
              <a:ext uri="{FF2B5EF4-FFF2-40B4-BE49-F238E27FC236}">
                <a16:creationId xmlns:a16="http://schemas.microsoft.com/office/drawing/2014/main" id="{6AC2C0FF-514B-481F-92EF-13399390FCF3}"/>
              </a:ext>
            </a:extLst>
          </p:cNvPr>
          <p:cNvSpPr/>
          <p:nvPr/>
        </p:nvSpPr>
        <p:spPr>
          <a:xfrm>
            <a:off x="4913513" y="1905712"/>
            <a:ext cx="1260450" cy="2088103"/>
          </a:xfrm>
          <a:custGeom>
            <a:avLst/>
            <a:gdLst>
              <a:gd name="connsiteX0" fmla="*/ 4139894 w 4140484"/>
              <a:gd name="connsiteY0" fmla="*/ 3766322 h 6859264"/>
              <a:gd name="connsiteX1" fmla="*/ 4125588 w 4140484"/>
              <a:gd name="connsiteY1" fmla="*/ 3595692 h 6859264"/>
              <a:gd name="connsiteX2" fmla="*/ 4125785 w 4140484"/>
              <a:gd name="connsiteY2" fmla="*/ 3587620 h 6859264"/>
              <a:gd name="connsiteX3" fmla="*/ 4124669 w 4140484"/>
              <a:gd name="connsiteY3" fmla="*/ 3421256 h 6859264"/>
              <a:gd name="connsiteX4" fmla="*/ 4118500 w 4140484"/>
              <a:gd name="connsiteY4" fmla="*/ 3375974 h 6859264"/>
              <a:gd name="connsiteX5" fmla="*/ 4103997 w 4140484"/>
              <a:gd name="connsiteY5" fmla="*/ 3355301 h 6859264"/>
              <a:gd name="connsiteX6" fmla="*/ 4085686 w 4140484"/>
              <a:gd name="connsiteY6" fmla="*/ 3368558 h 6859264"/>
              <a:gd name="connsiteX7" fmla="*/ 4035810 w 4140484"/>
              <a:gd name="connsiteY7" fmla="*/ 3475201 h 6859264"/>
              <a:gd name="connsiteX8" fmla="*/ 3984621 w 4140484"/>
              <a:gd name="connsiteY8" fmla="*/ 3607439 h 6859264"/>
              <a:gd name="connsiteX9" fmla="*/ 3977534 w 4140484"/>
              <a:gd name="connsiteY9" fmla="*/ 3618793 h 6859264"/>
              <a:gd name="connsiteX10" fmla="*/ 3935204 w 4140484"/>
              <a:gd name="connsiteY10" fmla="*/ 3698201 h 6859264"/>
              <a:gd name="connsiteX11" fmla="*/ 3923654 w 4140484"/>
              <a:gd name="connsiteY11" fmla="*/ 3716052 h 6859264"/>
              <a:gd name="connsiteX12" fmla="*/ 3889988 w 4140484"/>
              <a:gd name="connsiteY12" fmla="*/ 3781941 h 6859264"/>
              <a:gd name="connsiteX13" fmla="*/ 3854024 w 4140484"/>
              <a:gd name="connsiteY13" fmla="*/ 3891669 h 6859264"/>
              <a:gd name="connsiteX14" fmla="*/ 3778881 w 4140484"/>
              <a:gd name="connsiteY14" fmla="*/ 4009600 h 6859264"/>
              <a:gd name="connsiteX15" fmla="*/ 3634502 w 4140484"/>
              <a:gd name="connsiteY15" fmla="*/ 4180230 h 6859264"/>
              <a:gd name="connsiteX16" fmla="*/ 3555750 w 4140484"/>
              <a:gd name="connsiteY16" fmla="*/ 4291796 h 6859264"/>
              <a:gd name="connsiteX17" fmla="*/ 3411371 w 4140484"/>
              <a:gd name="connsiteY17" fmla="*/ 4449300 h 6859264"/>
              <a:gd name="connsiteX18" fmla="*/ 3280118 w 4140484"/>
              <a:gd name="connsiteY18" fmla="*/ 4593679 h 6859264"/>
              <a:gd name="connsiteX19" fmla="*/ 3174590 w 4140484"/>
              <a:gd name="connsiteY19" fmla="*/ 4660225 h 6859264"/>
              <a:gd name="connsiteX20" fmla="*/ 3102991 w 4140484"/>
              <a:gd name="connsiteY20" fmla="*/ 4776909 h 6859264"/>
              <a:gd name="connsiteX21" fmla="*/ 2973181 w 4140484"/>
              <a:gd name="connsiteY21" fmla="*/ 4910656 h 6859264"/>
              <a:gd name="connsiteX22" fmla="*/ 2956381 w 4140484"/>
              <a:gd name="connsiteY22" fmla="*/ 4902059 h 6859264"/>
              <a:gd name="connsiteX23" fmla="*/ 2956118 w 4140484"/>
              <a:gd name="connsiteY23" fmla="*/ 4867080 h 6859264"/>
              <a:gd name="connsiteX24" fmla="*/ 2954740 w 4140484"/>
              <a:gd name="connsiteY24" fmla="*/ 4867015 h 6859264"/>
              <a:gd name="connsiteX25" fmla="*/ 2967340 w 4140484"/>
              <a:gd name="connsiteY25" fmla="*/ 4719813 h 6859264"/>
              <a:gd name="connsiteX26" fmla="*/ 2992278 w 4140484"/>
              <a:gd name="connsiteY26" fmla="*/ 4685097 h 6859264"/>
              <a:gd name="connsiteX27" fmla="*/ 3104894 w 4140484"/>
              <a:gd name="connsiteY27" fmla="*/ 4643030 h 6859264"/>
              <a:gd name="connsiteX28" fmla="*/ 3214425 w 4140484"/>
              <a:gd name="connsiteY28" fmla="*/ 4567363 h 6859264"/>
              <a:gd name="connsiteX29" fmla="*/ 3325991 w 4140484"/>
              <a:gd name="connsiteY29" fmla="*/ 4449234 h 6859264"/>
              <a:gd name="connsiteX30" fmla="*/ 3470370 w 4140484"/>
              <a:gd name="connsiteY30" fmla="*/ 4265479 h 6859264"/>
              <a:gd name="connsiteX31" fmla="*/ 3667250 w 4140484"/>
              <a:gd name="connsiteY31" fmla="*/ 4068599 h 6859264"/>
              <a:gd name="connsiteX32" fmla="*/ 3752565 w 4140484"/>
              <a:gd name="connsiteY32" fmla="*/ 3950471 h 6859264"/>
              <a:gd name="connsiteX33" fmla="*/ 3805067 w 4140484"/>
              <a:gd name="connsiteY33" fmla="*/ 3865156 h 6859264"/>
              <a:gd name="connsiteX34" fmla="*/ 3891759 w 4140484"/>
              <a:gd name="connsiteY34" fmla="*/ 3595102 h 6859264"/>
              <a:gd name="connsiteX35" fmla="*/ 3933301 w 4140484"/>
              <a:gd name="connsiteY35" fmla="*/ 3412922 h 6859264"/>
              <a:gd name="connsiteX36" fmla="*/ 3959552 w 4140484"/>
              <a:gd name="connsiteY36" fmla="*/ 3317107 h 6859264"/>
              <a:gd name="connsiteX37" fmla="*/ 3973990 w 4140484"/>
              <a:gd name="connsiteY37" fmla="*/ 3205541 h 6859264"/>
              <a:gd name="connsiteX38" fmla="*/ 3976287 w 4140484"/>
              <a:gd name="connsiteY38" fmla="*/ 3006757 h 6859264"/>
              <a:gd name="connsiteX39" fmla="*/ 3960077 w 4140484"/>
              <a:gd name="connsiteY39" fmla="*/ 2981950 h 6859264"/>
              <a:gd name="connsiteX40" fmla="*/ 3935729 w 4140484"/>
              <a:gd name="connsiteY40" fmla="*/ 3003279 h 6859264"/>
              <a:gd name="connsiteX41" fmla="*/ 3891956 w 4140484"/>
              <a:gd name="connsiteY41" fmla="*/ 3080128 h 6859264"/>
              <a:gd name="connsiteX42" fmla="*/ 3798241 w 4140484"/>
              <a:gd name="connsiteY42" fmla="*/ 3251873 h 6859264"/>
              <a:gd name="connsiteX43" fmla="*/ 3737668 w 4140484"/>
              <a:gd name="connsiteY43" fmla="*/ 3324457 h 6859264"/>
              <a:gd name="connsiteX44" fmla="*/ 3712401 w 4140484"/>
              <a:gd name="connsiteY44" fmla="*/ 3344145 h 6859264"/>
              <a:gd name="connsiteX45" fmla="*/ 3649531 w 4140484"/>
              <a:gd name="connsiteY45" fmla="*/ 3392709 h 6859264"/>
              <a:gd name="connsiteX46" fmla="*/ 3489533 w 4140484"/>
              <a:gd name="connsiteY46" fmla="*/ 3506702 h 6859264"/>
              <a:gd name="connsiteX47" fmla="*/ 3400937 w 4140484"/>
              <a:gd name="connsiteY47" fmla="*/ 3571739 h 6859264"/>
              <a:gd name="connsiteX48" fmla="*/ 3340363 w 4140484"/>
              <a:gd name="connsiteY48" fmla="*/ 3627718 h 6859264"/>
              <a:gd name="connsiteX49" fmla="*/ 3305646 w 4140484"/>
              <a:gd name="connsiteY49" fmla="*/ 3655675 h 6859264"/>
              <a:gd name="connsiteX50" fmla="*/ 3258854 w 4140484"/>
              <a:gd name="connsiteY50" fmla="*/ 3681007 h 6859264"/>
              <a:gd name="connsiteX51" fmla="*/ 3089669 w 4140484"/>
              <a:gd name="connsiteY51" fmla="*/ 3810751 h 6859264"/>
              <a:gd name="connsiteX52" fmla="*/ 3065059 w 4140484"/>
              <a:gd name="connsiteY52" fmla="*/ 3831423 h 6859264"/>
              <a:gd name="connsiteX53" fmla="*/ 3017151 w 4140484"/>
              <a:gd name="connsiteY53" fmla="*/ 3866928 h 6859264"/>
              <a:gd name="connsiteX54" fmla="*/ 3015051 w 4140484"/>
              <a:gd name="connsiteY54" fmla="*/ 3849996 h 6859264"/>
              <a:gd name="connsiteX55" fmla="*/ 3034870 w 4140484"/>
              <a:gd name="connsiteY55" fmla="*/ 3697873 h 6859264"/>
              <a:gd name="connsiteX56" fmla="*/ 3088619 w 4140484"/>
              <a:gd name="connsiteY56" fmla="*/ 3535578 h 6859264"/>
              <a:gd name="connsiteX57" fmla="*/ 3093278 w 4140484"/>
              <a:gd name="connsiteY57" fmla="*/ 3525931 h 6859264"/>
              <a:gd name="connsiteX58" fmla="*/ 3130488 w 4140484"/>
              <a:gd name="connsiteY58" fmla="*/ 3477826 h 6859264"/>
              <a:gd name="connsiteX59" fmla="*/ 3155558 w 4140484"/>
              <a:gd name="connsiteY59" fmla="*/ 3453479 h 6859264"/>
              <a:gd name="connsiteX60" fmla="*/ 3278608 w 4140484"/>
              <a:gd name="connsiteY60" fmla="*/ 3249576 h 6859264"/>
              <a:gd name="connsiteX61" fmla="*/ 3282218 w 4140484"/>
              <a:gd name="connsiteY61" fmla="*/ 3239470 h 6859264"/>
              <a:gd name="connsiteX62" fmla="*/ 3309781 w 4140484"/>
              <a:gd name="connsiteY62" fmla="*/ 3169643 h 6859264"/>
              <a:gd name="connsiteX63" fmla="*/ 3331766 w 4140484"/>
              <a:gd name="connsiteY63" fmla="*/ 3106248 h 6859264"/>
              <a:gd name="connsiteX64" fmla="*/ 3358082 w 4140484"/>
              <a:gd name="connsiteY64" fmla="*/ 3036027 h 6859264"/>
              <a:gd name="connsiteX65" fmla="*/ 3377048 w 4140484"/>
              <a:gd name="connsiteY65" fmla="*/ 2980441 h 6859264"/>
              <a:gd name="connsiteX66" fmla="*/ 3413734 w 4140484"/>
              <a:gd name="connsiteY66" fmla="*/ 2823330 h 6859264"/>
              <a:gd name="connsiteX67" fmla="*/ 3424037 w 4140484"/>
              <a:gd name="connsiteY67" fmla="*/ 2639904 h 6859264"/>
              <a:gd name="connsiteX68" fmla="*/ 3422725 w 4140484"/>
              <a:gd name="connsiteY68" fmla="*/ 2564958 h 6859264"/>
              <a:gd name="connsiteX69" fmla="*/ 3429222 w 4140484"/>
              <a:gd name="connsiteY69" fmla="*/ 2503597 h 6859264"/>
              <a:gd name="connsiteX70" fmla="*/ 3414652 w 4140484"/>
              <a:gd name="connsiteY70" fmla="*/ 2479315 h 6859264"/>
              <a:gd name="connsiteX71" fmla="*/ 3389321 w 4140484"/>
              <a:gd name="connsiteY71" fmla="*/ 2490078 h 6859264"/>
              <a:gd name="connsiteX72" fmla="*/ 3348894 w 4140484"/>
              <a:gd name="connsiteY72" fmla="*/ 2553276 h 6859264"/>
              <a:gd name="connsiteX73" fmla="*/ 3292390 w 4140484"/>
              <a:gd name="connsiteY73" fmla="*/ 2634456 h 6859264"/>
              <a:gd name="connsiteX74" fmla="*/ 3261939 w 4140484"/>
              <a:gd name="connsiteY74" fmla="*/ 2639510 h 6859264"/>
              <a:gd name="connsiteX75" fmla="*/ 3263842 w 4140484"/>
              <a:gd name="connsiteY75" fmla="*/ 2610700 h 6859264"/>
              <a:gd name="connsiteX76" fmla="*/ 3270799 w 4140484"/>
              <a:gd name="connsiteY76" fmla="*/ 2499200 h 6859264"/>
              <a:gd name="connsiteX77" fmla="*/ 3273818 w 4140484"/>
              <a:gd name="connsiteY77" fmla="*/ 2385665 h 6859264"/>
              <a:gd name="connsiteX78" fmla="*/ 3259445 w 4140484"/>
              <a:gd name="connsiteY78" fmla="*/ 2324042 h 6859264"/>
              <a:gd name="connsiteX79" fmla="*/ 3255705 w 4140484"/>
              <a:gd name="connsiteY79" fmla="*/ 2307963 h 6859264"/>
              <a:gd name="connsiteX80" fmla="*/ 3274671 w 4140484"/>
              <a:gd name="connsiteY80" fmla="*/ 2271540 h 6859264"/>
              <a:gd name="connsiteX81" fmla="*/ 3285171 w 4140484"/>
              <a:gd name="connsiteY81" fmla="*/ 2253362 h 6859264"/>
              <a:gd name="connsiteX82" fmla="*/ 3312603 w 4140484"/>
              <a:gd name="connsiteY82" fmla="*/ 2180319 h 6859264"/>
              <a:gd name="connsiteX83" fmla="*/ 3325072 w 4140484"/>
              <a:gd name="connsiteY83" fmla="*/ 2077285 h 6859264"/>
              <a:gd name="connsiteX84" fmla="*/ 3324219 w 4140484"/>
              <a:gd name="connsiteY84" fmla="*/ 2053528 h 6859264"/>
              <a:gd name="connsiteX85" fmla="*/ 3281955 w 4140484"/>
              <a:gd name="connsiteY85" fmla="*/ 1906393 h 6859264"/>
              <a:gd name="connsiteX86" fmla="*/ 3285893 w 4140484"/>
              <a:gd name="connsiteY86" fmla="*/ 1847329 h 6859264"/>
              <a:gd name="connsiteX87" fmla="*/ 3298428 w 4140484"/>
              <a:gd name="connsiteY87" fmla="*/ 1767264 h 6859264"/>
              <a:gd name="connsiteX88" fmla="*/ 3310306 w 4140484"/>
              <a:gd name="connsiteY88" fmla="*/ 1749282 h 6859264"/>
              <a:gd name="connsiteX89" fmla="*/ 3330191 w 4140484"/>
              <a:gd name="connsiteY89" fmla="*/ 1689627 h 6859264"/>
              <a:gd name="connsiteX90" fmla="*/ 3325072 w 4140484"/>
              <a:gd name="connsiteY90" fmla="*/ 1593812 h 6859264"/>
              <a:gd name="connsiteX91" fmla="*/ 3306040 w 4140484"/>
              <a:gd name="connsiteY91" fmla="*/ 1559949 h 6859264"/>
              <a:gd name="connsiteX92" fmla="*/ 3277558 w 4140484"/>
              <a:gd name="connsiteY92" fmla="*/ 1569005 h 6859264"/>
              <a:gd name="connsiteX93" fmla="*/ 3251898 w 4140484"/>
              <a:gd name="connsiteY93" fmla="*/ 1594797 h 6859264"/>
              <a:gd name="connsiteX94" fmla="*/ 3263186 w 4140484"/>
              <a:gd name="connsiteY94" fmla="*/ 1540392 h 6859264"/>
              <a:gd name="connsiteX95" fmla="*/ 3270142 w 4140484"/>
              <a:gd name="connsiteY95" fmla="*/ 1499572 h 6859264"/>
              <a:gd name="connsiteX96" fmla="*/ 3270274 w 4140484"/>
              <a:gd name="connsiteY96" fmla="*/ 1450287 h 6859264"/>
              <a:gd name="connsiteX97" fmla="*/ 3278149 w 4140484"/>
              <a:gd name="connsiteY97" fmla="*/ 1394569 h 6859264"/>
              <a:gd name="connsiteX98" fmla="*/ 3272571 w 4140484"/>
              <a:gd name="connsiteY98" fmla="*/ 1341740 h 6859264"/>
              <a:gd name="connsiteX99" fmla="*/ 3230766 w 4140484"/>
              <a:gd name="connsiteY99" fmla="*/ 1263053 h 6859264"/>
              <a:gd name="connsiteX100" fmla="*/ 3226304 w 4140484"/>
              <a:gd name="connsiteY100" fmla="*/ 1244218 h 6859264"/>
              <a:gd name="connsiteX101" fmla="*/ 3233785 w 4140484"/>
              <a:gd name="connsiteY101" fmla="*/ 1132128 h 6859264"/>
              <a:gd name="connsiteX102" fmla="*/ 3221447 w 4140484"/>
              <a:gd name="connsiteY102" fmla="*/ 1034410 h 6859264"/>
              <a:gd name="connsiteX103" fmla="*/ 3210160 w 4140484"/>
              <a:gd name="connsiteY103" fmla="*/ 965042 h 6859264"/>
              <a:gd name="connsiteX104" fmla="*/ 3206353 w 4140484"/>
              <a:gd name="connsiteY104" fmla="*/ 946667 h 6859264"/>
              <a:gd name="connsiteX105" fmla="*/ 3204778 w 4140484"/>
              <a:gd name="connsiteY105" fmla="*/ 851508 h 6859264"/>
              <a:gd name="connsiteX106" fmla="*/ 3202941 w 4140484"/>
              <a:gd name="connsiteY106" fmla="*/ 841204 h 6859264"/>
              <a:gd name="connsiteX107" fmla="*/ 3203597 w 4140484"/>
              <a:gd name="connsiteY107" fmla="*/ 792181 h 6859264"/>
              <a:gd name="connsiteX108" fmla="*/ 3194278 w 4140484"/>
              <a:gd name="connsiteY108" fmla="*/ 720845 h 6859264"/>
              <a:gd name="connsiteX109" fmla="*/ 3169602 w 4140484"/>
              <a:gd name="connsiteY109" fmla="*/ 638417 h 6859264"/>
              <a:gd name="connsiteX110" fmla="*/ 3149520 w 4140484"/>
              <a:gd name="connsiteY110" fmla="*/ 586507 h 6859264"/>
              <a:gd name="connsiteX111" fmla="*/ 3129176 w 4140484"/>
              <a:gd name="connsiteY111" fmla="*/ 539715 h 6859264"/>
              <a:gd name="connsiteX112" fmla="*/ 3120841 w 4140484"/>
              <a:gd name="connsiteY112" fmla="*/ 476451 h 6859264"/>
              <a:gd name="connsiteX113" fmla="*/ 3097544 w 4140484"/>
              <a:gd name="connsiteY113" fmla="*/ 423293 h 6859264"/>
              <a:gd name="connsiteX114" fmla="*/ 3084812 w 4140484"/>
              <a:gd name="connsiteY114" fmla="*/ 324196 h 6859264"/>
              <a:gd name="connsiteX115" fmla="*/ 3080743 w 4140484"/>
              <a:gd name="connsiteY115" fmla="*/ 308840 h 6859264"/>
              <a:gd name="connsiteX116" fmla="*/ 3024633 w 4140484"/>
              <a:gd name="connsiteY116" fmla="*/ 181458 h 6859264"/>
              <a:gd name="connsiteX117" fmla="*/ 2951196 w 4140484"/>
              <a:gd name="connsiteY117" fmla="*/ 47251 h 6859264"/>
              <a:gd name="connsiteX118" fmla="*/ 2912411 w 4140484"/>
              <a:gd name="connsiteY118" fmla="*/ 0 h 6859264"/>
              <a:gd name="connsiteX119" fmla="*/ 2901648 w 4140484"/>
              <a:gd name="connsiteY119" fmla="*/ 0 h 6859264"/>
              <a:gd name="connsiteX120" fmla="*/ 2893838 w 4140484"/>
              <a:gd name="connsiteY120" fmla="*/ 55848 h 6859264"/>
              <a:gd name="connsiteX121" fmla="*/ 2899679 w 4140484"/>
              <a:gd name="connsiteY121" fmla="*/ 91746 h 6859264"/>
              <a:gd name="connsiteX122" fmla="*/ 2898301 w 4140484"/>
              <a:gd name="connsiteY122" fmla="*/ 159670 h 6859264"/>
              <a:gd name="connsiteX123" fmla="*/ 2896660 w 4140484"/>
              <a:gd name="connsiteY123" fmla="*/ 219522 h 6859264"/>
              <a:gd name="connsiteX124" fmla="*/ 2897710 w 4140484"/>
              <a:gd name="connsiteY124" fmla="*/ 267495 h 6859264"/>
              <a:gd name="connsiteX125" fmla="*/ 2913133 w 4140484"/>
              <a:gd name="connsiteY125" fmla="*/ 292696 h 6859264"/>
              <a:gd name="connsiteX126" fmla="*/ 2912936 w 4140484"/>
              <a:gd name="connsiteY126" fmla="*/ 314680 h 6859264"/>
              <a:gd name="connsiteX127" fmla="*/ 2888719 w 4140484"/>
              <a:gd name="connsiteY127" fmla="*/ 322031 h 6859264"/>
              <a:gd name="connsiteX128" fmla="*/ 2870541 w 4140484"/>
              <a:gd name="connsiteY128" fmla="*/ 317240 h 6859264"/>
              <a:gd name="connsiteX129" fmla="*/ 2878285 w 4140484"/>
              <a:gd name="connsiteY129" fmla="*/ 341456 h 6859264"/>
              <a:gd name="connsiteX130" fmla="*/ 2909654 w 4140484"/>
              <a:gd name="connsiteY130" fmla="*/ 394680 h 6859264"/>
              <a:gd name="connsiteX131" fmla="*/ 2896463 w 4140484"/>
              <a:gd name="connsiteY131" fmla="*/ 415811 h 6859264"/>
              <a:gd name="connsiteX132" fmla="*/ 2886751 w 4140484"/>
              <a:gd name="connsiteY132" fmla="*/ 425787 h 6859264"/>
              <a:gd name="connsiteX133" fmla="*/ 2916217 w 4140484"/>
              <a:gd name="connsiteY133" fmla="*/ 504933 h 6859264"/>
              <a:gd name="connsiteX134" fmla="*/ 2919301 w 4140484"/>
              <a:gd name="connsiteY134" fmla="*/ 524424 h 6859264"/>
              <a:gd name="connsiteX135" fmla="*/ 2921533 w 4140484"/>
              <a:gd name="connsiteY135" fmla="*/ 585129 h 6859264"/>
              <a:gd name="connsiteX136" fmla="*/ 2972459 w 4140484"/>
              <a:gd name="connsiteY136" fmla="*/ 664143 h 6859264"/>
              <a:gd name="connsiteX137" fmla="*/ 2979284 w 4140484"/>
              <a:gd name="connsiteY137" fmla="*/ 681731 h 6859264"/>
              <a:gd name="connsiteX138" fmla="*/ 2957431 w 4140484"/>
              <a:gd name="connsiteY138" fmla="*/ 678187 h 6859264"/>
              <a:gd name="connsiteX139" fmla="*/ 2940827 w 4140484"/>
              <a:gd name="connsiteY139" fmla="*/ 664537 h 6859264"/>
              <a:gd name="connsiteX140" fmla="*/ 2930261 w 4140484"/>
              <a:gd name="connsiteY140" fmla="*/ 666506 h 6859264"/>
              <a:gd name="connsiteX141" fmla="*/ 2925930 w 4140484"/>
              <a:gd name="connsiteY141" fmla="*/ 717760 h 6859264"/>
              <a:gd name="connsiteX142" fmla="*/ 2979481 w 4140484"/>
              <a:gd name="connsiteY142" fmla="*/ 834313 h 6859264"/>
              <a:gd name="connsiteX143" fmla="*/ 3005076 w 4140484"/>
              <a:gd name="connsiteY143" fmla="*/ 861811 h 6859264"/>
              <a:gd name="connsiteX144" fmla="*/ 3009341 w 4140484"/>
              <a:gd name="connsiteY144" fmla="*/ 897840 h 6859264"/>
              <a:gd name="connsiteX145" fmla="*/ 2951852 w 4140484"/>
              <a:gd name="connsiteY145" fmla="*/ 850983 h 6859264"/>
              <a:gd name="connsiteX146" fmla="*/ 2937611 w 4140484"/>
              <a:gd name="connsiteY146" fmla="*/ 847176 h 6859264"/>
              <a:gd name="connsiteX147" fmla="*/ 2937086 w 4140484"/>
              <a:gd name="connsiteY147" fmla="*/ 862074 h 6859264"/>
              <a:gd name="connsiteX148" fmla="*/ 2947849 w 4140484"/>
              <a:gd name="connsiteY148" fmla="*/ 921860 h 6859264"/>
              <a:gd name="connsiteX149" fmla="*/ 2957956 w 4140484"/>
              <a:gd name="connsiteY149" fmla="*/ 1001531 h 6859264"/>
              <a:gd name="connsiteX150" fmla="*/ 2969769 w 4140484"/>
              <a:gd name="connsiteY150" fmla="*/ 1042022 h 6859264"/>
              <a:gd name="connsiteX151" fmla="*/ 2987619 w 4140484"/>
              <a:gd name="connsiteY151" fmla="*/ 1120249 h 6859264"/>
              <a:gd name="connsiteX152" fmla="*/ 3009735 w 4140484"/>
              <a:gd name="connsiteY152" fmla="*/ 1185482 h 6859264"/>
              <a:gd name="connsiteX153" fmla="*/ 3013870 w 4140484"/>
              <a:gd name="connsiteY153" fmla="*/ 1200577 h 6859264"/>
              <a:gd name="connsiteX154" fmla="*/ 3014723 w 4140484"/>
              <a:gd name="connsiteY154" fmla="*/ 1223874 h 6859264"/>
              <a:gd name="connsiteX155" fmla="*/ 2994247 w 4140484"/>
              <a:gd name="connsiteY155" fmla="*/ 1210683 h 6859264"/>
              <a:gd name="connsiteX156" fmla="*/ 2988078 w 4140484"/>
              <a:gd name="connsiteY156" fmla="*/ 1201889 h 6859264"/>
              <a:gd name="connsiteX157" fmla="*/ 2976331 w 4140484"/>
              <a:gd name="connsiteY157" fmla="*/ 1192964 h 6859264"/>
              <a:gd name="connsiteX158" fmla="*/ 2971869 w 4140484"/>
              <a:gd name="connsiteY158" fmla="*/ 1208977 h 6859264"/>
              <a:gd name="connsiteX159" fmla="*/ 2973575 w 4140484"/>
              <a:gd name="connsiteY159" fmla="*/ 1269550 h 6859264"/>
              <a:gd name="connsiteX160" fmla="*/ 2976397 w 4140484"/>
              <a:gd name="connsiteY160" fmla="*/ 1284841 h 6859264"/>
              <a:gd name="connsiteX161" fmla="*/ 2988407 w 4140484"/>
              <a:gd name="connsiteY161" fmla="*/ 1363069 h 6859264"/>
              <a:gd name="connsiteX162" fmla="*/ 2989129 w 4140484"/>
              <a:gd name="connsiteY162" fmla="*/ 1389582 h 6859264"/>
              <a:gd name="connsiteX163" fmla="*/ 3001991 w 4140484"/>
              <a:gd name="connsiteY163" fmla="*/ 1469253 h 6859264"/>
              <a:gd name="connsiteX164" fmla="*/ 3026273 w 4140484"/>
              <a:gd name="connsiteY164" fmla="*/ 1534814 h 6859264"/>
              <a:gd name="connsiteX165" fmla="*/ 3030933 w 4140484"/>
              <a:gd name="connsiteY165" fmla="*/ 1552993 h 6859264"/>
              <a:gd name="connsiteX166" fmla="*/ 3033820 w 4140484"/>
              <a:gd name="connsiteY166" fmla="*/ 1582918 h 6859264"/>
              <a:gd name="connsiteX167" fmla="*/ 3051933 w 4140484"/>
              <a:gd name="connsiteY167" fmla="*/ 1598931 h 6859264"/>
              <a:gd name="connsiteX168" fmla="*/ 3054690 w 4140484"/>
              <a:gd name="connsiteY168" fmla="*/ 1635617 h 6859264"/>
              <a:gd name="connsiteX169" fmla="*/ 3028045 w 4140484"/>
              <a:gd name="connsiteY169" fmla="*/ 1620719 h 6859264"/>
              <a:gd name="connsiteX170" fmla="*/ 3005141 w 4140484"/>
              <a:gd name="connsiteY170" fmla="*/ 1595716 h 6859264"/>
              <a:gd name="connsiteX171" fmla="*/ 3003632 w 4140484"/>
              <a:gd name="connsiteY171" fmla="*/ 1618160 h 6859264"/>
              <a:gd name="connsiteX172" fmla="*/ 3012754 w 4140484"/>
              <a:gd name="connsiteY172" fmla="*/ 1747904 h 6859264"/>
              <a:gd name="connsiteX173" fmla="*/ 3031589 w 4140484"/>
              <a:gd name="connsiteY173" fmla="*/ 1824819 h 6859264"/>
              <a:gd name="connsiteX174" fmla="*/ 3027389 w 4140484"/>
              <a:gd name="connsiteY174" fmla="*/ 1836763 h 6859264"/>
              <a:gd name="connsiteX175" fmla="*/ 3021482 w 4140484"/>
              <a:gd name="connsiteY175" fmla="*/ 1856385 h 6859264"/>
              <a:gd name="connsiteX176" fmla="*/ 3036905 w 4140484"/>
              <a:gd name="connsiteY176" fmla="*/ 1887755 h 6859264"/>
              <a:gd name="connsiteX177" fmla="*/ 3033164 w 4140484"/>
              <a:gd name="connsiteY177" fmla="*/ 1899896 h 6859264"/>
              <a:gd name="connsiteX178" fmla="*/ 3014657 w 4140484"/>
              <a:gd name="connsiteY178" fmla="*/ 1926146 h 6859264"/>
              <a:gd name="connsiteX179" fmla="*/ 3014657 w 4140484"/>
              <a:gd name="connsiteY179" fmla="*/ 1990789 h 6859264"/>
              <a:gd name="connsiteX180" fmla="*/ 3005798 w 4140484"/>
              <a:gd name="connsiteY180" fmla="*/ 2013955 h 6859264"/>
              <a:gd name="connsiteX181" fmla="*/ 2994969 w 4140484"/>
              <a:gd name="connsiteY181" fmla="*/ 2050837 h 6859264"/>
              <a:gd name="connsiteX182" fmla="*/ 3011901 w 4140484"/>
              <a:gd name="connsiteY182" fmla="*/ 2128540 h 6859264"/>
              <a:gd name="connsiteX183" fmla="*/ 3012295 w 4140484"/>
              <a:gd name="connsiteY183" fmla="*/ 2144028 h 6859264"/>
              <a:gd name="connsiteX184" fmla="*/ 3020039 w 4140484"/>
              <a:gd name="connsiteY184" fmla="*/ 2192263 h 6859264"/>
              <a:gd name="connsiteX185" fmla="*/ 3027192 w 4140484"/>
              <a:gd name="connsiteY185" fmla="*/ 2266290 h 6859264"/>
              <a:gd name="connsiteX186" fmla="*/ 2998907 w 4140484"/>
              <a:gd name="connsiteY186" fmla="*/ 2358758 h 6859264"/>
              <a:gd name="connsiteX187" fmla="*/ 2980663 w 4140484"/>
              <a:gd name="connsiteY187" fmla="*/ 2390653 h 6859264"/>
              <a:gd name="connsiteX188" fmla="*/ 2976725 w 4140484"/>
              <a:gd name="connsiteY188" fmla="*/ 2402400 h 6859264"/>
              <a:gd name="connsiteX189" fmla="*/ 2987160 w 4140484"/>
              <a:gd name="connsiteY189" fmla="*/ 2431998 h 6859264"/>
              <a:gd name="connsiteX190" fmla="*/ 2982697 w 4140484"/>
              <a:gd name="connsiteY190" fmla="*/ 2457199 h 6859264"/>
              <a:gd name="connsiteX191" fmla="*/ 2974822 w 4140484"/>
              <a:gd name="connsiteY191" fmla="*/ 2471505 h 6859264"/>
              <a:gd name="connsiteX192" fmla="*/ 2995888 w 4140484"/>
              <a:gd name="connsiteY192" fmla="*/ 2562136 h 6859264"/>
              <a:gd name="connsiteX193" fmla="*/ 2982697 w 4140484"/>
              <a:gd name="connsiteY193" fmla="*/ 2581364 h 6859264"/>
              <a:gd name="connsiteX194" fmla="*/ 2966684 w 4140484"/>
              <a:gd name="connsiteY194" fmla="*/ 2589568 h 6859264"/>
              <a:gd name="connsiteX195" fmla="*/ 2972394 w 4140484"/>
              <a:gd name="connsiteY195" fmla="*/ 2633275 h 6859264"/>
              <a:gd name="connsiteX196" fmla="*/ 3006060 w 4140484"/>
              <a:gd name="connsiteY196" fmla="*/ 2679805 h 6859264"/>
              <a:gd name="connsiteX197" fmla="*/ 3007635 w 4140484"/>
              <a:gd name="connsiteY197" fmla="*/ 2684727 h 6859264"/>
              <a:gd name="connsiteX198" fmla="*/ 3013017 w 4140484"/>
              <a:gd name="connsiteY198" fmla="*/ 2767220 h 6859264"/>
              <a:gd name="connsiteX199" fmla="*/ 2991032 w 4140484"/>
              <a:gd name="connsiteY199" fmla="*/ 2899654 h 6859264"/>
              <a:gd name="connsiteX200" fmla="*/ 2981975 w 4140484"/>
              <a:gd name="connsiteY200" fmla="*/ 2915864 h 6859264"/>
              <a:gd name="connsiteX201" fmla="*/ 2873625 w 4140484"/>
              <a:gd name="connsiteY201" fmla="*/ 2998029 h 6859264"/>
              <a:gd name="connsiteX202" fmla="*/ 2847046 w 4140484"/>
              <a:gd name="connsiteY202" fmla="*/ 2981163 h 6859264"/>
              <a:gd name="connsiteX203" fmla="*/ 2838646 w 4140484"/>
              <a:gd name="connsiteY203" fmla="*/ 2917308 h 6859264"/>
              <a:gd name="connsiteX204" fmla="*/ 2814495 w 4140484"/>
              <a:gd name="connsiteY204" fmla="*/ 2733881 h 6859264"/>
              <a:gd name="connsiteX205" fmla="*/ 2839828 w 4140484"/>
              <a:gd name="connsiteY205" fmla="*/ 2704612 h 6859264"/>
              <a:gd name="connsiteX206" fmla="*/ 2858269 w 4140484"/>
              <a:gd name="connsiteY206" fmla="*/ 2687811 h 6859264"/>
              <a:gd name="connsiteX207" fmla="*/ 2893641 w 4140484"/>
              <a:gd name="connsiteY207" fmla="*/ 2650076 h 6859264"/>
              <a:gd name="connsiteX208" fmla="*/ 2915561 w 4140484"/>
              <a:gd name="connsiteY208" fmla="*/ 2607943 h 6859264"/>
              <a:gd name="connsiteX209" fmla="*/ 2912345 w 4140484"/>
              <a:gd name="connsiteY209" fmla="*/ 2584449 h 6859264"/>
              <a:gd name="connsiteX210" fmla="*/ 2918448 w 4140484"/>
              <a:gd name="connsiteY210" fmla="*/ 2500775 h 6859264"/>
              <a:gd name="connsiteX211" fmla="*/ 2906373 w 4140484"/>
              <a:gd name="connsiteY211" fmla="*/ 2510028 h 6859264"/>
              <a:gd name="connsiteX212" fmla="*/ 2879532 w 4140484"/>
              <a:gd name="connsiteY212" fmla="*/ 2520463 h 6859264"/>
              <a:gd name="connsiteX213" fmla="*/ 2884913 w 4140484"/>
              <a:gd name="connsiteY213" fmla="*/ 2491784 h 6859264"/>
              <a:gd name="connsiteX214" fmla="*/ 2894626 w 4140484"/>
              <a:gd name="connsiteY214" fmla="*/ 2417560 h 6859264"/>
              <a:gd name="connsiteX215" fmla="*/ 2893182 w 4140484"/>
              <a:gd name="connsiteY215" fmla="*/ 2341236 h 6859264"/>
              <a:gd name="connsiteX216" fmla="*/ 2896923 w 4140484"/>
              <a:gd name="connsiteY216" fmla="*/ 2294641 h 6859264"/>
              <a:gd name="connsiteX217" fmla="*/ 2885635 w 4140484"/>
              <a:gd name="connsiteY217" fmla="*/ 2232755 h 6859264"/>
              <a:gd name="connsiteX218" fmla="*/ 2881763 w 4140484"/>
              <a:gd name="connsiteY218" fmla="*/ 2171197 h 6859264"/>
              <a:gd name="connsiteX219" fmla="*/ 2864175 w 4140484"/>
              <a:gd name="connsiteY219" fmla="*/ 2150262 h 6859264"/>
              <a:gd name="connsiteX220" fmla="*/ 2822305 w 4140484"/>
              <a:gd name="connsiteY220" fmla="*/ 2167325 h 6859264"/>
              <a:gd name="connsiteX221" fmla="*/ 2799401 w 4140484"/>
              <a:gd name="connsiteY221" fmla="*/ 2173363 h 6859264"/>
              <a:gd name="connsiteX222" fmla="*/ 2798483 w 4140484"/>
              <a:gd name="connsiteY222" fmla="*/ 2151246 h 6859264"/>
              <a:gd name="connsiteX223" fmla="*/ 2806686 w 4140484"/>
              <a:gd name="connsiteY223" fmla="*/ 2124536 h 6859264"/>
              <a:gd name="connsiteX224" fmla="*/ 2812921 w 4140484"/>
              <a:gd name="connsiteY224" fmla="*/ 2098614 h 6859264"/>
              <a:gd name="connsiteX225" fmla="*/ 2820664 w 4140484"/>
              <a:gd name="connsiteY225" fmla="*/ 2074266 h 6859264"/>
              <a:gd name="connsiteX226" fmla="*/ 2825324 w 4140484"/>
              <a:gd name="connsiteY226" fmla="*/ 2046112 h 6859264"/>
              <a:gd name="connsiteX227" fmla="*/ 2821190 w 4140484"/>
              <a:gd name="connsiteY227" fmla="*/ 2018811 h 6859264"/>
              <a:gd name="connsiteX228" fmla="*/ 2811739 w 4140484"/>
              <a:gd name="connsiteY228" fmla="*/ 1968870 h 6859264"/>
              <a:gd name="connsiteX229" fmla="*/ 2816005 w 4140484"/>
              <a:gd name="connsiteY229" fmla="*/ 1950757 h 6859264"/>
              <a:gd name="connsiteX230" fmla="*/ 2812330 w 4140484"/>
              <a:gd name="connsiteY230" fmla="*/ 1870889 h 6859264"/>
              <a:gd name="connsiteX231" fmla="*/ 2798745 w 4140484"/>
              <a:gd name="connsiteY231" fmla="*/ 1865704 h 6859264"/>
              <a:gd name="connsiteX232" fmla="*/ 2783913 w 4140484"/>
              <a:gd name="connsiteY232" fmla="*/ 1892217 h 6859264"/>
              <a:gd name="connsiteX233" fmla="*/ 2777482 w 4140484"/>
              <a:gd name="connsiteY233" fmla="*/ 1937369 h 6859264"/>
              <a:gd name="connsiteX234" fmla="*/ 2762125 w 4140484"/>
              <a:gd name="connsiteY234" fmla="*/ 1956401 h 6859264"/>
              <a:gd name="connsiteX235" fmla="*/ 2747622 w 4140484"/>
              <a:gd name="connsiteY235" fmla="*/ 1940781 h 6859264"/>
              <a:gd name="connsiteX236" fmla="*/ 2755234 w 4140484"/>
              <a:gd name="connsiteY236" fmla="*/ 1848510 h 6859264"/>
              <a:gd name="connsiteX237" fmla="*/ 2756481 w 4140484"/>
              <a:gd name="connsiteY237" fmla="*/ 1811037 h 6859264"/>
              <a:gd name="connsiteX238" fmla="*/ 2745784 w 4140484"/>
              <a:gd name="connsiteY238" fmla="*/ 1753351 h 6859264"/>
              <a:gd name="connsiteX239" fmla="*/ 2724652 w 4140484"/>
              <a:gd name="connsiteY239" fmla="*/ 1642311 h 6859264"/>
              <a:gd name="connsiteX240" fmla="*/ 2709755 w 4140484"/>
              <a:gd name="connsiteY240" fmla="*/ 1637782 h 6859264"/>
              <a:gd name="connsiteX241" fmla="*/ 2662898 w 4140484"/>
              <a:gd name="connsiteY241" fmla="*/ 1619669 h 6859264"/>
              <a:gd name="connsiteX242" fmla="*/ 2660995 w 4140484"/>
              <a:gd name="connsiteY242" fmla="*/ 1614616 h 6859264"/>
              <a:gd name="connsiteX243" fmla="*/ 2670117 w 4140484"/>
              <a:gd name="connsiteY243" fmla="*/ 1564543 h 6859264"/>
              <a:gd name="connsiteX244" fmla="*/ 2676023 w 4140484"/>
              <a:gd name="connsiteY244" fmla="*/ 1549449 h 6859264"/>
              <a:gd name="connsiteX245" fmla="*/ 2673201 w 4140484"/>
              <a:gd name="connsiteY245" fmla="*/ 1495503 h 6859264"/>
              <a:gd name="connsiteX246" fmla="*/ 2672282 w 4140484"/>
              <a:gd name="connsiteY246" fmla="*/ 1384660 h 6859264"/>
              <a:gd name="connsiteX247" fmla="*/ 2662176 w 4140484"/>
              <a:gd name="connsiteY247" fmla="*/ 1372584 h 6859264"/>
              <a:gd name="connsiteX248" fmla="*/ 2661519 w 4140484"/>
              <a:gd name="connsiteY248" fmla="*/ 1349681 h 6859264"/>
              <a:gd name="connsiteX249" fmla="*/ 2668607 w 4140484"/>
              <a:gd name="connsiteY249" fmla="*/ 1330058 h 6859264"/>
              <a:gd name="connsiteX250" fmla="*/ 2663357 w 4140484"/>
              <a:gd name="connsiteY250" fmla="*/ 1316342 h 6859264"/>
              <a:gd name="connsiteX251" fmla="*/ 2650035 w 4140484"/>
              <a:gd name="connsiteY251" fmla="*/ 1322314 h 6859264"/>
              <a:gd name="connsiteX252" fmla="*/ 2619781 w 4140484"/>
              <a:gd name="connsiteY252" fmla="*/ 1335046 h 6859264"/>
              <a:gd name="connsiteX253" fmla="*/ 2595039 w 4140484"/>
              <a:gd name="connsiteY253" fmla="*/ 1305120 h 6859264"/>
              <a:gd name="connsiteX254" fmla="*/ 2580799 w 4140484"/>
              <a:gd name="connsiteY254" fmla="*/ 1248747 h 6859264"/>
              <a:gd name="connsiteX255" fmla="*/ 2579223 w 4140484"/>
              <a:gd name="connsiteY255" fmla="*/ 1225318 h 6859264"/>
              <a:gd name="connsiteX256" fmla="*/ 2587164 w 4140484"/>
              <a:gd name="connsiteY256" fmla="*/ 1097674 h 6859264"/>
              <a:gd name="connsiteX257" fmla="*/ 2571151 w 4140484"/>
              <a:gd name="connsiteY257" fmla="*/ 1059807 h 6859264"/>
              <a:gd name="connsiteX258" fmla="*/ 2549888 w 4140484"/>
              <a:gd name="connsiteY258" fmla="*/ 1080676 h 6859264"/>
              <a:gd name="connsiteX259" fmla="*/ 2515237 w 4140484"/>
              <a:gd name="connsiteY259" fmla="*/ 1070045 h 6859264"/>
              <a:gd name="connsiteX260" fmla="*/ 2519766 w 4140484"/>
              <a:gd name="connsiteY260" fmla="*/ 975936 h 6859264"/>
              <a:gd name="connsiteX261" fmla="*/ 2512284 w 4140484"/>
              <a:gd name="connsiteY261" fmla="*/ 927504 h 6859264"/>
              <a:gd name="connsiteX262" fmla="*/ 2471202 w 4140484"/>
              <a:gd name="connsiteY262" fmla="*/ 824732 h 6859264"/>
              <a:gd name="connsiteX263" fmla="*/ 2446854 w 4140484"/>
              <a:gd name="connsiteY263" fmla="*/ 728195 h 6859264"/>
              <a:gd name="connsiteX264" fmla="*/ 2416535 w 4140484"/>
              <a:gd name="connsiteY264" fmla="*/ 590969 h 6859264"/>
              <a:gd name="connsiteX265" fmla="*/ 2418700 w 4140484"/>
              <a:gd name="connsiteY265" fmla="*/ 575350 h 6859264"/>
              <a:gd name="connsiteX266" fmla="*/ 2419750 w 4140484"/>
              <a:gd name="connsiteY266" fmla="*/ 458928 h 6859264"/>
              <a:gd name="connsiteX267" fmla="*/ 2418635 w 4140484"/>
              <a:gd name="connsiteY267" fmla="*/ 456566 h 6859264"/>
              <a:gd name="connsiteX268" fmla="*/ 2400587 w 4140484"/>
              <a:gd name="connsiteY268" fmla="*/ 406230 h 6859264"/>
              <a:gd name="connsiteX269" fmla="*/ 2383328 w 4140484"/>
              <a:gd name="connsiteY269" fmla="*/ 394483 h 6859264"/>
              <a:gd name="connsiteX270" fmla="*/ 2349792 w 4140484"/>
              <a:gd name="connsiteY270" fmla="*/ 353597 h 6859264"/>
              <a:gd name="connsiteX271" fmla="*/ 2339489 w 4140484"/>
              <a:gd name="connsiteY271" fmla="*/ 287970 h 6859264"/>
              <a:gd name="connsiteX272" fmla="*/ 2326101 w 4140484"/>
              <a:gd name="connsiteY272" fmla="*/ 228053 h 6859264"/>
              <a:gd name="connsiteX273" fmla="*/ 2315994 w 4140484"/>
              <a:gd name="connsiteY273" fmla="*/ 184083 h 6859264"/>
              <a:gd name="connsiteX274" fmla="*/ 2269793 w 4140484"/>
              <a:gd name="connsiteY274" fmla="*/ 63789 h 6859264"/>
              <a:gd name="connsiteX275" fmla="*/ 2258046 w 4140484"/>
              <a:gd name="connsiteY275" fmla="*/ 36817 h 6859264"/>
              <a:gd name="connsiteX276" fmla="*/ 2245774 w 4140484"/>
              <a:gd name="connsiteY276" fmla="*/ 28220 h 6859264"/>
              <a:gd name="connsiteX277" fmla="*/ 2238883 w 4140484"/>
              <a:gd name="connsiteY277" fmla="*/ 41148 h 6859264"/>
              <a:gd name="connsiteX278" fmla="*/ 2224511 w 4140484"/>
              <a:gd name="connsiteY278" fmla="*/ 93584 h 6859264"/>
              <a:gd name="connsiteX279" fmla="*/ 2201738 w 4140484"/>
              <a:gd name="connsiteY279" fmla="*/ 143329 h 6859264"/>
              <a:gd name="connsiteX280" fmla="*/ 2204232 w 4140484"/>
              <a:gd name="connsiteY280" fmla="*/ 157570 h 6859264"/>
              <a:gd name="connsiteX281" fmla="*/ 2199376 w 4140484"/>
              <a:gd name="connsiteY281" fmla="*/ 190449 h 6859264"/>
              <a:gd name="connsiteX282" fmla="*/ 2199638 w 4140484"/>
              <a:gd name="connsiteY282" fmla="*/ 202196 h 6859264"/>
              <a:gd name="connsiteX283" fmla="*/ 2196554 w 4140484"/>
              <a:gd name="connsiteY283" fmla="*/ 247544 h 6859264"/>
              <a:gd name="connsiteX284" fmla="*/ 2186710 w 4140484"/>
              <a:gd name="connsiteY284" fmla="*/ 296502 h 6859264"/>
              <a:gd name="connsiteX285" fmla="*/ 2227989 w 4140484"/>
              <a:gd name="connsiteY285" fmla="*/ 421718 h 6859264"/>
              <a:gd name="connsiteX286" fmla="*/ 2228055 w 4140484"/>
              <a:gd name="connsiteY286" fmla="*/ 433268 h 6859264"/>
              <a:gd name="connsiteX287" fmla="*/ 2215782 w 4140484"/>
              <a:gd name="connsiteY287" fmla="*/ 432152 h 6859264"/>
              <a:gd name="connsiteX288" fmla="*/ 2182181 w 4140484"/>
              <a:gd name="connsiteY288" fmla="*/ 415286 h 6859264"/>
              <a:gd name="connsiteX289" fmla="*/ 2185200 w 4140484"/>
              <a:gd name="connsiteY289" fmla="*/ 464244 h 6859264"/>
              <a:gd name="connsiteX290" fmla="*/ 2212960 w 4140484"/>
              <a:gd name="connsiteY290" fmla="*/ 607442 h 6859264"/>
              <a:gd name="connsiteX291" fmla="*/ 2215126 w 4140484"/>
              <a:gd name="connsiteY291" fmla="*/ 638811 h 6859264"/>
              <a:gd name="connsiteX292" fmla="*/ 2256602 w 4140484"/>
              <a:gd name="connsiteY292" fmla="*/ 754839 h 6859264"/>
              <a:gd name="connsiteX293" fmla="*/ 2234617 w 4140484"/>
              <a:gd name="connsiteY293" fmla="*/ 769540 h 6859264"/>
              <a:gd name="connsiteX294" fmla="*/ 2246758 w 4140484"/>
              <a:gd name="connsiteY294" fmla="*/ 845601 h 6859264"/>
              <a:gd name="connsiteX295" fmla="*/ 2261655 w 4140484"/>
              <a:gd name="connsiteY295" fmla="*/ 915363 h 6859264"/>
              <a:gd name="connsiteX296" fmla="*/ 2263296 w 4140484"/>
              <a:gd name="connsiteY296" fmla="*/ 920219 h 6859264"/>
              <a:gd name="connsiteX297" fmla="*/ 2258111 w 4140484"/>
              <a:gd name="connsiteY297" fmla="*/ 946995 h 6859264"/>
              <a:gd name="connsiteX298" fmla="*/ 2255683 w 4140484"/>
              <a:gd name="connsiteY298" fmla="*/ 961695 h 6859264"/>
              <a:gd name="connsiteX299" fmla="*/ 2261983 w 4140484"/>
              <a:gd name="connsiteY299" fmla="*/ 987815 h 6859264"/>
              <a:gd name="connsiteX300" fmla="*/ 2282722 w 4140484"/>
              <a:gd name="connsiteY300" fmla="*/ 1159560 h 6859264"/>
              <a:gd name="connsiteX301" fmla="*/ 2285281 w 4140484"/>
              <a:gd name="connsiteY301" fmla="*/ 1183120 h 6859264"/>
              <a:gd name="connsiteX302" fmla="*/ 2304838 w 4140484"/>
              <a:gd name="connsiteY302" fmla="*/ 1287663 h 6859264"/>
              <a:gd name="connsiteX303" fmla="*/ 2279243 w 4140484"/>
              <a:gd name="connsiteY303" fmla="*/ 1271388 h 6859264"/>
              <a:gd name="connsiteX304" fmla="*/ 2264937 w 4140484"/>
              <a:gd name="connsiteY304" fmla="*/ 1267516 h 6859264"/>
              <a:gd name="connsiteX305" fmla="*/ 2263427 w 4140484"/>
              <a:gd name="connsiteY305" fmla="*/ 1281888 h 6859264"/>
              <a:gd name="connsiteX306" fmla="*/ 2281343 w 4140484"/>
              <a:gd name="connsiteY306" fmla="*/ 1362872 h 6859264"/>
              <a:gd name="connsiteX307" fmla="*/ 2279178 w 4140484"/>
              <a:gd name="connsiteY307" fmla="*/ 1375013 h 6859264"/>
              <a:gd name="connsiteX308" fmla="*/ 2289416 w 4140484"/>
              <a:gd name="connsiteY308" fmla="*/ 1410451 h 6859264"/>
              <a:gd name="connsiteX309" fmla="*/ 2295584 w 4140484"/>
              <a:gd name="connsiteY309" fmla="*/ 1427645 h 6859264"/>
              <a:gd name="connsiteX310" fmla="*/ 2301491 w 4140484"/>
              <a:gd name="connsiteY310" fmla="*/ 1452846 h 6859264"/>
              <a:gd name="connsiteX311" fmla="*/ 2331614 w 4140484"/>
              <a:gd name="connsiteY311" fmla="*/ 1479425 h 6859264"/>
              <a:gd name="connsiteX312" fmla="*/ 2334239 w 4140484"/>
              <a:gd name="connsiteY312" fmla="*/ 1489138 h 6859264"/>
              <a:gd name="connsiteX313" fmla="*/ 2325379 w 4140484"/>
              <a:gd name="connsiteY313" fmla="*/ 1492419 h 6859264"/>
              <a:gd name="connsiteX314" fmla="*/ 2305035 w 4140484"/>
              <a:gd name="connsiteY314" fmla="*/ 1492681 h 6859264"/>
              <a:gd name="connsiteX315" fmla="*/ 2320194 w 4140484"/>
              <a:gd name="connsiteY315" fmla="*/ 1518538 h 6859264"/>
              <a:gd name="connsiteX316" fmla="*/ 2365083 w 4140484"/>
              <a:gd name="connsiteY316" fmla="*/ 1536192 h 6859264"/>
              <a:gd name="connsiteX317" fmla="*/ 2374008 w 4140484"/>
              <a:gd name="connsiteY317" fmla="*/ 1558571 h 6859264"/>
              <a:gd name="connsiteX318" fmla="*/ 2380571 w 4140484"/>
              <a:gd name="connsiteY318" fmla="*/ 1588168 h 6859264"/>
              <a:gd name="connsiteX319" fmla="*/ 2386871 w 4140484"/>
              <a:gd name="connsiteY319" fmla="*/ 1604050 h 6859264"/>
              <a:gd name="connsiteX320" fmla="*/ 2393696 w 4140484"/>
              <a:gd name="connsiteY320" fmla="*/ 1651301 h 6859264"/>
              <a:gd name="connsiteX321" fmla="*/ 2395862 w 4140484"/>
              <a:gd name="connsiteY321" fmla="*/ 1706887 h 6859264"/>
              <a:gd name="connsiteX322" fmla="*/ 2379062 w 4140484"/>
              <a:gd name="connsiteY322" fmla="*/ 1771070 h 6859264"/>
              <a:gd name="connsiteX323" fmla="*/ 2378734 w 4140484"/>
              <a:gd name="connsiteY323" fmla="*/ 1776386 h 6859264"/>
              <a:gd name="connsiteX324" fmla="*/ 2389890 w 4140484"/>
              <a:gd name="connsiteY324" fmla="*/ 1884342 h 6859264"/>
              <a:gd name="connsiteX325" fmla="*/ 2406362 w 4140484"/>
              <a:gd name="connsiteY325" fmla="*/ 1967951 h 6859264"/>
              <a:gd name="connsiteX326" fmla="*/ 2413516 w 4140484"/>
              <a:gd name="connsiteY326" fmla="*/ 1981470 h 6859264"/>
              <a:gd name="connsiteX327" fmla="*/ 2420866 w 4140484"/>
              <a:gd name="connsiteY327" fmla="*/ 2003783 h 6859264"/>
              <a:gd name="connsiteX328" fmla="*/ 2434319 w 4140484"/>
              <a:gd name="connsiteY328" fmla="*/ 2035678 h 6859264"/>
              <a:gd name="connsiteX329" fmla="*/ 2455779 w 4140484"/>
              <a:gd name="connsiteY329" fmla="*/ 2056087 h 6859264"/>
              <a:gd name="connsiteX330" fmla="*/ 2463983 w 4140484"/>
              <a:gd name="connsiteY330" fmla="*/ 2071838 h 6859264"/>
              <a:gd name="connsiteX331" fmla="*/ 2448101 w 4140484"/>
              <a:gd name="connsiteY331" fmla="*/ 2076169 h 6859264"/>
              <a:gd name="connsiteX332" fmla="*/ 2436879 w 4140484"/>
              <a:gd name="connsiteY332" fmla="*/ 2079976 h 6859264"/>
              <a:gd name="connsiteX333" fmla="*/ 2438913 w 4140484"/>
              <a:gd name="connsiteY333" fmla="*/ 2086670 h 6859264"/>
              <a:gd name="connsiteX334" fmla="*/ 2477305 w 4140484"/>
              <a:gd name="connsiteY334" fmla="*/ 2136021 h 6859264"/>
              <a:gd name="connsiteX335" fmla="*/ 2506378 w 4140484"/>
              <a:gd name="connsiteY335" fmla="*/ 2189835 h 6859264"/>
              <a:gd name="connsiteX336" fmla="*/ 2508806 w 4140484"/>
              <a:gd name="connsiteY336" fmla="*/ 2208276 h 6859264"/>
              <a:gd name="connsiteX337" fmla="*/ 2487871 w 4140484"/>
              <a:gd name="connsiteY337" fmla="*/ 2200992 h 6859264"/>
              <a:gd name="connsiteX338" fmla="*/ 2456108 w 4140484"/>
              <a:gd name="connsiteY338" fmla="*/ 2177497 h 6859264"/>
              <a:gd name="connsiteX339" fmla="*/ 2486952 w 4140484"/>
              <a:gd name="connsiteY339" fmla="*/ 2257824 h 6859264"/>
              <a:gd name="connsiteX340" fmla="*/ 2497256 w 4140484"/>
              <a:gd name="connsiteY340" fmla="*/ 2287619 h 6859264"/>
              <a:gd name="connsiteX341" fmla="*/ 2505787 w 4140484"/>
              <a:gd name="connsiteY341" fmla="*/ 2362696 h 6859264"/>
              <a:gd name="connsiteX342" fmla="*/ 2552317 w 4140484"/>
              <a:gd name="connsiteY342" fmla="*/ 2456149 h 6859264"/>
              <a:gd name="connsiteX343" fmla="*/ 2615449 w 4140484"/>
              <a:gd name="connsiteY343" fmla="*/ 2514556 h 6859264"/>
              <a:gd name="connsiteX344" fmla="*/ 2622406 w 4140484"/>
              <a:gd name="connsiteY344" fmla="*/ 2532932 h 6859264"/>
              <a:gd name="connsiteX345" fmla="*/ 2642160 w 4140484"/>
              <a:gd name="connsiteY345" fmla="*/ 2546254 h 6859264"/>
              <a:gd name="connsiteX346" fmla="*/ 2659419 w 4140484"/>
              <a:gd name="connsiteY346" fmla="*/ 2538773 h 6859264"/>
              <a:gd name="connsiteX347" fmla="*/ 2683898 w 4140484"/>
              <a:gd name="connsiteY347" fmla="*/ 2537395 h 6859264"/>
              <a:gd name="connsiteX348" fmla="*/ 2677270 w 4140484"/>
              <a:gd name="connsiteY348" fmla="*/ 2559117 h 6859264"/>
              <a:gd name="connsiteX349" fmla="*/ 2670773 w 4140484"/>
              <a:gd name="connsiteY349" fmla="*/ 2616278 h 6859264"/>
              <a:gd name="connsiteX350" fmla="*/ 2668870 w 4140484"/>
              <a:gd name="connsiteY350" fmla="*/ 2641479 h 6859264"/>
              <a:gd name="connsiteX351" fmla="*/ 2678057 w 4140484"/>
              <a:gd name="connsiteY351" fmla="*/ 2727318 h 6859264"/>
              <a:gd name="connsiteX352" fmla="*/ 2675761 w 4140484"/>
              <a:gd name="connsiteY352" fmla="*/ 2753110 h 6859264"/>
              <a:gd name="connsiteX353" fmla="*/ 2673923 w 4140484"/>
              <a:gd name="connsiteY353" fmla="*/ 2777129 h 6859264"/>
              <a:gd name="connsiteX354" fmla="*/ 2672085 w 4140484"/>
              <a:gd name="connsiteY354" fmla="*/ 2800689 h 6859264"/>
              <a:gd name="connsiteX355" fmla="*/ 2673726 w 4140484"/>
              <a:gd name="connsiteY355" fmla="*/ 2816702 h 6859264"/>
              <a:gd name="connsiteX356" fmla="*/ 2709099 w 4140484"/>
              <a:gd name="connsiteY356" fmla="*/ 2828121 h 6859264"/>
              <a:gd name="connsiteX357" fmla="*/ 2725309 w 4140484"/>
              <a:gd name="connsiteY357" fmla="*/ 2852797 h 6859264"/>
              <a:gd name="connsiteX358" fmla="*/ 2730100 w 4140484"/>
              <a:gd name="connsiteY358" fmla="*/ 2879573 h 6859264"/>
              <a:gd name="connsiteX359" fmla="*/ 2744734 w 4140484"/>
              <a:gd name="connsiteY359" fmla="*/ 2911205 h 6859264"/>
              <a:gd name="connsiteX360" fmla="*/ 2765144 w 4140484"/>
              <a:gd name="connsiteY360" fmla="*/ 2922821 h 6859264"/>
              <a:gd name="connsiteX361" fmla="*/ 2779845 w 4140484"/>
              <a:gd name="connsiteY361" fmla="*/ 2911139 h 6859264"/>
              <a:gd name="connsiteX362" fmla="*/ 2816661 w 4140484"/>
              <a:gd name="connsiteY362" fmla="*/ 2919802 h 6859264"/>
              <a:gd name="connsiteX363" fmla="*/ 2832937 w 4140484"/>
              <a:gd name="connsiteY363" fmla="*/ 3001179 h 6859264"/>
              <a:gd name="connsiteX364" fmla="*/ 2798220 w 4140484"/>
              <a:gd name="connsiteY364" fmla="*/ 3082359 h 6859264"/>
              <a:gd name="connsiteX365" fmla="*/ 2788704 w 4140484"/>
              <a:gd name="connsiteY365" fmla="*/ 3084525 h 6859264"/>
              <a:gd name="connsiteX366" fmla="*/ 2759435 w 4140484"/>
              <a:gd name="connsiteY366" fmla="*/ 3102507 h 6859264"/>
              <a:gd name="connsiteX367" fmla="*/ 2730428 w 4140484"/>
              <a:gd name="connsiteY367" fmla="*/ 3146871 h 6859264"/>
              <a:gd name="connsiteX368" fmla="*/ 2624309 w 4140484"/>
              <a:gd name="connsiteY368" fmla="*/ 3231792 h 6859264"/>
              <a:gd name="connsiteX369" fmla="*/ 2492793 w 4140484"/>
              <a:gd name="connsiteY369" fmla="*/ 3346835 h 6859264"/>
              <a:gd name="connsiteX370" fmla="*/ 2477239 w 4140484"/>
              <a:gd name="connsiteY370" fmla="*/ 3361076 h 6859264"/>
              <a:gd name="connsiteX371" fmla="*/ 2413909 w 4140484"/>
              <a:gd name="connsiteY371" fmla="*/ 3423619 h 6859264"/>
              <a:gd name="connsiteX372" fmla="*/ 2360358 w 4140484"/>
              <a:gd name="connsiteY372" fmla="*/ 3490689 h 6859264"/>
              <a:gd name="connsiteX373" fmla="*/ 2307922 w 4140484"/>
              <a:gd name="connsiteY373" fmla="*/ 3573970 h 6859264"/>
              <a:gd name="connsiteX374" fmla="*/ 2273206 w 4140484"/>
              <a:gd name="connsiteY374" fmla="*/ 3648915 h 6859264"/>
              <a:gd name="connsiteX375" fmla="*/ 2220179 w 4140484"/>
              <a:gd name="connsiteY375" fmla="*/ 3793294 h 6859264"/>
              <a:gd name="connsiteX376" fmla="*/ 2244461 w 4140484"/>
              <a:gd name="connsiteY376" fmla="*/ 3897641 h 6859264"/>
              <a:gd name="connsiteX377" fmla="*/ 2285412 w 4140484"/>
              <a:gd name="connsiteY377" fmla="*/ 3999428 h 6859264"/>
              <a:gd name="connsiteX378" fmla="*/ 2280162 w 4140484"/>
              <a:gd name="connsiteY378" fmla="*/ 4059805 h 6859264"/>
              <a:gd name="connsiteX379" fmla="*/ 2253452 w 4140484"/>
              <a:gd name="connsiteY379" fmla="*/ 4062233 h 6859264"/>
              <a:gd name="connsiteX380" fmla="*/ 2218604 w 4140484"/>
              <a:gd name="connsiteY380" fmla="*/ 4001725 h 6859264"/>
              <a:gd name="connsiteX381" fmla="*/ 1999214 w 4140484"/>
              <a:gd name="connsiteY381" fmla="*/ 3635068 h 6859264"/>
              <a:gd name="connsiteX382" fmla="*/ 1951897 w 4140484"/>
              <a:gd name="connsiteY382" fmla="*/ 3566357 h 6859264"/>
              <a:gd name="connsiteX383" fmla="*/ 1959575 w 4140484"/>
              <a:gd name="connsiteY383" fmla="*/ 3504602 h 6859264"/>
              <a:gd name="connsiteX384" fmla="*/ 2055456 w 4140484"/>
              <a:gd name="connsiteY384" fmla="*/ 3435563 h 6859264"/>
              <a:gd name="connsiteX385" fmla="*/ 2120295 w 4140484"/>
              <a:gd name="connsiteY385" fmla="*/ 3392577 h 6859264"/>
              <a:gd name="connsiteX386" fmla="*/ 2297488 w 4140484"/>
              <a:gd name="connsiteY386" fmla="*/ 3209150 h 6859264"/>
              <a:gd name="connsiteX387" fmla="*/ 2361802 w 4140484"/>
              <a:gd name="connsiteY387" fmla="*/ 3110907 h 6859264"/>
              <a:gd name="connsiteX388" fmla="*/ 2393040 w 4140484"/>
              <a:gd name="connsiteY388" fmla="*/ 3042852 h 6859264"/>
              <a:gd name="connsiteX389" fmla="*/ 2406231 w 4140484"/>
              <a:gd name="connsiteY389" fmla="*/ 2992122 h 6859264"/>
              <a:gd name="connsiteX390" fmla="*/ 2414172 w 4140484"/>
              <a:gd name="connsiteY390" fmla="*/ 2942837 h 6859264"/>
              <a:gd name="connsiteX391" fmla="*/ 2460898 w 4140484"/>
              <a:gd name="connsiteY391" fmla="*/ 2812699 h 6859264"/>
              <a:gd name="connsiteX392" fmla="*/ 2461030 w 4140484"/>
              <a:gd name="connsiteY392" fmla="*/ 2810074 h 6859264"/>
              <a:gd name="connsiteX393" fmla="*/ 2467002 w 4140484"/>
              <a:gd name="connsiteY393" fmla="*/ 2727056 h 6859264"/>
              <a:gd name="connsiteX394" fmla="*/ 2465623 w 4140484"/>
              <a:gd name="connsiteY394" fmla="*/ 2653685 h 6859264"/>
              <a:gd name="connsiteX395" fmla="*/ 2471858 w 4140484"/>
              <a:gd name="connsiteY395" fmla="*/ 2558592 h 6859264"/>
              <a:gd name="connsiteX396" fmla="*/ 2473696 w 4140484"/>
              <a:gd name="connsiteY396" fmla="*/ 2500184 h 6859264"/>
              <a:gd name="connsiteX397" fmla="*/ 2474614 w 4140484"/>
              <a:gd name="connsiteY397" fmla="*/ 2449455 h 6859264"/>
              <a:gd name="connsiteX398" fmla="*/ 2408003 w 4140484"/>
              <a:gd name="connsiteY398" fmla="*/ 2137334 h 6859264"/>
              <a:gd name="connsiteX399" fmla="*/ 2315076 w 4140484"/>
              <a:gd name="connsiteY399" fmla="*/ 1910724 h 6859264"/>
              <a:gd name="connsiteX400" fmla="*/ 2239014 w 4140484"/>
              <a:gd name="connsiteY400" fmla="*/ 1793449 h 6859264"/>
              <a:gd name="connsiteX401" fmla="*/ 2207382 w 4140484"/>
              <a:gd name="connsiteY401" fmla="*/ 1757157 h 6859264"/>
              <a:gd name="connsiteX402" fmla="*/ 2191435 w 4140484"/>
              <a:gd name="connsiteY402" fmla="*/ 1765098 h 6859264"/>
              <a:gd name="connsiteX403" fmla="*/ 2208038 w 4140484"/>
              <a:gd name="connsiteY403" fmla="*/ 1870298 h 6859264"/>
              <a:gd name="connsiteX404" fmla="*/ 2243477 w 4140484"/>
              <a:gd name="connsiteY404" fmla="*/ 2038631 h 6859264"/>
              <a:gd name="connsiteX405" fmla="*/ 2239998 w 4140484"/>
              <a:gd name="connsiteY405" fmla="*/ 2053988 h 6859264"/>
              <a:gd name="connsiteX406" fmla="*/ 2210926 w 4140484"/>
              <a:gd name="connsiteY406" fmla="*/ 2172706 h 6859264"/>
              <a:gd name="connsiteX407" fmla="*/ 2185200 w 4140484"/>
              <a:gd name="connsiteY407" fmla="*/ 2239318 h 6859264"/>
              <a:gd name="connsiteX408" fmla="*/ 2178638 w 4140484"/>
              <a:gd name="connsiteY408" fmla="*/ 2280400 h 6859264"/>
              <a:gd name="connsiteX409" fmla="*/ 2165971 w 4140484"/>
              <a:gd name="connsiteY409" fmla="*/ 2313607 h 6859264"/>
              <a:gd name="connsiteX410" fmla="*/ 2157112 w 4140484"/>
              <a:gd name="connsiteY410" fmla="*/ 2326142 h 6859264"/>
              <a:gd name="connsiteX411" fmla="*/ 2114126 w 4140484"/>
              <a:gd name="connsiteY411" fmla="*/ 2425895 h 6859264"/>
              <a:gd name="connsiteX412" fmla="*/ 2069434 w 4140484"/>
              <a:gd name="connsiteY412" fmla="*/ 2513375 h 6859264"/>
              <a:gd name="connsiteX413" fmla="*/ 2002758 w 4140484"/>
              <a:gd name="connsiteY413" fmla="*/ 2670354 h 6859264"/>
              <a:gd name="connsiteX414" fmla="*/ 1979854 w 4140484"/>
              <a:gd name="connsiteY414" fmla="*/ 2721675 h 6859264"/>
              <a:gd name="connsiteX415" fmla="*/ 1958656 w 4140484"/>
              <a:gd name="connsiteY415" fmla="*/ 2787039 h 6859264"/>
              <a:gd name="connsiteX416" fmla="*/ 1926105 w 4140484"/>
              <a:gd name="connsiteY416" fmla="*/ 2840919 h 6859264"/>
              <a:gd name="connsiteX417" fmla="*/ 1902939 w 4140484"/>
              <a:gd name="connsiteY417" fmla="*/ 2862903 h 6859264"/>
              <a:gd name="connsiteX418" fmla="*/ 1825171 w 4140484"/>
              <a:gd name="connsiteY418" fmla="*/ 3027102 h 6859264"/>
              <a:gd name="connsiteX419" fmla="*/ 1803908 w 4140484"/>
              <a:gd name="connsiteY419" fmla="*/ 3174565 h 6859264"/>
              <a:gd name="connsiteX420" fmla="*/ 1805287 w 4140484"/>
              <a:gd name="connsiteY420" fmla="*/ 3217091 h 6859264"/>
              <a:gd name="connsiteX421" fmla="*/ 1867435 w 4140484"/>
              <a:gd name="connsiteY421" fmla="*/ 3375514 h 6859264"/>
              <a:gd name="connsiteX422" fmla="*/ 1910486 w 4140484"/>
              <a:gd name="connsiteY422" fmla="*/ 3470542 h 6859264"/>
              <a:gd name="connsiteX423" fmla="*/ 1907730 w 4140484"/>
              <a:gd name="connsiteY423" fmla="*/ 3492986 h 6859264"/>
              <a:gd name="connsiteX424" fmla="*/ 1889551 w 4140484"/>
              <a:gd name="connsiteY424" fmla="*/ 3481239 h 6859264"/>
              <a:gd name="connsiteX425" fmla="*/ 1866057 w 4140484"/>
              <a:gd name="connsiteY425" fmla="*/ 3448491 h 6859264"/>
              <a:gd name="connsiteX426" fmla="*/ 1616347 w 4140484"/>
              <a:gd name="connsiteY426" fmla="*/ 3081506 h 6859264"/>
              <a:gd name="connsiteX427" fmla="*/ 1626388 w 4140484"/>
              <a:gd name="connsiteY427" fmla="*/ 2938112 h 6859264"/>
              <a:gd name="connsiteX428" fmla="*/ 1775033 w 4140484"/>
              <a:gd name="connsiteY428" fmla="*/ 2719706 h 6859264"/>
              <a:gd name="connsiteX429" fmla="*/ 1832915 w 4140484"/>
              <a:gd name="connsiteY429" fmla="*/ 2549404 h 6859264"/>
              <a:gd name="connsiteX430" fmla="*/ 1873407 w 4140484"/>
              <a:gd name="connsiteY430" fmla="*/ 2387962 h 6859264"/>
              <a:gd name="connsiteX431" fmla="*/ 1873932 w 4140484"/>
              <a:gd name="connsiteY431" fmla="*/ 2382646 h 6859264"/>
              <a:gd name="connsiteX432" fmla="*/ 1899133 w 4140484"/>
              <a:gd name="connsiteY432" fmla="*/ 2210507 h 6859264"/>
              <a:gd name="connsiteX433" fmla="*/ 1900642 w 4140484"/>
              <a:gd name="connsiteY433" fmla="*/ 2078991 h 6859264"/>
              <a:gd name="connsiteX434" fmla="*/ 1869995 w 4140484"/>
              <a:gd name="connsiteY434" fmla="*/ 1960863 h 6859264"/>
              <a:gd name="connsiteX435" fmla="*/ 1859954 w 4140484"/>
              <a:gd name="connsiteY435" fmla="*/ 1914268 h 6859264"/>
              <a:gd name="connsiteX436" fmla="*/ 1800496 w 4140484"/>
              <a:gd name="connsiteY436" fmla="*/ 1771989 h 6859264"/>
              <a:gd name="connsiteX437" fmla="*/ 1734869 w 4140484"/>
              <a:gd name="connsiteY437" fmla="*/ 1630498 h 6859264"/>
              <a:gd name="connsiteX438" fmla="*/ 1723056 w 4140484"/>
              <a:gd name="connsiteY438" fmla="*/ 1584493 h 6859264"/>
              <a:gd name="connsiteX439" fmla="*/ 1698774 w 4140484"/>
              <a:gd name="connsiteY439" fmla="*/ 1412682 h 6859264"/>
              <a:gd name="connsiteX440" fmla="*/ 1689455 w 4140484"/>
              <a:gd name="connsiteY440" fmla="*/ 1398113 h 6859264"/>
              <a:gd name="connsiteX441" fmla="*/ 1677642 w 4140484"/>
              <a:gd name="connsiteY441" fmla="*/ 1411173 h 6859264"/>
              <a:gd name="connsiteX442" fmla="*/ 1672852 w 4140484"/>
              <a:gd name="connsiteY442" fmla="*/ 1420820 h 6859264"/>
              <a:gd name="connsiteX443" fmla="*/ 1616281 w 4140484"/>
              <a:gd name="connsiteY443" fmla="*/ 1559818 h 6859264"/>
              <a:gd name="connsiteX444" fmla="*/ 1615888 w 4140484"/>
              <a:gd name="connsiteY444" fmla="*/ 1588759 h 6859264"/>
              <a:gd name="connsiteX445" fmla="*/ 1609062 w 4140484"/>
              <a:gd name="connsiteY445" fmla="*/ 1647036 h 6859264"/>
              <a:gd name="connsiteX446" fmla="*/ 1603156 w 4140484"/>
              <a:gd name="connsiteY446" fmla="*/ 1667314 h 6859264"/>
              <a:gd name="connsiteX447" fmla="*/ 1568571 w 4140484"/>
              <a:gd name="connsiteY447" fmla="*/ 1883883 h 6859264"/>
              <a:gd name="connsiteX448" fmla="*/ 1528079 w 4140484"/>
              <a:gd name="connsiteY448" fmla="*/ 2088573 h 6859264"/>
              <a:gd name="connsiteX449" fmla="*/ 1524076 w 4140484"/>
              <a:gd name="connsiteY449" fmla="*/ 2125652 h 6859264"/>
              <a:gd name="connsiteX450" fmla="*/ 1497103 w 4140484"/>
              <a:gd name="connsiteY450" fmla="*/ 2257299 h 6859264"/>
              <a:gd name="connsiteX451" fmla="*/ 1479384 w 4140484"/>
              <a:gd name="connsiteY451" fmla="*/ 2315970 h 6859264"/>
              <a:gd name="connsiteX452" fmla="*/ 1463765 w 4140484"/>
              <a:gd name="connsiteY452" fmla="*/ 2407782 h 6859264"/>
              <a:gd name="connsiteX453" fmla="*/ 1459630 w 4140484"/>
              <a:gd name="connsiteY453" fmla="*/ 2425895 h 6859264"/>
              <a:gd name="connsiteX454" fmla="*/ 1444274 w 4140484"/>
              <a:gd name="connsiteY454" fmla="*/ 2528469 h 6859264"/>
              <a:gd name="connsiteX455" fmla="*/ 1444864 w 4140484"/>
              <a:gd name="connsiteY455" fmla="*/ 2546976 h 6859264"/>
              <a:gd name="connsiteX456" fmla="*/ 1440861 w 4140484"/>
              <a:gd name="connsiteY456" fmla="*/ 2599740 h 6859264"/>
              <a:gd name="connsiteX457" fmla="*/ 1441320 w 4140484"/>
              <a:gd name="connsiteY457" fmla="*/ 2699624 h 6859264"/>
              <a:gd name="connsiteX458" fmla="*/ 1481353 w 4140484"/>
              <a:gd name="connsiteY458" fmla="*/ 2784676 h 6859264"/>
              <a:gd name="connsiteX459" fmla="*/ 1529260 w 4140484"/>
              <a:gd name="connsiteY459" fmla="*/ 2874913 h 6859264"/>
              <a:gd name="connsiteX460" fmla="*/ 1545208 w 4140484"/>
              <a:gd name="connsiteY460" fmla="*/ 2937062 h 6859264"/>
              <a:gd name="connsiteX461" fmla="*/ 1541204 w 4140484"/>
              <a:gd name="connsiteY461" fmla="*/ 2951106 h 6859264"/>
              <a:gd name="connsiteX462" fmla="*/ 1527948 w 4140484"/>
              <a:gd name="connsiteY462" fmla="*/ 2944215 h 6859264"/>
              <a:gd name="connsiteX463" fmla="*/ 1496578 w 4140484"/>
              <a:gd name="connsiteY463" fmla="*/ 2900770 h 6859264"/>
              <a:gd name="connsiteX464" fmla="*/ 1377006 w 4140484"/>
              <a:gd name="connsiteY464" fmla="*/ 2690371 h 6859264"/>
              <a:gd name="connsiteX465" fmla="*/ 1305342 w 4140484"/>
              <a:gd name="connsiteY465" fmla="*/ 2517313 h 6859264"/>
              <a:gd name="connsiteX466" fmla="*/ 1342814 w 4140484"/>
              <a:gd name="connsiteY466" fmla="*/ 2275150 h 6859264"/>
              <a:gd name="connsiteX467" fmla="*/ 1435545 w 4140484"/>
              <a:gd name="connsiteY467" fmla="*/ 2073019 h 6859264"/>
              <a:gd name="connsiteX468" fmla="*/ 1459171 w 4140484"/>
              <a:gd name="connsiteY468" fmla="*/ 1866361 h 6859264"/>
              <a:gd name="connsiteX469" fmla="*/ 1449196 w 4140484"/>
              <a:gd name="connsiteY469" fmla="*/ 1778683 h 6859264"/>
              <a:gd name="connsiteX470" fmla="*/ 1437514 w 4140484"/>
              <a:gd name="connsiteY470" fmla="*/ 1583706 h 6859264"/>
              <a:gd name="connsiteX471" fmla="*/ 1427801 w 4140484"/>
              <a:gd name="connsiteY471" fmla="*/ 1561983 h 6859264"/>
              <a:gd name="connsiteX472" fmla="*/ 1410016 w 4140484"/>
              <a:gd name="connsiteY472" fmla="*/ 1506529 h 6859264"/>
              <a:gd name="connsiteX473" fmla="*/ 1387375 w 4140484"/>
              <a:gd name="connsiteY473" fmla="*/ 1393913 h 6859264"/>
              <a:gd name="connsiteX474" fmla="*/ 1290379 w 4140484"/>
              <a:gd name="connsiteY474" fmla="*/ 1192833 h 6859264"/>
              <a:gd name="connsiteX475" fmla="*/ 1278500 w 4140484"/>
              <a:gd name="connsiteY475" fmla="*/ 1174982 h 6859264"/>
              <a:gd name="connsiteX476" fmla="*/ 1262094 w 4140484"/>
              <a:gd name="connsiteY476" fmla="*/ 1163235 h 6859264"/>
              <a:gd name="connsiteX477" fmla="*/ 1254218 w 4140484"/>
              <a:gd name="connsiteY477" fmla="*/ 1181807 h 6859264"/>
              <a:gd name="connsiteX478" fmla="*/ 1253890 w 4140484"/>
              <a:gd name="connsiteY478" fmla="*/ 1208714 h 6859264"/>
              <a:gd name="connsiteX479" fmla="*/ 1236368 w 4140484"/>
              <a:gd name="connsiteY479" fmla="*/ 1379278 h 6859264"/>
              <a:gd name="connsiteX480" fmla="*/ 1167591 w 4140484"/>
              <a:gd name="connsiteY480" fmla="*/ 1617635 h 6859264"/>
              <a:gd name="connsiteX481" fmla="*/ 1163522 w 4140484"/>
              <a:gd name="connsiteY481" fmla="*/ 1635813 h 6859264"/>
              <a:gd name="connsiteX482" fmla="*/ 1147378 w 4140484"/>
              <a:gd name="connsiteY482" fmla="*/ 1722769 h 6859264"/>
              <a:gd name="connsiteX483" fmla="*/ 1131168 w 4140484"/>
              <a:gd name="connsiteY483" fmla="*/ 1886245 h 6859264"/>
              <a:gd name="connsiteX484" fmla="*/ 1156303 w 4140484"/>
              <a:gd name="connsiteY484" fmla="*/ 2088310 h 6859264"/>
              <a:gd name="connsiteX485" fmla="*/ 1172710 w 4140484"/>
              <a:gd name="connsiteY485" fmla="*/ 2180582 h 6859264"/>
              <a:gd name="connsiteX486" fmla="*/ 1159453 w 4140484"/>
              <a:gd name="connsiteY486" fmla="*/ 2233149 h 6859264"/>
              <a:gd name="connsiteX487" fmla="*/ 1124802 w 4140484"/>
              <a:gd name="connsiteY487" fmla="*/ 2189507 h 6859264"/>
              <a:gd name="connsiteX488" fmla="*/ 1061932 w 4140484"/>
              <a:gd name="connsiteY488" fmla="*/ 1751711 h 6859264"/>
              <a:gd name="connsiteX489" fmla="*/ 1049135 w 4140484"/>
              <a:gd name="connsiteY489" fmla="*/ 1513945 h 6859264"/>
              <a:gd name="connsiteX490" fmla="*/ 1039290 w 4140484"/>
              <a:gd name="connsiteY490" fmla="*/ 1428892 h 6859264"/>
              <a:gd name="connsiteX491" fmla="*/ 1029512 w 4140484"/>
              <a:gd name="connsiteY491" fmla="*/ 1398901 h 6859264"/>
              <a:gd name="connsiteX492" fmla="*/ 978520 w 4140484"/>
              <a:gd name="connsiteY492" fmla="*/ 1256163 h 6859264"/>
              <a:gd name="connsiteX493" fmla="*/ 956404 w 4140484"/>
              <a:gd name="connsiteY493" fmla="*/ 1211405 h 6859264"/>
              <a:gd name="connsiteX494" fmla="*/ 923065 w 4140484"/>
              <a:gd name="connsiteY494" fmla="*/ 1152407 h 6859264"/>
              <a:gd name="connsiteX495" fmla="*/ 851073 w 4140484"/>
              <a:gd name="connsiteY495" fmla="*/ 1032572 h 6859264"/>
              <a:gd name="connsiteX496" fmla="*/ 789974 w 4140484"/>
              <a:gd name="connsiteY496" fmla="*/ 934066 h 6859264"/>
              <a:gd name="connsiteX497" fmla="*/ 745545 w 4140484"/>
              <a:gd name="connsiteY497" fmla="*/ 831623 h 6859264"/>
              <a:gd name="connsiteX498" fmla="*/ 740689 w 4140484"/>
              <a:gd name="connsiteY498" fmla="*/ 825388 h 6859264"/>
              <a:gd name="connsiteX499" fmla="*/ 715094 w 4140484"/>
              <a:gd name="connsiteY499" fmla="*/ 778924 h 6859264"/>
              <a:gd name="connsiteX500" fmla="*/ 691600 w 4140484"/>
              <a:gd name="connsiteY500" fmla="*/ 719204 h 6859264"/>
              <a:gd name="connsiteX501" fmla="*/ 596769 w 4140484"/>
              <a:gd name="connsiteY501" fmla="*/ 497779 h 6859264"/>
              <a:gd name="connsiteX502" fmla="*/ 574522 w 4140484"/>
              <a:gd name="connsiteY502" fmla="*/ 406558 h 6859264"/>
              <a:gd name="connsiteX503" fmla="*/ 551290 w 4140484"/>
              <a:gd name="connsiteY503" fmla="*/ 383982 h 6859264"/>
              <a:gd name="connsiteX504" fmla="*/ 539805 w 4140484"/>
              <a:gd name="connsiteY504" fmla="*/ 408133 h 6859264"/>
              <a:gd name="connsiteX505" fmla="*/ 531733 w 4140484"/>
              <a:gd name="connsiteY505" fmla="*/ 590051 h 6859264"/>
              <a:gd name="connsiteX506" fmla="*/ 523005 w 4140484"/>
              <a:gd name="connsiteY506" fmla="*/ 650952 h 6859264"/>
              <a:gd name="connsiteX507" fmla="*/ 522283 w 4140484"/>
              <a:gd name="connsiteY507" fmla="*/ 666506 h 6859264"/>
              <a:gd name="connsiteX508" fmla="*/ 513620 w 4140484"/>
              <a:gd name="connsiteY508" fmla="*/ 758252 h 6859264"/>
              <a:gd name="connsiteX509" fmla="*/ 500429 w 4140484"/>
              <a:gd name="connsiteY509" fmla="*/ 913919 h 6859264"/>
              <a:gd name="connsiteX510" fmla="*/ 496491 w 4140484"/>
              <a:gd name="connsiteY510" fmla="*/ 982368 h 6859264"/>
              <a:gd name="connsiteX511" fmla="*/ 491241 w 4140484"/>
              <a:gd name="connsiteY511" fmla="*/ 1018331 h 6859264"/>
              <a:gd name="connsiteX512" fmla="*/ 495310 w 4140484"/>
              <a:gd name="connsiteY512" fmla="*/ 1088880 h 6859264"/>
              <a:gd name="connsiteX513" fmla="*/ 496951 w 4140484"/>
              <a:gd name="connsiteY513" fmla="*/ 1117953 h 6859264"/>
              <a:gd name="connsiteX514" fmla="*/ 502660 w 4140484"/>
              <a:gd name="connsiteY514" fmla="*/ 1215605 h 6859264"/>
              <a:gd name="connsiteX515" fmla="*/ 554046 w 4140484"/>
              <a:gd name="connsiteY515" fmla="*/ 1479753 h 6859264"/>
              <a:gd name="connsiteX516" fmla="*/ 575637 w 4140484"/>
              <a:gd name="connsiteY516" fmla="*/ 1542820 h 6859264"/>
              <a:gd name="connsiteX517" fmla="*/ 632339 w 4140484"/>
              <a:gd name="connsiteY517" fmla="*/ 1687396 h 6859264"/>
              <a:gd name="connsiteX518" fmla="*/ 756242 w 4140484"/>
              <a:gd name="connsiteY518" fmla="*/ 1829084 h 6859264"/>
              <a:gd name="connsiteX519" fmla="*/ 887364 w 4140484"/>
              <a:gd name="connsiteY519" fmla="*/ 1938091 h 6859264"/>
              <a:gd name="connsiteX520" fmla="*/ 1024787 w 4140484"/>
              <a:gd name="connsiteY520" fmla="*/ 2063832 h 6859264"/>
              <a:gd name="connsiteX521" fmla="*/ 1123227 w 4140484"/>
              <a:gd name="connsiteY521" fmla="*/ 2252049 h 6859264"/>
              <a:gd name="connsiteX522" fmla="*/ 1128805 w 4140484"/>
              <a:gd name="connsiteY522" fmla="*/ 2269965 h 6859264"/>
              <a:gd name="connsiteX523" fmla="*/ 1111349 w 4140484"/>
              <a:gd name="connsiteY523" fmla="*/ 2286438 h 6859264"/>
              <a:gd name="connsiteX524" fmla="*/ 1064688 w 4140484"/>
              <a:gd name="connsiteY524" fmla="*/ 2260777 h 6859264"/>
              <a:gd name="connsiteX525" fmla="*/ 1002080 w 4140484"/>
              <a:gd name="connsiteY525" fmla="*/ 2180385 h 6859264"/>
              <a:gd name="connsiteX526" fmla="*/ 968742 w 4140484"/>
              <a:gd name="connsiteY526" fmla="*/ 2138974 h 6859264"/>
              <a:gd name="connsiteX527" fmla="*/ 916372 w 4140484"/>
              <a:gd name="connsiteY527" fmla="*/ 2086341 h 6859264"/>
              <a:gd name="connsiteX528" fmla="*/ 788924 w 4140484"/>
              <a:gd name="connsiteY528" fmla="*/ 2002602 h 6859264"/>
              <a:gd name="connsiteX529" fmla="*/ 733207 w 4140484"/>
              <a:gd name="connsiteY529" fmla="*/ 1984817 h 6859264"/>
              <a:gd name="connsiteX530" fmla="*/ 593291 w 4140484"/>
              <a:gd name="connsiteY530" fmla="*/ 1947016 h 6859264"/>
              <a:gd name="connsiteX531" fmla="*/ 585612 w 4140484"/>
              <a:gd name="connsiteY531" fmla="*/ 1948591 h 6859264"/>
              <a:gd name="connsiteX532" fmla="*/ 543939 w 4140484"/>
              <a:gd name="connsiteY532" fmla="*/ 1944916 h 6859264"/>
              <a:gd name="connsiteX533" fmla="*/ 489010 w 4140484"/>
              <a:gd name="connsiteY533" fmla="*/ 1933890 h 6859264"/>
              <a:gd name="connsiteX534" fmla="*/ 320677 w 4140484"/>
              <a:gd name="connsiteY534" fmla="*/ 1919912 h 6859264"/>
              <a:gd name="connsiteX535" fmla="*/ 116381 w 4140484"/>
              <a:gd name="connsiteY535" fmla="*/ 1816484 h 6859264"/>
              <a:gd name="connsiteX536" fmla="*/ 100434 w 4140484"/>
              <a:gd name="connsiteY536" fmla="*/ 1810250 h 6859264"/>
              <a:gd name="connsiteX537" fmla="*/ 96758 w 4140484"/>
              <a:gd name="connsiteY537" fmla="*/ 1827575 h 6859264"/>
              <a:gd name="connsiteX538" fmla="*/ 125765 w 4140484"/>
              <a:gd name="connsiteY538" fmla="*/ 1896418 h 6859264"/>
              <a:gd name="connsiteX539" fmla="*/ 163173 w 4140484"/>
              <a:gd name="connsiteY539" fmla="*/ 1958172 h 6859264"/>
              <a:gd name="connsiteX540" fmla="*/ 190736 w 4140484"/>
              <a:gd name="connsiteY540" fmla="*/ 1994923 h 6859264"/>
              <a:gd name="connsiteX541" fmla="*/ 206815 w 4140484"/>
              <a:gd name="connsiteY541" fmla="*/ 2013824 h 6859264"/>
              <a:gd name="connsiteX542" fmla="*/ 242909 w 4140484"/>
              <a:gd name="connsiteY542" fmla="*/ 2066653 h 6859264"/>
              <a:gd name="connsiteX543" fmla="*/ 269029 w 4140484"/>
              <a:gd name="connsiteY543" fmla="*/ 2094217 h 6859264"/>
              <a:gd name="connsiteX544" fmla="*/ 401857 w 4140484"/>
              <a:gd name="connsiteY544" fmla="*/ 2198826 h 6859264"/>
              <a:gd name="connsiteX545" fmla="*/ 444777 w 4140484"/>
              <a:gd name="connsiteY545" fmla="*/ 2216939 h 6859264"/>
              <a:gd name="connsiteX546" fmla="*/ 495441 w 4140484"/>
              <a:gd name="connsiteY546" fmla="*/ 2254740 h 6859264"/>
              <a:gd name="connsiteX547" fmla="*/ 558968 w 4140484"/>
              <a:gd name="connsiteY547" fmla="*/ 2302122 h 6859264"/>
              <a:gd name="connsiteX548" fmla="*/ 606351 w 4140484"/>
              <a:gd name="connsiteY548" fmla="*/ 2335855 h 6859264"/>
              <a:gd name="connsiteX549" fmla="*/ 708269 w 4140484"/>
              <a:gd name="connsiteY549" fmla="*/ 2383237 h 6859264"/>
              <a:gd name="connsiteX550" fmla="*/ 740557 w 4140484"/>
              <a:gd name="connsiteY550" fmla="*/ 2395838 h 6859264"/>
              <a:gd name="connsiteX551" fmla="*/ 871942 w 4140484"/>
              <a:gd name="connsiteY551" fmla="*/ 2411916 h 6859264"/>
              <a:gd name="connsiteX552" fmla="*/ 1034697 w 4140484"/>
              <a:gd name="connsiteY552" fmla="*/ 2389012 h 6859264"/>
              <a:gd name="connsiteX553" fmla="*/ 1146000 w 4140484"/>
              <a:gd name="connsiteY553" fmla="*/ 2401744 h 6859264"/>
              <a:gd name="connsiteX554" fmla="*/ 1258418 w 4140484"/>
              <a:gd name="connsiteY554" fmla="*/ 2519610 h 6859264"/>
              <a:gd name="connsiteX555" fmla="*/ 1368540 w 4140484"/>
              <a:gd name="connsiteY555" fmla="*/ 2719968 h 6859264"/>
              <a:gd name="connsiteX556" fmla="*/ 1466915 w 4140484"/>
              <a:gd name="connsiteY556" fmla="*/ 2880491 h 6859264"/>
              <a:gd name="connsiteX557" fmla="*/ 1470131 w 4140484"/>
              <a:gd name="connsiteY557" fmla="*/ 2904642 h 6859264"/>
              <a:gd name="connsiteX558" fmla="*/ 1444536 w 4140484"/>
              <a:gd name="connsiteY558" fmla="*/ 2899589 h 6859264"/>
              <a:gd name="connsiteX559" fmla="*/ 1357777 w 4140484"/>
              <a:gd name="connsiteY559" fmla="*/ 2797867 h 6859264"/>
              <a:gd name="connsiteX560" fmla="*/ 1213202 w 4140484"/>
              <a:gd name="connsiteY560" fmla="*/ 2664448 h 6859264"/>
              <a:gd name="connsiteX561" fmla="*/ 1203095 w 4140484"/>
              <a:gd name="connsiteY561" fmla="*/ 2655851 h 6859264"/>
              <a:gd name="connsiteX562" fmla="*/ 1141537 w 4140484"/>
              <a:gd name="connsiteY562" fmla="*/ 2628353 h 6859264"/>
              <a:gd name="connsiteX563" fmla="*/ 1095664 w 4140484"/>
              <a:gd name="connsiteY563" fmla="*/ 2609978 h 6859264"/>
              <a:gd name="connsiteX564" fmla="*/ 1025181 w 4140484"/>
              <a:gd name="connsiteY564" fmla="*/ 2575983 h 6859264"/>
              <a:gd name="connsiteX565" fmla="*/ 971826 w 4140484"/>
              <a:gd name="connsiteY565" fmla="*/ 2559576 h 6859264"/>
              <a:gd name="connsiteX566" fmla="*/ 948726 w 4140484"/>
              <a:gd name="connsiteY566" fmla="*/ 2554589 h 6859264"/>
              <a:gd name="connsiteX567" fmla="*/ 888283 w 4140484"/>
              <a:gd name="connsiteY567" fmla="*/ 2549995 h 6859264"/>
              <a:gd name="connsiteX568" fmla="*/ 755258 w 4140484"/>
              <a:gd name="connsiteY568" fmla="*/ 2544154 h 6859264"/>
              <a:gd name="connsiteX569" fmla="*/ 742526 w 4140484"/>
              <a:gd name="connsiteY569" fmla="*/ 2547764 h 6859264"/>
              <a:gd name="connsiteX570" fmla="*/ 718769 w 4140484"/>
              <a:gd name="connsiteY570" fmla="*/ 2547435 h 6859264"/>
              <a:gd name="connsiteX571" fmla="*/ 647630 w 4140484"/>
              <a:gd name="connsiteY571" fmla="*/ 2537591 h 6859264"/>
              <a:gd name="connsiteX572" fmla="*/ 575375 w 4140484"/>
              <a:gd name="connsiteY572" fmla="*/ 2533916 h 6859264"/>
              <a:gd name="connsiteX573" fmla="*/ 398379 w 4140484"/>
              <a:gd name="connsiteY573" fmla="*/ 2500315 h 6859264"/>
              <a:gd name="connsiteX574" fmla="*/ 395754 w 4140484"/>
              <a:gd name="connsiteY574" fmla="*/ 2500053 h 6859264"/>
              <a:gd name="connsiteX575" fmla="*/ 301973 w 4140484"/>
              <a:gd name="connsiteY575" fmla="*/ 2475837 h 6859264"/>
              <a:gd name="connsiteX576" fmla="*/ 173411 w 4140484"/>
              <a:gd name="connsiteY576" fmla="*/ 2405222 h 6859264"/>
              <a:gd name="connsiteX577" fmla="*/ 53248 w 4140484"/>
              <a:gd name="connsiteY577" fmla="*/ 2341695 h 6859264"/>
              <a:gd name="connsiteX578" fmla="*/ 48260 w 4140484"/>
              <a:gd name="connsiteY578" fmla="*/ 2339661 h 6859264"/>
              <a:gd name="connsiteX579" fmla="*/ 29688 w 4140484"/>
              <a:gd name="connsiteY579" fmla="*/ 2357708 h 6859264"/>
              <a:gd name="connsiteX580" fmla="*/ 63486 w 4140484"/>
              <a:gd name="connsiteY580" fmla="*/ 2427667 h 6859264"/>
              <a:gd name="connsiteX581" fmla="*/ 142369 w 4140484"/>
              <a:gd name="connsiteY581" fmla="*/ 2565023 h 6859264"/>
              <a:gd name="connsiteX582" fmla="*/ 222237 w 4140484"/>
              <a:gd name="connsiteY582" fmla="*/ 2650207 h 6859264"/>
              <a:gd name="connsiteX583" fmla="*/ 240547 w 4140484"/>
              <a:gd name="connsiteY583" fmla="*/ 2665039 h 6859264"/>
              <a:gd name="connsiteX584" fmla="*/ 298364 w 4140484"/>
              <a:gd name="connsiteY584" fmla="*/ 2759213 h 6859264"/>
              <a:gd name="connsiteX585" fmla="*/ 311949 w 4140484"/>
              <a:gd name="connsiteY585" fmla="*/ 2771485 h 6859264"/>
              <a:gd name="connsiteX586" fmla="*/ 375869 w 4140484"/>
              <a:gd name="connsiteY586" fmla="*/ 2829499 h 6859264"/>
              <a:gd name="connsiteX587" fmla="*/ 480216 w 4140484"/>
              <a:gd name="connsiteY587" fmla="*/ 2916521 h 6859264"/>
              <a:gd name="connsiteX588" fmla="*/ 513423 w 4140484"/>
              <a:gd name="connsiteY588" fmla="*/ 2938571 h 6859264"/>
              <a:gd name="connsiteX589" fmla="*/ 563759 w 4140484"/>
              <a:gd name="connsiteY589" fmla="*/ 2968563 h 6859264"/>
              <a:gd name="connsiteX590" fmla="*/ 761755 w 4140484"/>
              <a:gd name="connsiteY590" fmla="*/ 3023492 h 6859264"/>
              <a:gd name="connsiteX591" fmla="*/ 892024 w 4140484"/>
              <a:gd name="connsiteY591" fmla="*/ 3053877 h 6859264"/>
              <a:gd name="connsiteX592" fmla="*/ 961129 w 4140484"/>
              <a:gd name="connsiteY592" fmla="*/ 3070940 h 6859264"/>
              <a:gd name="connsiteX593" fmla="*/ 1055763 w 4140484"/>
              <a:gd name="connsiteY593" fmla="*/ 3104476 h 6859264"/>
              <a:gd name="connsiteX594" fmla="*/ 1146787 w 4140484"/>
              <a:gd name="connsiteY594" fmla="*/ 3099291 h 6859264"/>
              <a:gd name="connsiteX595" fmla="*/ 1170150 w 4140484"/>
              <a:gd name="connsiteY595" fmla="*/ 3099488 h 6859264"/>
              <a:gd name="connsiteX596" fmla="*/ 1325161 w 4140484"/>
              <a:gd name="connsiteY596" fmla="*/ 3093057 h 6859264"/>
              <a:gd name="connsiteX597" fmla="*/ 1477021 w 4140484"/>
              <a:gd name="connsiteY597" fmla="*/ 3002951 h 6859264"/>
              <a:gd name="connsiteX598" fmla="*/ 1545470 w 4140484"/>
              <a:gd name="connsiteY598" fmla="*/ 3007939 h 6859264"/>
              <a:gd name="connsiteX599" fmla="*/ 1637676 w 4140484"/>
              <a:gd name="connsiteY599" fmla="*/ 3156518 h 6859264"/>
              <a:gd name="connsiteX600" fmla="*/ 1831340 w 4140484"/>
              <a:gd name="connsiteY600" fmla="*/ 3447900 h 6859264"/>
              <a:gd name="connsiteX601" fmla="*/ 1838494 w 4140484"/>
              <a:gd name="connsiteY601" fmla="*/ 3471395 h 6859264"/>
              <a:gd name="connsiteX602" fmla="*/ 1812768 w 4140484"/>
              <a:gd name="connsiteY602" fmla="*/ 3465226 h 6859264"/>
              <a:gd name="connsiteX603" fmla="*/ 1756198 w 4140484"/>
              <a:gd name="connsiteY603" fmla="*/ 3397433 h 6859264"/>
              <a:gd name="connsiteX604" fmla="*/ 1586027 w 4140484"/>
              <a:gd name="connsiteY604" fmla="*/ 3248002 h 6859264"/>
              <a:gd name="connsiteX605" fmla="*/ 1571918 w 4140484"/>
              <a:gd name="connsiteY605" fmla="*/ 3240389 h 6859264"/>
              <a:gd name="connsiteX606" fmla="*/ 1477415 w 4140484"/>
              <a:gd name="connsiteY606" fmla="*/ 3182178 h 6859264"/>
              <a:gd name="connsiteX607" fmla="*/ 1346687 w 4140484"/>
              <a:gd name="connsiteY607" fmla="*/ 3161111 h 6859264"/>
              <a:gd name="connsiteX608" fmla="*/ 1317483 w 4140484"/>
              <a:gd name="connsiteY608" fmla="*/ 3159996 h 6859264"/>
              <a:gd name="connsiteX609" fmla="*/ 1158731 w 4140484"/>
              <a:gd name="connsiteY609" fmla="*/ 3136370 h 6859264"/>
              <a:gd name="connsiteX610" fmla="*/ 1134646 w 4140484"/>
              <a:gd name="connsiteY610" fmla="*/ 3136370 h 6859264"/>
              <a:gd name="connsiteX611" fmla="*/ 966445 w 4140484"/>
              <a:gd name="connsiteY611" fmla="*/ 3131579 h 6859264"/>
              <a:gd name="connsiteX612" fmla="*/ 927266 w 4140484"/>
              <a:gd name="connsiteY612" fmla="*/ 3135123 h 6859264"/>
              <a:gd name="connsiteX613" fmla="*/ 893665 w 4140484"/>
              <a:gd name="connsiteY613" fmla="*/ 3142080 h 6859264"/>
              <a:gd name="connsiteX614" fmla="*/ 774289 w 4140484"/>
              <a:gd name="connsiteY614" fmla="*/ 3130070 h 6859264"/>
              <a:gd name="connsiteX615" fmla="*/ 667908 w 4140484"/>
              <a:gd name="connsiteY615" fmla="*/ 3119045 h 6859264"/>
              <a:gd name="connsiteX616" fmla="*/ 620001 w 4140484"/>
              <a:gd name="connsiteY616" fmla="*/ 3113860 h 6859264"/>
              <a:gd name="connsiteX617" fmla="*/ 547943 w 4140484"/>
              <a:gd name="connsiteY617" fmla="*/ 3099816 h 6859264"/>
              <a:gd name="connsiteX618" fmla="*/ 504170 w 4140484"/>
              <a:gd name="connsiteY618" fmla="*/ 3095944 h 6859264"/>
              <a:gd name="connsiteX619" fmla="*/ 474638 w 4140484"/>
              <a:gd name="connsiteY619" fmla="*/ 3090169 h 6859264"/>
              <a:gd name="connsiteX620" fmla="*/ 415770 w 4140484"/>
              <a:gd name="connsiteY620" fmla="*/ 3067396 h 6859264"/>
              <a:gd name="connsiteX621" fmla="*/ 365894 w 4140484"/>
              <a:gd name="connsiteY621" fmla="*/ 3049415 h 6859264"/>
              <a:gd name="connsiteX622" fmla="*/ 270079 w 4140484"/>
              <a:gd name="connsiteY622" fmla="*/ 3003870 h 6859264"/>
              <a:gd name="connsiteX623" fmla="*/ 257019 w 4140484"/>
              <a:gd name="connsiteY623" fmla="*/ 3002229 h 6859264"/>
              <a:gd name="connsiteX624" fmla="*/ 226568 w 4140484"/>
              <a:gd name="connsiteY624" fmla="*/ 2988382 h 6859264"/>
              <a:gd name="connsiteX625" fmla="*/ 173214 w 4140484"/>
              <a:gd name="connsiteY625" fmla="*/ 2948087 h 6859264"/>
              <a:gd name="connsiteX626" fmla="*/ 65323 w 4140484"/>
              <a:gd name="connsiteY626" fmla="*/ 2877407 h 6859264"/>
              <a:gd name="connsiteX627" fmla="*/ 16891 w 4140484"/>
              <a:gd name="connsiteY627" fmla="*/ 2848662 h 6859264"/>
              <a:gd name="connsiteX628" fmla="*/ 1600 w 4140484"/>
              <a:gd name="connsiteY628" fmla="*/ 2858113 h 6859264"/>
              <a:gd name="connsiteX629" fmla="*/ 68539 w 4140484"/>
              <a:gd name="connsiteY629" fmla="*/ 3002689 h 6859264"/>
              <a:gd name="connsiteX630" fmla="*/ 79105 w 4140484"/>
              <a:gd name="connsiteY630" fmla="*/ 3026380 h 6859264"/>
              <a:gd name="connsiteX631" fmla="*/ 106799 w 4140484"/>
              <a:gd name="connsiteY631" fmla="*/ 3113663 h 6859264"/>
              <a:gd name="connsiteX632" fmla="*/ 216265 w 4140484"/>
              <a:gd name="connsiteY632" fmla="*/ 3247805 h 6859264"/>
              <a:gd name="connsiteX633" fmla="*/ 352178 w 4140484"/>
              <a:gd name="connsiteY633" fmla="*/ 3385424 h 6859264"/>
              <a:gd name="connsiteX634" fmla="*/ 353490 w 4140484"/>
              <a:gd name="connsiteY634" fmla="*/ 3387721 h 6859264"/>
              <a:gd name="connsiteX635" fmla="*/ 394573 w 4140484"/>
              <a:gd name="connsiteY635" fmla="*/ 3435104 h 6859264"/>
              <a:gd name="connsiteX636" fmla="*/ 436115 w 4140484"/>
              <a:gd name="connsiteY636" fmla="*/ 3476776 h 6859264"/>
              <a:gd name="connsiteX637" fmla="*/ 562709 w 4140484"/>
              <a:gd name="connsiteY637" fmla="*/ 3549753 h 6859264"/>
              <a:gd name="connsiteX638" fmla="*/ 644677 w 4140484"/>
              <a:gd name="connsiteY638" fmla="*/ 3579154 h 6859264"/>
              <a:gd name="connsiteX639" fmla="*/ 711025 w 4140484"/>
              <a:gd name="connsiteY639" fmla="*/ 3620171 h 6859264"/>
              <a:gd name="connsiteX640" fmla="*/ 813469 w 4140484"/>
              <a:gd name="connsiteY640" fmla="*/ 3644584 h 6859264"/>
              <a:gd name="connsiteX641" fmla="*/ 830335 w 4140484"/>
              <a:gd name="connsiteY641" fmla="*/ 3649572 h 6859264"/>
              <a:gd name="connsiteX642" fmla="*/ 911646 w 4140484"/>
              <a:gd name="connsiteY642" fmla="*/ 3690851 h 6859264"/>
              <a:gd name="connsiteX643" fmla="*/ 1217730 w 4140484"/>
              <a:gd name="connsiteY643" fmla="*/ 3752278 h 6859264"/>
              <a:gd name="connsiteX644" fmla="*/ 1303307 w 4140484"/>
              <a:gd name="connsiteY644" fmla="*/ 3740005 h 6859264"/>
              <a:gd name="connsiteX645" fmla="*/ 1338549 w 4140484"/>
              <a:gd name="connsiteY645" fmla="*/ 3729702 h 6859264"/>
              <a:gd name="connsiteX646" fmla="*/ 1462977 w 4140484"/>
              <a:gd name="connsiteY646" fmla="*/ 3728127 h 6859264"/>
              <a:gd name="connsiteX647" fmla="*/ 1633344 w 4140484"/>
              <a:gd name="connsiteY647" fmla="*/ 3657447 h 6859264"/>
              <a:gd name="connsiteX648" fmla="*/ 1693524 w 4140484"/>
              <a:gd name="connsiteY648" fmla="*/ 3617087 h 6859264"/>
              <a:gd name="connsiteX649" fmla="*/ 1777395 w 4140484"/>
              <a:gd name="connsiteY649" fmla="*/ 3559335 h 6859264"/>
              <a:gd name="connsiteX650" fmla="*/ 1909961 w 4140484"/>
              <a:gd name="connsiteY650" fmla="*/ 3555726 h 6859264"/>
              <a:gd name="connsiteX651" fmla="*/ 1948353 w 4140484"/>
              <a:gd name="connsiteY651" fmla="*/ 3600417 h 6859264"/>
              <a:gd name="connsiteX652" fmla="*/ 2200163 w 4140484"/>
              <a:gd name="connsiteY652" fmla="*/ 4004613 h 6859264"/>
              <a:gd name="connsiteX653" fmla="*/ 2221098 w 4140484"/>
              <a:gd name="connsiteY653" fmla="*/ 4042217 h 6859264"/>
              <a:gd name="connsiteX654" fmla="*/ 2216570 w 4140484"/>
              <a:gd name="connsiteY654" fmla="*/ 4061708 h 6859264"/>
              <a:gd name="connsiteX655" fmla="*/ 2197276 w 4140484"/>
              <a:gd name="connsiteY655" fmla="*/ 4060395 h 6859264"/>
              <a:gd name="connsiteX656" fmla="*/ 2174437 w 4140484"/>
              <a:gd name="connsiteY656" fmla="*/ 4037886 h 6859264"/>
              <a:gd name="connsiteX657" fmla="*/ 2046728 w 4140484"/>
              <a:gd name="connsiteY657" fmla="*/ 3916410 h 6859264"/>
              <a:gd name="connsiteX658" fmla="*/ 1858116 w 4140484"/>
              <a:gd name="connsiteY658" fmla="*/ 3827420 h 6859264"/>
              <a:gd name="connsiteX659" fmla="*/ 1720825 w 4140484"/>
              <a:gd name="connsiteY659" fmla="*/ 3824598 h 6859264"/>
              <a:gd name="connsiteX660" fmla="*/ 1587799 w 4140484"/>
              <a:gd name="connsiteY660" fmla="*/ 3838052 h 6859264"/>
              <a:gd name="connsiteX661" fmla="*/ 1569686 w 4140484"/>
              <a:gd name="connsiteY661" fmla="*/ 3842646 h 6859264"/>
              <a:gd name="connsiteX662" fmla="*/ 1464027 w 4140484"/>
              <a:gd name="connsiteY662" fmla="*/ 3845468 h 6859264"/>
              <a:gd name="connsiteX663" fmla="*/ 1411395 w 4140484"/>
              <a:gd name="connsiteY663" fmla="*/ 3848093 h 6859264"/>
              <a:gd name="connsiteX664" fmla="*/ 1359615 w 4140484"/>
              <a:gd name="connsiteY664" fmla="*/ 3850981 h 6859264"/>
              <a:gd name="connsiteX665" fmla="*/ 1252053 w 4140484"/>
              <a:gd name="connsiteY665" fmla="*/ 3856362 h 6859264"/>
              <a:gd name="connsiteX666" fmla="*/ 1173366 w 4140484"/>
              <a:gd name="connsiteY666" fmla="*/ 3857806 h 6859264"/>
              <a:gd name="connsiteX667" fmla="*/ 1057600 w 4140484"/>
              <a:gd name="connsiteY667" fmla="*/ 3862400 h 6859264"/>
              <a:gd name="connsiteX668" fmla="*/ 1031481 w 4140484"/>
              <a:gd name="connsiteY668" fmla="*/ 3860759 h 6859264"/>
              <a:gd name="connsiteX669" fmla="*/ 949710 w 4140484"/>
              <a:gd name="connsiteY669" fmla="*/ 3856099 h 6859264"/>
              <a:gd name="connsiteX670" fmla="*/ 716079 w 4140484"/>
              <a:gd name="connsiteY670" fmla="*/ 3857346 h 6859264"/>
              <a:gd name="connsiteX671" fmla="*/ 596769 w 4140484"/>
              <a:gd name="connsiteY671" fmla="*/ 3842974 h 6859264"/>
              <a:gd name="connsiteX672" fmla="*/ 509879 w 4140484"/>
              <a:gd name="connsiteY672" fmla="*/ 3829586 h 6859264"/>
              <a:gd name="connsiteX673" fmla="*/ 500035 w 4140484"/>
              <a:gd name="connsiteY673" fmla="*/ 3826305 h 6859264"/>
              <a:gd name="connsiteX674" fmla="*/ 413473 w 4140484"/>
              <a:gd name="connsiteY674" fmla="*/ 3802614 h 6859264"/>
              <a:gd name="connsiteX675" fmla="*/ 274345 w 4140484"/>
              <a:gd name="connsiteY675" fmla="*/ 3759037 h 6859264"/>
              <a:gd name="connsiteX676" fmla="*/ 186011 w 4140484"/>
              <a:gd name="connsiteY676" fmla="*/ 3739021 h 6859264"/>
              <a:gd name="connsiteX677" fmla="*/ 174132 w 4140484"/>
              <a:gd name="connsiteY677" fmla="*/ 3742631 h 6859264"/>
              <a:gd name="connsiteX678" fmla="*/ 179711 w 4140484"/>
              <a:gd name="connsiteY678" fmla="*/ 3755756 h 6859264"/>
              <a:gd name="connsiteX679" fmla="*/ 199005 w 4140484"/>
              <a:gd name="connsiteY679" fmla="*/ 3770325 h 6859264"/>
              <a:gd name="connsiteX680" fmla="*/ 314902 w 4140484"/>
              <a:gd name="connsiteY680" fmla="*/ 3865484 h 6859264"/>
              <a:gd name="connsiteX681" fmla="*/ 340299 w 4140484"/>
              <a:gd name="connsiteY681" fmla="*/ 3889110 h 6859264"/>
              <a:gd name="connsiteX682" fmla="*/ 417017 w 4140484"/>
              <a:gd name="connsiteY682" fmla="*/ 3958214 h 6859264"/>
              <a:gd name="connsiteX683" fmla="*/ 539739 w 4140484"/>
              <a:gd name="connsiteY683" fmla="*/ 4087827 h 6859264"/>
              <a:gd name="connsiteX684" fmla="*/ 619607 w 4140484"/>
              <a:gd name="connsiteY684" fmla="*/ 4163626 h 6859264"/>
              <a:gd name="connsiteX685" fmla="*/ 663511 w 4140484"/>
              <a:gd name="connsiteY685" fmla="*/ 4202346 h 6859264"/>
              <a:gd name="connsiteX686" fmla="*/ 799621 w 4140484"/>
              <a:gd name="connsiteY686" fmla="*/ 4289696 h 6859264"/>
              <a:gd name="connsiteX687" fmla="*/ 900818 w 4140484"/>
              <a:gd name="connsiteY687" fmla="*/ 4308859 h 6859264"/>
              <a:gd name="connsiteX688" fmla="*/ 962048 w 4140484"/>
              <a:gd name="connsiteY688" fmla="*/ 4328547 h 6859264"/>
              <a:gd name="connsiteX689" fmla="*/ 1003261 w 4140484"/>
              <a:gd name="connsiteY689" fmla="*/ 4361426 h 6859264"/>
              <a:gd name="connsiteX690" fmla="*/ 1103080 w 4140484"/>
              <a:gd name="connsiteY690" fmla="*/ 4412286 h 6859264"/>
              <a:gd name="connsiteX691" fmla="*/ 1123359 w 4140484"/>
              <a:gd name="connsiteY691" fmla="*/ 4417865 h 6859264"/>
              <a:gd name="connsiteX692" fmla="*/ 1231052 w 4140484"/>
              <a:gd name="connsiteY692" fmla="*/ 4437815 h 6859264"/>
              <a:gd name="connsiteX693" fmla="*/ 1435873 w 4140484"/>
              <a:gd name="connsiteY693" fmla="*/ 4456454 h 6859264"/>
              <a:gd name="connsiteX694" fmla="*/ 1642073 w 4140484"/>
              <a:gd name="connsiteY694" fmla="*/ 4453041 h 6859264"/>
              <a:gd name="connsiteX695" fmla="*/ 1741563 w 4140484"/>
              <a:gd name="connsiteY695" fmla="*/ 4430990 h 6859264"/>
              <a:gd name="connsiteX696" fmla="*/ 1792817 w 4140484"/>
              <a:gd name="connsiteY696" fmla="*/ 4429874 h 6859264"/>
              <a:gd name="connsiteX697" fmla="*/ 2006958 w 4140484"/>
              <a:gd name="connsiteY697" fmla="*/ 4388398 h 6859264"/>
              <a:gd name="connsiteX698" fmla="*/ 2033077 w 4140484"/>
              <a:gd name="connsiteY698" fmla="*/ 4370154 h 6859264"/>
              <a:gd name="connsiteX699" fmla="*/ 2101920 w 4140484"/>
              <a:gd name="connsiteY699" fmla="*/ 4306299 h 6859264"/>
              <a:gd name="connsiteX700" fmla="*/ 2147924 w 4140484"/>
              <a:gd name="connsiteY700" fmla="*/ 4194405 h 6859264"/>
              <a:gd name="connsiteX701" fmla="*/ 2200819 w 4140484"/>
              <a:gd name="connsiteY701" fmla="*/ 4114275 h 6859264"/>
              <a:gd name="connsiteX702" fmla="*/ 2252402 w 4140484"/>
              <a:gd name="connsiteY702" fmla="*/ 4120575 h 6859264"/>
              <a:gd name="connsiteX703" fmla="*/ 2272090 w 4140484"/>
              <a:gd name="connsiteY703" fmla="*/ 4155686 h 6859264"/>
              <a:gd name="connsiteX704" fmla="*/ 2325838 w 4140484"/>
              <a:gd name="connsiteY704" fmla="*/ 4287661 h 6859264"/>
              <a:gd name="connsiteX705" fmla="*/ 2486690 w 4140484"/>
              <a:gd name="connsiteY705" fmla="*/ 4645393 h 6859264"/>
              <a:gd name="connsiteX706" fmla="*/ 2504278 w 4140484"/>
              <a:gd name="connsiteY706" fmla="*/ 4709510 h 6859264"/>
              <a:gd name="connsiteX707" fmla="*/ 2484261 w 4140484"/>
              <a:gd name="connsiteY707" fmla="*/ 4724605 h 6859264"/>
              <a:gd name="connsiteX708" fmla="*/ 2437010 w 4140484"/>
              <a:gd name="connsiteY708" fmla="*/ 4694744 h 6859264"/>
              <a:gd name="connsiteX709" fmla="*/ 2358717 w 4140484"/>
              <a:gd name="connsiteY709" fmla="*/ 4609889 h 6859264"/>
              <a:gd name="connsiteX710" fmla="*/ 2195241 w 4140484"/>
              <a:gd name="connsiteY710" fmla="*/ 4519324 h 6859264"/>
              <a:gd name="connsiteX711" fmla="*/ 2069434 w 4140484"/>
              <a:gd name="connsiteY711" fmla="*/ 4494845 h 6859264"/>
              <a:gd name="connsiteX712" fmla="*/ 2013652 w 4140484"/>
              <a:gd name="connsiteY712" fmla="*/ 4507970 h 6859264"/>
              <a:gd name="connsiteX713" fmla="*/ 1963907 w 4140484"/>
              <a:gd name="connsiteY713" fmla="*/ 4519455 h 6859264"/>
              <a:gd name="connsiteX714" fmla="*/ 1883120 w 4140484"/>
              <a:gd name="connsiteY714" fmla="*/ 4528577 h 6859264"/>
              <a:gd name="connsiteX715" fmla="*/ 1852407 w 4140484"/>
              <a:gd name="connsiteY715" fmla="*/ 4532777 h 6859264"/>
              <a:gd name="connsiteX716" fmla="*/ 1810602 w 4140484"/>
              <a:gd name="connsiteY716" fmla="*/ 4531071 h 6859264"/>
              <a:gd name="connsiteX717" fmla="*/ 1681121 w 4140484"/>
              <a:gd name="connsiteY717" fmla="*/ 4537109 h 6859264"/>
              <a:gd name="connsiteX718" fmla="*/ 1668258 w 4140484"/>
              <a:gd name="connsiteY718" fmla="*/ 4534681 h 6859264"/>
              <a:gd name="connsiteX719" fmla="*/ 1595150 w 4140484"/>
              <a:gd name="connsiteY719" fmla="*/ 4537896 h 6859264"/>
              <a:gd name="connsiteX720" fmla="*/ 1464749 w 4140484"/>
              <a:gd name="connsiteY720" fmla="*/ 4545378 h 6859264"/>
              <a:gd name="connsiteX721" fmla="*/ 1421042 w 4140484"/>
              <a:gd name="connsiteY721" fmla="*/ 4542884 h 6859264"/>
              <a:gd name="connsiteX722" fmla="*/ 1356334 w 4140484"/>
              <a:gd name="connsiteY722" fmla="*/ 4565525 h 6859264"/>
              <a:gd name="connsiteX723" fmla="*/ 1309673 w 4140484"/>
              <a:gd name="connsiteY723" fmla="*/ 4576813 h 6859264"/>
              <a:gd name="connsiteX724" fmla="*/ 1212611 w 4140484"/>
              <a:gd name="connsiteY724" fmla="*/ 4597813 h 6859264"/>
              <a:gd name="connsiteX725" fmla="*/ 1169560 w 4140484"/>
              <a:gd name="connsiteY725" fmla="*/ 4605951 h 6859264"/>
              <a:gd name="connsiteX726" fmla="*/ 1128018 w 4140484"/>
              <a:gd name="connsiteY726" fmla="*/ 4609692 h 6859264"/>
              <a:gd name="connsiteX727" fmla="*/ 962967 w 4140484"/>
              <a:gd name="connsiteY727" fmla="*/ 4671972 h 6859264"/>
              <a:gd name="connsiteX728" fmla="*/ 911253 w 4140484"/>
              <a:gd name="connsiteY728" fmla="*/ 4686082 h 6859264"/>
              <a:gd name="connsiteX729" fmla="*/ 871877 w 4140484"/>
              <a:gd name="connsiteY729" fmla="*/ 4692644 h 6859264"/>
              <a:gd name="connsiteX730" fmla="*/ 836044 w 4140484"/>
              <a:gd name="connsiteY730" fmla="*/ 4708001 h 6859264"/>
              <a:gd name="connsiteX731" fmla="*/ 719491 w 4140484"/>
              <a:gd name="connsiteY731" fmla="*/ 4741995 h 6859264"/>
              <a:gd name="connsiteX732" fmla="*/ 696456 w 4140484"/>
              <a:gd name="connsiteY732" fmla="*/ 4746655 h 6859264"/>
              <a:gd name="connsiteX733" fmla="*/ 640936 w 4140484"/>
              <a:gd name="connsiteY733" fmla="*/ 4762996 h 6859264"/>
              <a:gd name="connsiteX734" fmla="*/ 549977 w 4140484"/>
              <a:gd name="connsiteY734" fmla="*/ 4760371 h 6859264"/>
              <a:gd name="connsiteX735" fmla="*/ 308864 w 4140484"/>
              <a:gd name="connsiteY735" fmla="*/ 4775400 h 6859264"/>
              <a:gd name="connsiteX736" fmla="*/ 290883 w 4140484"/>
              <a:gd name="connsiteY736" fmla="*/ 4780978 h 6859264"/>
              <a:gd name="connsiteX737" fmla="*/ 312211 w 4140484"/>
              <a:gd name="connsiteY737" fmla="*/ 4803029 h 6859264"/>
              <a:gd name="connsiteX738" fmla="*/ 565399 w 4140484"/>
              <a:gd name="connsiteY738" fmla="*/ 4944717 h 6859264"/>
              <a:gd name="connsiteX739" fmla="*/ 807103 w 4140484"/>
              <a:gd name="connsiteY739" fmla="*/ 5011984 h 6859264"/>
              <a:gd name="connsiteX740" fmla="*/ 829613 w 4140484"/>
              <a:gd name="connsiteY740" fmla="*/ 5024519 h 6859264"/>
              <a:gd name="connsiteX741" fmla="*/ 880539 w 4140484"/>
              <a:gd name="connsiteY741" fmla="*/ 5060482 h 6859264"/>
              <a:gd name="connsiteX742" fmla="*/ 947807 w 4140484"/>
              <a:gd name="connsiteY742" fmla="*/ 5086471 h 6859264"/>
              <a:gd name="connsiteX743" fmla="*/ 1090545 w 4140484"/>
              <a:gd name="connsiteY743" fmla="*/ 5125715 h 6859264"/>
              <a:gd name="connsiteX744" fmla="*/ 1124343 w 4140484"/>
              <a:gd name="connsiteY744" fmla="*/ 5132278 h 6859264"/>
              <a:gd name="connsiteX745" fmla="*/ 1339861 w 4140484"/>
              <a:gd name="connsiteY745" fmla="*/ 5149013 h 6859264"/>
              <a:gd name="connsiteX746" fmla="*/ 1372675 w 4140484"/>
              <a:gd name="connsiteY746" fmla="*/ 5153869 h 6859264"/>
              <a:gd name="connsiteX747" fmla="*/ 1416645 w 4140484"/>
              <a:gd name="connsiteY747" fmla="*/ 5171786 h 6859264"/>
              <a:gd name="connsiteX748" fmla="*/ 1490015 w 4140484"/>
              <a:gd name="connsiteY748" fmla="*/ 5166798 h 6859264"/>
              <a:gd name="connsiteX749" fmla="*/ 1576052 w 4140484"/>
              <a:gd name="connsiteY749" fmla="*/ 5139037 h 6859264"/>
              <a:gd name="connsiteX750" fmla="*/ 1604797 w 4140484"/>
              <a:gd name="connsiteY750" fmla="*/ 5138316 h 6859264"/>
              <a:gd name="connsiteX751" fmla="*/ 1719053 w 4140484"/>
              <a:gd name="connsiteY751" fmla="*/ 5124271 h 6859264"/>
              <a:gd name="connsiteX752" fmla="*/ 1788946 w 4140484"/>
              <a:gd name="connsiteY752" fmla="*/ 5112984 h 6859264"/>
              <a:gd name="connsiteX753" fmla="*/ 1860479 w 4140484"/>
              <a:gd name="connsiteY753" fmla="*/ 5107865 h 6859264"/>
              <a:gd name="connsiteX754" fmla="*/ 1909436 w 4140484"/>
              <a:gd name="connsiteY754" fmla="*/ 5114624 h 6859264"/>
              <a:gd name="connsiteX755" fmla="*/ 1994882 w 4140484"/>
              <a:gd name="connsiteY755" fmla="*/ 5114493 h 6859264"/>
              <a:gd name="connsiteX756" fmla="*/ 2080328 w 4140484"/>
              <a:gd name="connsiteY756" fmla="*/ 5099530 h 6859264"/>
              <a:gd name="connsiteX757" fmla="*/ 2158227 w 4140484"/>
              <a:gd name="connsiteY757" fmla="*/ 5081680 h 6859264"/>
              <a:gd name="connsiteX758" fmla="*/ 2339423 w 4140484"/>
              <a:gd name="connsiteY758" fmla="*/ 5001090 h 6859264"/>
              <a:gd name="connsiteX759" fmla="*/ 2416863 w 4140484"/>
              <a:gd name="connsiteY759" fmla="*/ 4907375 h 6859264"/>
              <a:gd name="connsiteX760" fmla="*/ 2482555 w 4140484"/>
              <a:gd name="connsiteY760" fmla="*/ 4787869 h 6859264"/>
              <a:gd name="connsiteX761" fmla="*/ 2537419 w 4140484"/>
              <a:gd name="connsiteY761" fmla="*/ 4795022 h 6859264"/>
              <a:gd name="connsiteX762" fmla="*/ 2576730 w 4140484"/>
              <a:gd name="connsiteY762" fmla="*/ 4900550 h 6859264"/>
              <a:gd name="connsiteX763" fmla="*/ 2750641 w 4140484"/>
              <a:gd name="connsiteY763" fmla="*/ 5488041 h 6859264"/>
              <a:gd name="connsiteX764" fmla="*/ 2773019 w 4140484"/>
              <a:gd name="connsiteY764" fmla="*/ 5604529 h 6859264"/>
              <a:gd name="connsiteX765" fmla="*/ 2766653 w 4140484"/>
              <a:gd name="connsiteY765" fmla="*/ 5634389 h 6859264"/>
              <a:gd name="connsiteX766" fmla="*/ 2748672 w 4140484"/>
              <a:gd name="connsiteY766" fmla="*/ 5608072 h 6859264"/>
              <a:gd name="connsiteX767" fmla="*/ 2690198 w 4140484"/>
              <a:gd name="connsiteY767" fmla="*/ 5508910 h 6859264"/>
              <a:gd name="connsiteX768" fmla="*/ 2658435 w 4140484"/>
              <a:gd name="connsiteY768" fmla="*/ 5429961 h 6859264"/>
              <a:gd name="connsiteX769" fmla="*/ 2626475 w 4140484"/>
              <a:gd name="connsiteY769" fmla="*/ 5373653 h 6859264"/>
              <a:gd name="connsiteX770" fmla="*/ 2507165 w 4140484"/>
              <a:gd name="connsiteY770" fmla="*/ 5310849 h 6859264"/>
              <a:gd name="connsiteX771" fmla="*/ 2388446 w 4140484"/>
              <a:gd name="connsiteY771" fmla="*/ 5272523 h 6859264"/>
              <a:gd name="connsiteX772" fmla="*/ 2328660 w 4140484"/>
              <a:gd name="connsiteY772" fmla="*/ 5268782 h 6859264"/>
              <a:gd name="connsiteX773" fmla="*/ 2318094 w 4140484"/>
              <a:gd name="connsiteY773" fmla="*/ 5269963 h 6859264"/>
              <a:gd name="connsiteX774" fmla="*/ 2149630 w 4140484"/>
              <a:gd name="connsiteY774" fmla="*/ 5267666 h 6859264"/>
              <a:gd name="connsiteX775" fmla="*/ 2051912 w 4140484"/>
              <a:gd name="connsiteY775" fmla="*/ 5259003 h 6859264"/>
              <a:gd name="connsiteX776" fmla="*/ 2009977 w 4140484"/>
              <a:gd name="connsiteY776" fmla="*/ 5264188 h 6859264"/>
              <a:gd name="connsiteX777" fmla="*/ 1989567 w 4140484"/>
              <a:gd name="connsiteY777" fmla="*/ 5265698 h 6859264"/>
              <a:gd name="connsiteX778" fmla="*/ 1890470 w 4140484"/>
              <a:gd name="connsiteY778" fmla="*/ 5254672 h 6859264"/>
              <a:gd name="connsiteX779" fmla="*/ 1852932 w 4140484"/>
              <a:gd name="connsiteY779" fmla="*/ 5270291 h 6859264"/>
              <a:gd name="connsiteX780" fmla="*/ 1831078 w 4140484"/>
              <a:gd name="connsiteY780" fmla="*/ 5273704 h 6859264"/>
              <a:gd name="connsiteX781" fmla="*/ 1668455 w 4140484"/>
              <a:gd name="connsiteY781" fmla="*/ 5267666 h 6859264"/>
              <a:gd name="connsiteX782" fmla="*/ 1631835 w 4140484"/>
              <a:gd name="connsiteY782" fmla="*/ 5258806 h 6859264"/>
              <a:gd name="connsiteX783" fmla="*/ 1585699 w 4140484"/>
              <a:gd name="connsiteY783" fmla="*/ 5242400 h 6859264"/>
              <a:gd name="connsiteX784" fmla="*/ 1488834 w 4140484"/>
              <a:gd name="connsiteY784" fmla="*/ 5224156 h 6859264"/>
              <a:gd name="connsiteX785" fmla="*/ 1403519 w 4140484"/>
              <a:gd name="connsiteY785" fmla="*/ 5233212 h 6859264"/>
              <a:gd name="connsiteX786" fmla="*/ 1267212 w 4140484"/>
              <a:gd name="connsiteY786" fmla="*/ 5242531 h 6859264"/>
              <a:gd name="connsiteX787" fmla="*/ 1248837 w 4140484"/>
              <a:gd name="connsiteY787" fmla="*/ 5240431 h 6859264"/>
              <a:gd name="connsiteX788" fmla="*/ 1150659 w 4140484"/>
              <a:gd name="connsiteY788" fmla="*/ 5245156 h 6859264"/>
              <a:gd name="connsiteX789" fmla="*/ 1058651 w 4140484"/>
              <a:gd name="connsiteY789" fmla="*/ 5262088 h 6859264"/>
              <a:gd name="connsiteX790" fmla="*/ 982655 w 4140484"/>
              <a:gd name="connsiteY790" fmla="*/ 5276132 h 6859264"/>
              <a:gd name="connsiteX791" fmla="*/ 930284 w 4140484"/>
              <a:gd name="connsiteY791" fmla="*/ 5275016 h 6859264"/>
              <a:gd name="connsiteX792" fmla="*/ 893927 w 4140484"/>
              <a:gd name="connsiteY792" fmla="*/ 5272457 h 6859264"/>
              <a:gd name="connsiteX793" fmla="*/ 800606 w 4140484"/>
              <a:gd name="connsiteY793" fmla="*/ 5280070 h 6859264"/>
              <a:gd name="connsiteX794" fmla="*/ 779999 w 4140484"/>
              <a:gd name="connsiteY794" fmla="*/ 5277379 h 6859264"/>
              <a:gd name="connsiteX795" fmla="*/ 687334 w 4140484"/>
              <a:gd name="connsiteY795" fmla="*/ 5277379 h 6859264"/>
              <a:gd name="connsiteX796" fmla="*/ 629976 w 4140484"/>
              <a:gd name="connsiteY796" fmla="*/ 5278363 h 6859264"/>
              <a:gd name="connsiteX797" fmla="*/ 481135 w 4140484"/>
              <a:gd name="connsiteY797" fmla="*/ 5246075 h 6859264"/>
              <a:gd name="connsiteX798" fmla="*/ 409339 w 4140484"/>
              <a:gd name="connsiteY798" fmla="*/ 5244500 h 6859264"/>
              <a:gd name="connsiteX799" fmla="*/ 553193 w 4140484"/>
              <a:gd name="connsiteY799" fmla="*/ 5387107 h 6859264"/>
              <a:gd name="connsiteX800" fmla="*/ 609369 w 4140484"/>
              <a:gd name="connsiteY800" fmla="*/ 5422480 h 6859264"/>
              <a:gd name="connsiteX801" fmla="*/ 706235 w 4140484"/>
              <a:gd name="connsiteY801" fmla="*/ 5481937 h 6859264"/>
              <a:gd name="connsiteX802" fmla="*/ 766021 w 4140484"/>
              <a:gd name="connsiteY802" fmla="*/ 5530436 h 6859264"/>
              <a:gd name="connsiteX803" fmla="*/ 836766 w 4140484"/>
              <a:gd name="connsiteY803" fmla="*/ 5576112 h 6859264"/>
              <a:gd name="connsiteX804" fmla="*/ 892615 w 4140484"/>
              <a:gd name="connsiteY804" fmla="*/ 5615423 h 6859264"/>
              <a:gd name="connsiteX805" fmla="*/ 967429 w 4140484"/>
              <a:gd name="connsiteY805" fmla="*/ 5656308 h 6859264"/>
              <a:gd name="connsiteX806" fmla="*/ 970973 w 4140484"/>
              <a:gd name="connsiteY806" fmla="*/ 5667662 h 6859264"/>
              <a:gd name="connsiteX807" fmla="*/ 985083 w 4140484"/>
              <a:gd name="connsiteY807" fmla="*/ 5695684 h 6859264"/>
              <a:gd name="connsiteX808" fmla="*/ 1037190 w 4140484"/>
              <a:gd name="connsiteY808" fmla="*/ 5723379 h 6859264"/>
              <a:gd name="connsiteX809" fmla="*/ 1104327 w 4140484"/>
              <a:gd name="connsiteY809" fmla="*/ 5755929 h 6859264"/>
              <a:gd name="connsiteX810" fmla="*/ 1163260 w 4140484"/>
              <a:gd name="connsiteY810" fmla="*/ 5790187 h 6859264"/>
              <a:gd name="connsiteX811" fmla="*/ 1323389 w 4140484"/>
              <a:gd name="connsiteY811" fmla="*/ 5845510 h 6859264"/>
              <a:gd name="connsiteX812" fmla="*/ 1339008 w 4140484"/>
              <a:gd name="connsiteY812" fmla="*/ 5849119 h 6859264"/>
              <a:gd name="connsiteX813" fmla="*/ 1477678 w 4140484"/>
              <a:gd name="connsiteY813" fmla="*/ 5873204 h 6859264"/>
              <a:gd name="connsiteX814" fmla="*/ 1507013 w 4140484"/>
              <a:gd name="connsiteY814" fmla="*/ 5873861 h 6859264"/>
              <a:gd name="connsiteX815" fmla="*/ 1607619 w 4140484"/>
              <a:gd name="connsiteY815" fmla="*/ 5896108 h 6859264"/>
              <a:gd name="connsiteX816" fmla="*/ 1714131 w 4140484"/>
              <a:gd name="connsiteY816" fmla="*/ 5916846 h 6859264"/>
              <a:gd name="connsiteX817" fmla="*/ 1804499 w 4140484"/>
              <a:gd name="connsiteY817" fmla="*/ 5935025 h 6859264"/>
              <a:gd name="connsiteX818" fmla="*/ 1859429 w 4140484"/>
              <a:gd name="connsiteY818" fmla="*/ 5941588 h 6859264"/>
              <a:gd name="connsiteX819" fmla="*/ 1924596 w 4140484"/>
              <a:gd name="connsiteY819" fmla="*/ 5925575 h 6859264"/>
              <a:gd name="connsiteX820" fmla="*/ 1976966 w 4140484"/>
              <a:gd name="connsiteY820" fmla="*/ 5926428 h 6859264"/>
              <a:gd name="connsiteX821" fmla="*/ 2047252 w 4140484"/>
              <a:gd name="connsiteY821" fmla="*/ 5938831 h 6859264"/>
              <a:gd name="connsiteX822" fmla="*/ 2112617 w 4140484"/>
              <a:gd name="connsiteY822" fmla="*/ 5959110 h 6859264"/>
              <a:gd name="connsiteX823" fmla="*/ 2197079 w 4140484"/>
              <a:gd name="connsiteY823" fmla="*/ 5961407 h 6859264"/>
              <a:gd name="connsiteX824" fmla="*/ 2204823 w 4140484"/>
              <a:gd name="connsiteY824" fmla="*/ 5963441 h 6859264"/>
              <a:gd name="connsiteX825" fmla="*/ 2329645 w 4140484"/>
              <a:gd name="connsiteY825" fmla="*/ 5966329 h 6859264"/>
              <a:gd name="connsiteX826" fmla="*/ 2388512 w 4140484"/>
              <a:gd name="connsiteY826" fmla="*/ 5965541 h 6859264"/>
              <a:gd name="connsiteX827" fmla="*/ 2499027 w 4140484"/>
              <a:gd name="connsiteY827" fmla="*/ 5920193 h 6859264"/>
              <a:gd name="connsiteX828" fmla="*/ 2564982 w 4140484"/>
              <a:gd name="connsiteY828" fmla="*/ 5872023 h 6859264"/>
              <a:gd name="connsiteX829" fmla="*/ 2569576 w 4140484"/>
              <a:gd name="connsiteY829" fmla="*/ 5869464 h 6859264"/>
              <a:gd name="connsiteX830" fmla="*/ 2643472 w 4140484"/>
              <a:gd name="connsiteY830" fmla="*/ 5764264 h 6859264"/>
              <a:gd name="connsiteX831" fmla="*/ 2683242 w 4140484"/>
              <a:gd name="connsiteY831" fmla="*/ 5694896 h 6859264"/>
              <a:gd name="connsiteX832" fmla="*/ 2742897 w 4140484"/>
              <a:gd name="connsiteY832" fmla="*/ 5678555 h 6859264"/>
              <a:gd name="connsiteX833" fmla="*/ 2778991 w 4140484"/>
              <a:gd name="connsiteY833" fmla="*/ 5723247 h 6859264"/>
              <a:gd name="connsiteX834" fmla="*/ 2793364 w 4140484"/>
              <a:gd name="connsiteY834" fmla="*/ 5909365 h 6859264"/>
              <a:gd name="connsiteX835" fmla="*/ 2798942 w 4140484"/>
              <a:gd name="connsiteY835" fmla="*/ 6405307 h 6859264"/>
              <a:gd name="connsiteX836" fmla="*/ 2781682 w 4140484"/>
              <a:gd name="connsiteY836" fmla="*/ 6586961 h 6859264"/>
              <a:gd name="connsiteX837" fmla="*/ 2757203 w 4140484"/>
              <a:gd name="connsiteY837" fmla="*/ 6813637 h 6859264"/>
              <a:gd name="connsiteX838" fmla="*/ 2805898 w 4140484"/>
              <a:gd name="connsiteY838" fmla="*/ 6842053 h 6859264"/>
              <a:gd name="connsiteX839" fmla="*/ 2809967 w 4140484"/>
              <a:gd name="connsiteY839" fmla="*/ 6826499 h 6859264"/>
              <a:gd name="connsiteX840" fmla="*/ 2843174 w 4140484"/>
              <a:gd name="connsiteY840" fmla="*/ 6527635 h 6859264"/>
              <a:gd name="connsiteX841" fmla="*/ 2850656 w 4140484"/>
              <a:gd name="connsiteY841" fmla="*/ 6372034 h 6859264"/>
              <a:gd name="connsiteX842" fmla="*/ 2852690 w 4140484"/>
              <a:gd name="connsiteY842" fmla="*/ 5975057 h 6859264"/>
              <a:gd name="connsiteX843" fmla="*/ 2852034 w 4140484"/>
              <a:gd name="connsiteY843" fmla="*/ 5969742 h 6859264"/>
              <a:gd name="connsiteX844" fmla="*/ 2831362 w 4140484"/>
              <a:gd name="connsiteY844" fmla="*/ 5723510 h 6859264"/>
              <a:gd name="connsiteX845" fmla="*/ 2888260 w 4140484"/>
              <a:gd name="connsiteY845" fmla="*/ 5663396 h 6859264"/>
              <a:gd name="connsiteX846" fmla="*/ 2984731 w 4140484"/>
              <a:gd name="connsiteY846" fmla="*/ 5668186 h 6859264"/>
              <a:gd name="connsiteX847" fmla="*/ 3209700 w 4140484"/>
              <a:gd name="connsiteY847" fmla="*/ 5610960 h 6859264"/>
              <a:gd name="connsiteX848" fmla="*/ 3430403 w 4140484"/>
              <a:gd name="connsiteY848" fmla="*/ 5453587 h 6859264"/>
              <a:gd name="connsiteX849" fmla="*/ 3494849 w 4140484"/>
              <a:gd name="connsiteY849" fmla="*/ 5394851 h 6859264"/>
              <a:gd name="connsiteX850" fmla="*/ 3509549 w 4140484"/>
              <a:gd name="connsiteY850" fmla="*/ 5376344 h 6859264"/>
              <a:gd name="connsiteX851" fmla="*/ 3580623 w 4140484"/>
              <a:gd name="connsiteY851" fmla="*/ 5271013 h 6859264"/>
              <a:gd name="connsiteX852" fmla="*/ 3704001 w 4140484"/>
              <a:gd name="connsiteY852" fmla="*/ 5172638 h 6859264"/>
              <a:gd name="connsiteX853" fmla="*/ 3742458 w 4140484"/>
              <a:gd name="connsiteY853" fmla="*/ 5143435 h 6859264"/>
              <a:gd name="connsiteX854" fmla="*/ 3886575 w 4140484"/>
              <a:gd name="connsiteY854" fmla="*/ 4928507 h 6859264"/>
              <a:gd name="connsiteX855" fmla="*/ 3909151 w 4140484"/>
              <a:gd name="connsiteY855" fmla="*/ 4889328 h 6859264"/>
              <a:gd name="connsiteX856" fmla="*/ 3957714 w 4140484"/>
              <a:gd name="connsiteY856" fmla="*/ 4809329 h 6859264"/>
              <a:gd name="connsiteX857" fmla="*/ 3958174 w 4140484"/>
              <a:gd name="connsiteY857" fmla="*/ 4806769 h 6859264"/>
              <a:gd name="connsiteX858" fmla="*/ 3998075 w 4140484"/>
              <a:gd name="connsiteY858" fmla="*/ 4703604 h 6859264"/>
              <a:gd name="connsiteX859" fmla="*/ 4005359 w 4140484"/>
              <a:gd name="connsiteY859" fmla="*/ 4672759 h 6859264"/>
              <a:gd name="connsiteX860" fmla="*/ 4011791 w 4140484"/>
              <a:gd name="connsiteY860" fmla="*/ 4641586 h 6859264"/>
              <a:gd name="connsiteX861" fmla="*/ 4079058 w 4140484"/>
              <a:gd name="connsiteY861" fmla="*/ 4452909 h 6859264"/>
              <a:gd name="connsiteX862" fmla="*/ 4080108 w 4140484"/>
              <a:gd name="connsiteY862" fmla="*/ 4437159 h 6859264"/>
              <a:gd name="connsiteX863" fmla="*/ 4086015 w 4140484"/>
              <a:gd name="connsiteY863" fmla="*/ 4363198 h 6859264"/>
              <a:gd name="connsiteX864" fmla="*/ 4088640 w 4140484"/>
              <a:gd name="connsiteY864" fmla="*/ 4243823 h 6859264"/>
              <a:gd name="connsiteX865" fmla="*/ 4084571 w 4140484"/>
              <a:gd name="connsiteY865" fmla="*/ 4193158 h 6859264"/>
              <a:gd name="connsiteX866" fmla="*/ 4101962 w 4140484"/>
              <a:gd name="connsiteY866" fmla="*/ 4091043 h 6859264"/>
              <a:gd name="connsiteX867" fmla="*/ 4101634 w 4140484"/>
              <a:gd name="connsiteY867" fmla="*/ 4085859 h 6859264"/>
              <a:gd name="connsiteX868" fmla="*/ 4109772 w 4140484"/>
              <a:gd name="connsiteY868" fmla="*/ 4016163 h 6859264"/>
              <a:gd name="connsiteX869" fmla="*/ 4112922 w 4140484"/>
              <a:gd name="connsiteY869" fmla="*/ 3992734 h 6859264"/>
              <a:gd name="connsiteX870" fmla="*/ 4117647 w 4140484"/>
              <a:gd name="connsiteY870" fmla="*/ 3957033 h 6859264"/>
              <a:gd name="connsiteX871" fmla="*/ 4131888 w 4140484"/>
              <a:gd name="connsiteY871" fmla="*/ 3861021 h 6859264"/>
              <a:gd name="connsiteX872" fmla="*/ 4140485 w 4140484"/>
              <a:gd name="connsiteY872" fmla="*/ 3788307 h 6859264"/>
              <a:gd name="connsiteX873" fmla="*/ 4139894 w 4140484"/>
              <a:gd name="connsiteY873" fmla="*/ 3766322 h 6859264"/>
              <a:gd name="connsiteX874" fmla="*/ 3168027 w 4140484"/>
              <a:gd name="connsiteY874" fmla="*/ 1716863 h 6859264"/>
              <a:gd name="connsiteX875" fmla="*/ 3182728 w 4140484"/>
              <a:gd name="connsiteY875" fmla="*/ 1754664 h 6859264"/>
              <a:gd name="connsiteX876" fmla="*/ 3171111 w 4140484"/>
              <a:gd name="connsiteY876" fmla="*/ 1777305 h 6859264"/>
              <a:gd name="connsiteX877" fmla="*/ 3154377 w 4140484"/>
              <a:gd name="connsiteY877" fmla="*/ 1755057 h 6859264"/>
              <a:gd name="connsiteX878" fmla="*/ 3168027 w 4140484"/>
              <a:gd name="connsiteY878" fmla="*/ 1716863 h 6859264"/>
              <a:gd name="connsiteX879" fmla="*/ 3152736 w 4140484"/>
              <a:gd name="connsiteY879" fmla="*/ 2568108 h 6859264"/>
              <a:gd name="connsiteX880" fmla="*/ 3174918 w 4140484"/>
              <a:gd name="connsiteY880" fmla="*/ 2553014 h 6859264"/>
              <a:gd name="connsiteX881" fmla="*/ 3178921 w 4140484"/>
              <a:gd name="connsiteY881" fmla="*/ 2586549 h 6859264"/>
              <a:gd name="connsiteX882" fmla="*/ 3162777 w 4140484"/>
              <a:gd name="connsiteY882" fmla="*/ 2670814 h 6859264"/>
              <a:gd name="connsiteX883" fmla="*/ 3153524 w 4140484"/>
              <a:gd name="connsiteY883" fmla="*/ 2711437 h 6859264"/>
              <a:gd name="connsiteX884" fmla="*/ 3139480 w 4140484"/>
              <a:gd name="connsiteY884" fmla="*/ 2676130 h 6859264"/>
              <a:gd name="connsiteX885" fmla="*/ 3139086 w 4140484"/>
              <a:gd name="connsiteY885" fmla="*/ 2649354 h 6859264"/>
              <a:gd name="connsiteX886" fmla="*/ 3152736 w 4140484"/>
              <a:gd name="connsiteY886" fmla="*/ 2568108 h 6859264"/>
              <a:gd name="connsiteX887" fmla="*/ 3137511 w 4140484"/>
              <a:gd name="connsiteY887" fmla="*/ 2041584 h 6859264"/>
              <a:gd name="connsiteX888" fmla="*/ 3124188 w 4140484"/>
              <a:gd name="connsiteY888" fmla="*/ 2071510 h 6859264"/>
              <a:gd name="connsiteX889" fmla="*/ 3104566 w 4140484"/>
              <a:gd name="connsiteY889" fmla="*/ 2050116 h 6859264"/>
              <a:gd name="connsiteX890" fmla="*/ 3097938 w 4140484"/>
              <a:gd name="connsiteY890" fmla="*/ 2032724 h 6859264"/>
              <a:gd name="connsiteX891" fmla="*/ 3111982 w 4140484"/>
              <a:gd name="connsiteY891" fmla="*/ 2003258 h 6859264"/>
              <a:gd name="connsiteX892" fmla="*/ 3132457 w 4140484"/>
              <a:gd name="connsiteY892" fmla="*/ 2021108 h 6859264"/>
              <a:gd name="connsiteX893" fmla="*/ 3137511 w 4140484"/>
              <a:gd name="connsiteY893" fmla="*/ 2041584 h 6859264"/>
              <a:gd name="connsiteX894" fmla="*/ 3094066 w 4140484"/>
              <a:gd name="connsiteY894" fmla="*/ 1700390 h 6859264"/>
              <a:gd name="connsiteX895" fmla="*/ 3129964 w 4140484"/>
              <a:gd name="connsiteY895" fmla="*/ 1732088 h 6859264"/>
              <a:gd name="connsiteX896" fmla="*/ 3123138 w 4140484"/>
              <a:gd name="connsiteY896" fmla="*/ 1795090 h 6859264"/>
              <a:gd name="connsiteX897" fmla="*/ 3077659 w 4140484"/>
              <a:gd name="connsiteY897" fmla="*/ 1718372 h 6859264"/>
              <a:gd name="connsiteX898" fmla="*/ 3094066 w 4140484"/>
              <a:gd name="connsiteY898" fmla="*/ 1700390 h 6859264"/>
              <a:gd name="connsiteX899" fmla="*/ 3076543 w 4140484"/>
              <a:gd name="connsiteY899" fmla="*/ 2420448 h 6859264"/>
              <a:gd name="connsiteX900" fmla="*/ 3088881 w 4140484"/>
              <a:gd name="connsiteY900" fmla="*/ 2391900 h 6859264"/>
              <a:gd name="connsiteX901" fmla="*/ 3100628 w 4140484"/>
              <a:gd name="connsiteY901" fmla="*/ 2423794 h 6859264"/>
              <a:gd name="connsiteX902" fmla="*/ 3086190 w 4140484"/>
              <a:gd name="connsiteY902" fmla="*/ 2454705 h 6859264"/>
              <a:gd name="connsiteX903" fmla="*/ 3076543 w 4140484"/>
              <a:gd name="connsiteY903" fmla="*/ 2420448 h 6859264"/>
              <a:gd name="connsiteX904" fmla="*/ 3079562 w 4140484"/>
              <a:gd name="connsiteY904" fmla="*/ 2786317 h 6859264"/>
              <a:gd name="connsiteX905" fmla="*/ 3100103 w 4140484"/>
              <a:gd name="connsiteY905" fmla="*/ 2812568 h 6859264"/>
              <a:gd name="connsiteX906" fmla="*/ 3077987 w 4140484"/>
              <a:gd name="connsiteY906" fmla="*/ 2835865 h 6859264"/>
              <a:gd name="connsiteX907" fmla="*/ 3064796 w 4140484"/>
              <a:gd name="connsiteY907" fmla="*/ 2802133 h 6859264"/>
              <a:gd name="connsiteX908" fmla="*/ 3079562 w 4140484"/>
              <a:gd name="connsiteY908" fmla="*/ 2786317 h 6859264"/>
              <a:gd name="connsiteX909" fmla="*/ 2614465 w 4140484"/>
              <a:gd name="connsiteY909" fmla="*/ 1805918 h 6859264"/>
              <a:gd name="connsiteX910" fmla="*/ 2638813 w 4140484"/>
              <a:gd name="connsiteY910" fmla="*/ 1838797 h 6859264"/>
              <a:gd name="connsiteX911" fmla="*/ 2631659 w 4140484"/>
              <a:gd name="connsiteY911" fmla="*/ 1847525 h 6859264"/>
              <a:gd name="connsiteX912" fmla="*/ 2606065 w 4140484"/>
              <a:gd name="connsiteY912" fmla="*/ 1815894 h 6859264"/>
              <a:gd name="connsiteX913" fmla="*/ 2614465 w 4140484"/>
              <a:gd name="connsiteY913" fmla="*/ 1805918 h 6859264"/>
              <a:gd name="connsiteX914" fmla="*/ 2609740 w 4140484"/>
              <a:gd name="connsiteY914" fmla="*/ 2001683 h 6859264"/>
              <a:gd name="connsiteX915" fmla="*/ 2582636 w 4140484"/>
              <a:gd name="connsiteY915" fmla="*/ 1977270 h 6859264"/>
              <a:gd name="connsiteX916" fmla="*/ 2598583 w 4140484"/>
              <a:gd name="connsiteY916" fmla="*/ 1956729 h 6859264"/>
              <a:gd name="connsiteX917" fmla="*/ 2620962 w 4140484"/>
              <a:gd name="connsiteY917" fmla="*/ 1987508 h 6859264"/>
              <a:gd name="connsiteX918" fmla="*/ 2609740 w 4140484"/>
              <a:gd name="connsiteY918" fmla="*/ 2001683 h 6859264"/>
              <a:gd name="connsiteX919" fmla="*/ 2695711 w 4140484"/>
              <a:gd name="connsiteY919" fmla="*/ 2421104 h 6859264"/>
              <a:gd name="connsiteX920" fmla="*/ 2668148 w 4140484"/>
              <a:gd name="connsiteY920" fmla="*/ 2378578 h 6859264"/>
              <a:gd name="connsiteX921" fmla="*/ 2632775 w 4140484"/>
              <a:gd name="connsiteY921" fmla="*/ 2341170 h 6859264"/>
              <a:gd name="connsiteX922" fmla="*/ 2616959 w 4140484"/>
              <a:gd name="connsiteY922" fmla="*/ 2301532 h 6859264"/>
              <a:gd name="connsiteX923" fmla="*/ 2636056 w 4140484"/>
              <a:gd name="connsiteY923" fmla="*/ 2289653 h 6859264"/>
              <a:gd name="connsiteX924" fmla="*/ 2657713 w 4140484"/>
              <a:gd name="connsiteY924" fmla="*/ 2267275 h 6859264"/>
              <a:gd name="connsiteX925" fmla="*/ 2677532 w 4140484"/>
              <a:gd name="connsiteY925" fmla="*/ 2265175 h 6859264"/>
              <a:gd name="connsiteX926" fmla="*/ 2695711 w 4140484"/>
              <a:gd name="connsiteY926" fmla="*/ 2421104 h 6859264"/>
              <a:gd name="connsiteX927" fmla="*/ 2746309 w 4140484"/>
              <a:gd name="connsiteY927" fmla="*/ 2682167 h 6859264"/>
              <a:gd name="connsiteX928" fmla="*/ 2737647 w 4140484"/>
              <a:gd name="connsiteY928" fmla="*/ 2691224 h 6859264"/>
              <a:gd name="connsiteX929" fmla="*/ 2728590 w 4140484"/>
              <a:gd name="connsiteY929" fmla="*/ 2680330 h 6859264"/>
              <a:gd name="connsiteX930" fmla="*/ 2723537 w 4140484"/>
              <a:gd name="connsiteY930" fmla="*/ 2648829 h 6859264"/>
              <a:gd name="connsiteX931" fmla="*/ 2719534 w 4140484"/>
              <a:gd name="connsiteY931" fmla="*/ 2558001 h 6859264"/>
              <a:gd name="connsiteX932" fmla="*/ 2722487 w 4140484"/>
              <a:gd name="connsiteY932" fmla="*/ 2541267 h 6859264"/>
              <a:gd name="connsiteX933" fmla="*/ 2738697 w 4140484"/>
              <a:gd name="connsiteY933" fmla="*/ 2551635 h 6859264"/>
              <a:gd name="connsiteX934" fmla="*/ 2760419 w 4140484"/>
              <a:gd name="connsiteY934" fmla="*/ 2626713 h 6859264"/>
              <a:gd name="connsiteX935" fmla="*/ 2746309 w 4140484"/>
              <a:gd name="connsiteY935" fmla="*/ 2682167 h 6859264"/>
              <a:gd name="connsiteX936" fmla="*/ 2768097 w 4140484"/>
              <a:gd name="connsiteY936" fmla="*/ 2394459 h 6859264"/>
              <a:gd name="connsiteX937" fmla="*/ 2763175 w 4140484"/>
              <a:gd name="connsiteY937" fmla="*/ 2400563 h 6859264"/>
              <a:gd name="connsiteX938" fmla="*/ 2743553 w 4140484"/>
              <a:gd name="connsiteY938" fmla="*/ 2416510 h 6859264"/>
              <a:gd name="connsiteX939" fmla="*/ 2728459 w 4140484"/>
              <a:gd name="connsiteY939" fmla="*/ 2381072 h 6859264"/>
              <a:gd name="connsiteX940" fmla="*/ 2760419 w 4140484"/>
              <a:gd name="connsiteY940" fmla="*/ 2337430 h 6859264"/>
              <a:gd name="connsiteX941" fmla="*/ 2769804 w 4140484"/>
              <a:gd name="connsiteY941" fmla="*/ 2322401 h 6859264"/>
              <a:gd name="connsiteX942" fmla="*/ 2782601 w 4140484"/>
              <a:gd name="connsiteY942" fmla="*/ 2284469 h 6859264"/>
              <a:gd name="connsiteX943" fmla="*/ 2798942 w 4140484"/>
              <a:gd name="connsiteY943" fmla="*/ 2262221 h 6859264"/>
              <a:gd name="connsiteX944" fmla="*/ 2814824 w 4140484"/>
              <a:gd name="connsiteY944" fmla="*/ 2293853 h 6859264"/>
              <a:gd name="connsiteX945" fmla="*/ 2768097 w 4140484"/>
              <a:gd name="connsiteY945" fmla="*/ 2394459 h 6859264"/>
              <a:gd name="connsiteX946" fmla="*/ 2852559 w 4140484"/>
              <a:gd name="connsiteY946" fmla="*/ 4746721 h 6859264"/>
              <a:gd name="connsiteX947" fmla="*/ 2829590 w 4140484"/>
              <a:gd name="connsiteY947" fmla="*/ 4951936 h 6859264"/>
              <a:gd name="connsiteX948" fmla="*/ 2814824 w 4140484"/>
              <a:gd name="connsiteY948" fmla="*/ 5120203 h 6859264"/>
              <a:gd name="connsiteX949" fmla="*/ 2806292 w 4140484"/>
              <a:gd name="connsiteY949" fmla="*/ 5158923 h 6859264"/>
              <a:gd name="connsiteX950" fmla="*/ 2777088 w 4140484"/>
              <a:gd name="connsiteY950" fmla="*/ 5268650 h 6859264"/>
              <a:gd name="connsiteX951" fmla="*/ 2772035 w 4140484"/>
              <a:gd name="connsiteY951" fmla="*/ 5319314 h 6859264"/>
              <a:gd name="connsiteX952" fmla="*/ 2764357 w 4140484"/>
              <a:gd name="connsiteY952" fmla="*/ 5332243 h 6859264"/>
              <a:gd name="connsiteX953" fmla="*/ 2751625 w 4140484"/>
              <a:gd name="connsiteY953" fmla="*/ 5321283 h 6859264"/>
              <a:gd name="connsiteX954" fmla="*/ 2716580 w 4140484"/>
              <a:gd name="connsiteY954" fmla="*/ 5205911 h 6859264"/>
              <a:gd name="connsiteX955" fmla="*/ 2576139 w 4140484"/>
              <a:gd name="connsiteY955" fmla="*/ 4805719 h 6859264"/>
              <a:gd name="connsiteX956" fmla="*/ 2576205 w 4140484"/>
              <a:gd name="connsiteY956" fmla="*/ 4714367 h 6859264"/>
              <a:gd name="connsiteX957" fmla="*/ 2625162 w 4140484"/>
              <a:gd name="connsiteY957" fmla="*/ 4692119 h 6859264"/>
              <a:gd name="connsiteX958" fmla="*/ 2744340 w 4140484"/>
              <a:gd name="connsiteY958" fmla="*/ 4710364 h 6859264"/>
              <a:gd name="connsiteX959" fmla="*/ 2826965 w 4140484"/>
              <a:gd name="connsiteY959" fmla="*/ 4718238 h 6859264"/>
              <a:gd name="connsiteX960" fmla="*/ 2852559 w 4140484"/>
              <a:gd name="connsiteY960" fmla="*/ 4746721 h 6859264"/>
              <a:gd name="connsiteX961" fmla="*/ 2938136 w 4140484"/>
              <a:gd name="connsiteY961" fmla="*/ 4711545 h 6859264"/>
              <a:gd name="connsiteX962" fmla="*/ 2922977 w 4140484"/>
              <a:gd name="connsiteY962" fmla="*/ 4930541 h 6859264"/>
              <a:gd name="connsiteX963" fmla="*/ 2877104 w 4140484"/>
              <a:gd name="connsiteY963" fmla="*/ 4986652 h 6859264"/>
              <a:gd name="connsiteX964" fmla="*/ 2865159 w 4140484"/>
              <a:gd name="connsiteY964" fmla="*/ 4967292 h 6859264"/>
              <a:gd name="connsiteX965" fmla="*/ 2874150 w 4140484"/>
              <a:gd name="connsiteY965" fmla="*/ 4914594 h 6859264"/>
              <a:gd name="connsiteX966" fmla="*/ 2895348 w 4140484"/>
              <a:gd name="connsiteY966" fmla="*/ 4731101 h 6859264"/>
              <a:gd name="connsiteX967" fmla="*/ 2912148 w 4140484"/>
              <a:gd name="connsiteY967" fmla="*/ 4702685 h 6859264"/>
              <a:gd name="connsiteX968" fmla="*/ 2931180 w 4140484"/>
              <a:gd name="connsiteY968" fmla="*/ 4695400 h 6859264"/>
              <a:gd name="connsiteX969" fmla="*/ 2938136 w 4140484"/>
              <a:gd name="connsiteY969" fmla="*/ 4711545 h 6859264"/>
              <a:gd name="connsiteX970" fmla="*/ 2910639 w 4140484"/>
              <a:gd name="connsiteY970" fmla="*/ 3958149 h 6859264"/>
              <a:gd name="connsiteX971" fmla="*/ 2904076 w 4140484"/>
              <a:gd name="connsiteY971" fmla="*/ 3962677 h 6859264"/>
              <a:gd name="connsiteX972" fmla="*/ 2791461 w 4140484"/>
              <a:gd name="connsiteY972" fmla="*/ 4067221 h 6859264"/>
              <a:gd name="connsiteX973" fmla="*/ 2765275 w 4140484"/>
              <a:gd name="connsiteY973" fmla="*/ 4085005 h 6859264"/>
              <a:gd name="connsiteX974" fmla="*/ 2586114 w 4140484"/>
              <a:gd name="connsiteY974" fmla="*/ 4255635 h 6859264"/>
              <a:gd name="connsiteX975" fmla="*/ 2566951 w 4140484"/>
              <a:gd name="connsiteY975" fmla="*/ 4318768 h 6859264"/>
              <a:gd name="connsiteX976" fmla="*/ 2550085 w 4140484"/>
              <a:gd name="connsiteY976" fmla="*/ 4383214 h 6859264"/>
              <a:gd name="connsiteX977" fmla="*/ 2543457 w 4140484"/>
              <a:gd name="connsiteY977" fmla="*/ 4495567 h 6859264"/>
              <a:gd name="connsiteX978" fmla="*/ 2551463 w 4140484"/>
              <a:gd name="connsiteY978" fmla="*/ 4559028 h 6859264"/>
              <a:gd name="connsiteX979" fmla="*/ 2570233 w 4140484"/>
              <a:gd name="connsiteY979" fmla="*/ 4614154 h 6859264"/>
              <a:gd name="connsiteX980" fmla="*/ 2557501 w 4140484"/>
              <a:gd name="connsiteY980" fmla="*/ 4685097 h 6859264"/>
              <a:gd name="connsiteX981" fmla="*/ 2529281 w 4140484"/>
              <a:gd name="connsiteY981" fmla="*/ 4681816 h 6859264"/>
              <a:gd name="connsiteX982" fmla="*/ 2497846 w 4140484"/>
              <a:gd name="connsiteY982" fmla="*/ 4601882 h 6859264"/>
              <a:gd name="connsiteX983" fmla="*/ 2317635 w 4140484"/>
              <a:gd name="connsiteY983" fmla="*/ 4197162 h 6859264"/>
              <a:gd name="connsiteX984" fmla="*/ 2286331 w 4140484"/>
              <a:gd name="connsiteY984" fmla="*/ 4112306 h 6859264"/>
              <a:gd name="connsiteX985" fmla="*/ 2333451 w 4140484"/>
              <a:gd name="connsiteY985" fmla="*/ 4062233 h 6859264"/>
              <a:gd name="connsiteX986" fmla="*/ 2386674 w 4140484"/>
              <a:gd name="connsiteY986" fmla="*/ 4068008 h 6859264"/>
              <a:gd name="connsiteX987" fmla="*/ 2594843 w 4140484"/>
              <a:gd name="connsiteY987" fmla="*/ 4030667 h 6859264"/>
              <a:gd name="connsiteX988" fmla="*/ 2751034 w 4140484"/>
              <a:gd name="connsiteY988" fmla="*/ 3924679 h 6859264"/>
              <a:gd name="connsiteX989" fmla="*/ 2790542 w 4140484"/>
              <a:gd name="connsiteY989" fmla="*/ 3888453 h 6859264"/>
              <a:gd name="connsiteX990" fmla="*/ 2848950 w 4140484"/>
              <a:gd name="connsiteY990" fmla="*/ 3815608 h 6859264"/>
              <a:gd name="connsiteX991" fmla="*/ 2906110 w 4140484"/>
              <a:gd name="connsiteY991" fmla="*/ 3742171 h 6859264"/>
              <a:gd name="connsiteX992" fmla="*/ 2922517 w 4140484"/>
              <a:gd name="connsiteY992" fmla="*/ 3751096 h 6859264"/>
              <a:gd name="connsiteX993" fmla="*/ 2938202 w 4140484"/>
              <a:gd name="connsiteY993" fmla="*/ 3902891 h 6859264"/>
              <a:gd name="connsiteX994" fmla="*/ 2910639 w 4140484"/>
              <a:gd name="connsiteY994" fmla="*/ 3958149 h 6859264"/>
              <a:gd name="connsiteX995" fmla="*/ 2976988 w 4140484"/>
              <a:gd name="connsiteY995" fmla="*/ 3667226 h 6859264"/>
              <a:gd name="connsiteX996" fmla="*/ 2992869 w 4140484"/>
              <a:gd name="connsiteY996" fmla="*/ 3659219 h 6859264"/>
              <a:gd name="connsiteX997" fmla="*/ 2999760 w 4140484"/>
              <a:gd name="connsiteY997" fmla="*/ 3675101 h 6859264"/>
              <a:gd name="connsiteX998" fmla="*/ 2992147 w 4140484"/>
              <a:gd name="connsiteY998" fmla="*/ 3784303 h 6859264"/>
              <a:gd name="connsiteX999" fmla="*/ 2975806 w 4140484"/>
              <a:gd name="connsiteY999" fmla="*/ 3882153 h 6859264"/>
              <a:gd name="connsiteX1000" fmla="*/ 2963796 w 4140484"/>
              <a:gd name="connsiteY1000" fmla="*/ 3899478 h 6859264"/>
              <a:gd name="connsiteX1001" fmla="*/ 2956184 w 4140484"/>
              <a:gd name="connsiteY1001" fmla="*/ 3881300 h 6859264"/>
              <a:gd name="connsiteX1002" fmla="*/ 2949227 w 4140484"/>
              <a:gd name="connsiteY1002" fmla="*/ 3746371 h 6859264"/>
              <a:gd name="connsiteX1003" fmla="*/ 2976988 w 4140484"/>
              <a:gd name="connsiteY1003" fmla="*/ 3667226 h 685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4140484" h="6859264">
                <a:moveTo>
                  <a:pt x="4139894" y="3766322"/>
                </a:moveTo>
                <a:cubicBezTo>
                  <a:pt x="4137597" y="3709226"/>
                  <a:pt x="4132544" y="3652394"/>
                  <a:pt x="4125588" y="3595692"/>
                </a:cubicBezTo>
                <a:cubicBezTo>
                  <a:pt x="4125260" y="3593067"/>
                  <a:pt x="4125260" y="3590245"/>
                  <a:pt x="4125785" y="3587620"/>
                </a:cubicBezTo>
                <a:cubicBezTo>
                  <a:pt x="4136876" y="3532100"/>
                  <a:pt x="4121585" y="3476776"/>
                  <a:pt x="4124669" y="3421256"/>
                </a:cubicBezTo>
                <a:cubicBezTo>
                  <a:pt x="4125522" y="3406162"/>
                  <a:pt x="4120666" y="3391068"/>
                  <a:pt x="4118500" y="3375974"/>
                </a:cubicBezTo>
                <a:cubicBezTo>
                  <a:pt x="4117188" y="3366917"/>
                  <a:pt x="4114037" y="3357467"/>
                  <a:pt x="4103997" y="3355301"/>
                </a:cubicBezTo>
                <a:cubicBezTo>
                  <a:pt x="4094415" y="3353201"/>
                  <a:pt x="4090018" y="3361864"/>
                  <a:pt x="4085686" y="3368558"/>
                </a:cubicBezTo>
                <a:cubicBezTo>
                  <a:pt x="4064095" y="3401765"/>
                  <a:pt x="4043423" y="3435563"/>
                  <a:pt x="4035810" y="3475201"/>
                </a:cubicBezTo>
                <a:cubicBezTo>
                  <a:pt x="4026754" y="3522387"/>
                  <a:pt x="3993087" y="3559991"/>
                  <a:pt x="3984621" y="3607439"/>
                </a:cubicBezTo>
                <a:cubicBezTo>
                  <a:pt x="3983900" y="3611639"/>
                  <a:pt x="3980290" y="3615249"/>
                  <a:pt x="3977534" y="3618793"/>
                </a:cubicBezTo>
                <a:cubicBezTo>
                  <a:pt x="3958896" y="3642812"/>
                  <a:pt x="3938289" y="3665651"/>
                  <a:pt x="3935204" y="3698201"/>
                </a:cubicBezTo>
                <a:cubicBezTo>
                  <a:pt x="3934548" y="3705223"/>
                  <a:pt x="3929035" y="3711261"/>
                  <a:pt x="3923654" y="3716052"/>
                </a:cubicBezTo>
                <a:cubicBezTo>
                  <a:pt x="3903835" y="3733705"/>
                  <a:pt x="3896091" y="3757069"/>
                  <a:pt x="3889988" y="3781941"/>
                </a:cubicBezTo>
                <a:cubicBezTo>
                  <a:pt x="3880800" y="3819348"/>
                  <a:pt x="3872596" y="3857215"/>
                  <a:pt x="3854024" y="3891669"/>
                </a:cubicBezTo>
                <a:cubicBezTo>
                  <a:pt x="3843130" y="3911882"/>
                  <a:pt x="3796010" y="3994703"/>
                  <a:pt x="3778881" y="4009600"/>
                </a:cubicBezTo>
                <a:cubicBezTo>
                  <a:pt x="3722442" y="4058689"/>
                  <a:pt x="3667316" y="4153979"/>
                  <a:pt x="3634502" y="4180230"/>
                </a:cubicBezTo>
                <a:lnTo>
                  <a:pt x="3555750" y="4291796"/>
                </a:lnTo>
                <a:cubicBezTo>
                  <a:pt x="3496686" y="4390236"/>
                  <a:pt x="3444185" y="4423049"/>
                  <a:pt x="3411371" y="4449300"/>
                </a:cubicBezTo>
                <a:cubicBezTo>
                  <a:pt x="3404940" y="4454419"/>
                  <a:pt x="3284055" y="4588166"/>
                  <a:pt x="3280118" y="4593679"/>
                </a:cubicBezTo>
                <a:cubicBezTo>
                  <a:pt x="3272308" y="4604573"/>
                  <a:pt x="3183056" y="4649790"/>
                  <a:pt x="3174590" y="4660225"/>
                </a:cubicBezTo>
                <a:cubicBezTo>
                  <a:pt x="3145648" y="4696057"/>
                  <a:pt x="3125107" y="4736811"/>
                  <a:pt x="3102991" y="4776909"/>
                </a:cubicBezTo>
                <a:cubicBezTo>
                  <a:pt x="3072278" y="4832626"/>
                  <a:pt x="3025420" y="4874824"/>
                  <a:pt x="2973181" y="4910656"/>
                </a:cubicBezTo>
                <a:cubicBezTo>
                  <a:pt x="2963534" y="4917285"/>
                  <a:pt x="2957365" y="4911772"/>
                  <a:pt x="2956381" y="4902059"/>
                </a:cubicBezTo>
                <a:cubicBezTo>
                  <a:pt x="2955199" y="4890509"/>
                  <a:pt x="2956118" y="4878762"/>
                  <a:pt x="2956118" y="4867080"/>
                </a:cubicBezTo>
                <a:cubicBezTo>
                  <a:pt x="2955659" y="4867080"/>
                  <a:pt x="2955199" y="4867015"/>
                  <a:pt x="2954740" y="4867015"/>
                </a:cubicBezTo>
                <a:cubicBezTo>
                  <a:pt x="2958940" y="4817926"/>
                  <a:pt x="2963075" y="4768837"/>
                  <a:pt x="2967340" y="4719813"/>
                </a:cubicBezTo>
                <a:cubicBezTo>
                  <a:pt x="2968784" y="4703341"/>
                  <a:pt x="2976594" y="4692579"/>
                  <a:pt x="2992278" y="4685097"/>
                </a:cubicBezTo>
                <a:cubicBezTo>
                  <a:pt x="3028701" y="4667837"/>
                  <a:pt x="3064731" y="4651824"/>
                  <a:pt x="3104894" y="4643030"/>
                </a:cubicBezTo>
                <a:cubicBezTo>
                  <a:pt x="3132589" y="4636992"/>
                  <a:pt x="3193950" y="4588757"/>
                  <a:pt x="3214425" y="4567363"/>
                </a:cubicBezTo>
                <a:cubicBezTo>
                  <a:pt x="3249339" y="4530874"/>
                  <a:pt x="3293177" y="4482048"/>
                  <a:pt x="3325991" y="4449234"/>
                </a:cubicBezTo>
                <a:lnTo>
                  <a:pt x="3470370" y="4265479"/>
                </a:lnTo>
                <a:cubicBezTo>
                  <a:pt x="3470107" y="4265217"/>
                  <a:pt x="3667513" y="4068927"/>
                  <a:pt x="3667250" y="4068599"/>
                </a:cubicBezTo>
                <a:cubicBezTo>
                  <a:pt x="3664887" y="4065711"/>
                  <a:pt x="3751318" y="3953883"/>
                  <a:pt x="3752565" y="3950471"/>
                </a:cubicBezTo>
                <a:cubicBezTo>
                  <a:pt x="3754140" y="3946205"/>
                  <a:pt x="3802901" y="3869094"/>
                  <a:pt x="3805067" y="3865156"/>
                </a:cubicBezTo>
                <a:cubicBezTo>
                  <a:pt x="3860061" y="3764287"/>
                  <a:pt x="3882440" y="3707520"/>
                  <a:pt x="3891759" y="3595102"/>
                </a:cubicBezTo>
                <a:cubicBezTo>
                  <a:pt x="3897075" y="3531312"/>
                  <a:pt x="3918535" y="3473298"/>
                  <a:pt x="3933301" y="3412922"/>
                </a:cubicBezTo>
                <a:cubicBezTo>
                  <a:pt x="3941111" y="3380896"/>
                  <a:pt x="3951217" y="3349198"/>
                  <a:pt x="3959552" y="3317107"/>
                </a:cubicBezTo>
                <a:cubicBezTo>
                  <a:pt x="3969134" y="3280093"/>
                  <a:pt x="3961455" y="3240323"/>
                  <a:pt x="3973990" y="3205541"/>
                </a:cubicBezTo>
                <a:cubicBezTo>
                  <a:pt x="3998009" y="3138470"/>
                  <a:pt x="3991184" y="3073106"/>
                  <a:pt x="3976287" y="3006757"/>
                </a:cubicBezTo>
                <a:cubicBezTo>
                  <a:pt x="3974056" y="2996716"/>
                  <a:pt x="3974252" y="2983329"/>
                  <a:pt x="3960077" y="2981950"/>
                </a:cubicBezTo>
                <a:cubicBezTo>
                  <a:pt x="3945770" y="2980572"/>
                  <a:pt x="3939733" y="2992188"/>
                  <a:pt x="3935729" y="3003279"/>
                </a:cubicBezTo>
                <a:cubicBezTo>
                  <a:pt x="3925623" y="3031564"/>
                  <a:pt x="3910200" y="3056634"/>
                  <a:pt x="3891956" y="3080128"/>
                </a:cubicBezTo>
                <a:cubicBezTo>
                  <a:pt x="3851464" y="3132367"/>
                  <a:pt x="3819636" y="3189200"/>
                  <a:pt x="3798241" y="3251873"/>
                </a:cubicBezTo>
                <a:cubicBezTo>
                  <a:pt x="3787347" y="3283637"/>
                  <a:pt x="3767987" y="3308641"/>
                  <a:pt x="3737668" y="3324457"/>
                </a:cubicBezTo>
                <a:cubicBezTo>
                  <a:pt x="3728152" y="3329444"/>
                  <a:pt x="3717980" y="3334957"/>
                  <a:pt x="3712401" y="3344145"/>
                </a:cubicBezTo>
                <a:cubicBezTo>
                  <a:pt x="3697504" y="3368624"/>
                  <a:pt x="3672960" y="3379255"/>
                  <a:pt x="3649531" y="3392709"/>
                </a:cubicBezTo>
                <a:cubicBezTo>
                  <a:pt x="3592632" y="3425456"/>
                  <a:pt x="3545972" y="3472576"/>
                  <a:pt x="3489533" y="3506702"/>
                </a:cubicBezTo>
                <a:cubicBezTo>
                  <a:pt x="3458688" y="3525340"/>
                  <a:pt x="3433422" y="3553954"/>
                  <a:pt x="3400937" y="3571739"/>
                </a:cubicBezTo>
                <a:cubicBezTo>
                  <a:pt x="3375999" y="3585389"/>
                  <a:pt x="3355523" y="3603502"/>
                  <a:pt x="3340363" y="3627718"/>
                </a:cubicBezTo>
                <a:cubicBezTo>
                  <a:pt x="3332094" y="3640909"/>
                  <a:pt x="3321725" y="3652328"/>
                  <a:pt x="3305646" y="3655675"/>
                </a:cubicBezTo>
                <a:cubicBezTo>
                  <a:pt x="3287402" y="3659482"/>
                  <a:pt x="3273161" y="3669850"/>
                  <a:pt x="3258854" y="3681007"/>
                </a:cubicBezTo>
                <a:cubicBezTo>
                  <a:pt x="3202941" y="3724780"/>
                  <a:pt x="3158774" y="3783910"/>
                  <a:pt x="3089669" y="3810751"/>
                </a:cubicBezTo>
                <a:cubicBezTo>
                  <a:pt x="3079890" y="3814558"/>
                  <a:pt x="3073787" y="3825189"/>
                  <a:pt x="3065059" y="3831423"/>
                </a:cubicBezTo>
                <a:cubicBezTo>
                  <a:pt x="3048914" y="3843040"/>
                  <a:pt x="3036773" y="3860562"/>
                  <a:pt x="3017151" y="3866928"/>
                </a:cubicBezTo>
                <a:cubicBezTo>
                  <a:pt x="3011967" y="3860562"/>
                  <a:pt x="3014460" y="3855115"/>
                  <a:pt x="3015051" y="3849996"/>
                </a:cubicBezTo>
                <a:cubicBezTo>
                  <a:pt x="3021089" y="3799201"/>
                  <a:pt x="3028505" y="3748602"/>
                  <a:pt x="3034870" y="3697873"/>
                </a:cubicBezTo>
                <a:cubicBezTo>
                  <a:pt x="3042089" y="3640318"/>
                  <a:pt x="3043533" y="3580664"/>
                  <a:pt x="3088619" y="3535578"/>
                </a:cubicBezTo>
                <a:cubicBezTo>
                  <a:pt x="3091047" y="3533150"/>
                  <a:pt x="3092162" y="3529344"/>
                  <a:pt x="3093278" y="3525931"/>
                </a:cubicBezTo>
                <a:cubicBezTo>
                  <a:pt x="3099972" y="3505455"/>
                  <a:pt x="3113097" y="3490099"/>
                  <a:pt x="3130488" y="3477826"/>
                </a:cubicBezTo>
                <a:cubicBezTo>
                  <a:pt x="3140004" y="3471067"/>
                  <a:pt x="3147289" y="3461682"/>
                  <a:pt x="3155558" y="3453479"/>
                </a:cubicBezTo>
                <a:cubicBezTo>
                  <a:pt x="3213835" y="3395924"/>
                  <a:pt x="3229388" y="3312578"/>
                  <a:pt x="3278608" y="3249576"/>
                </a:cubicBezTo>
                <a:cubicBezTo>
                  <a:pt x="3280708" y="3246886"/>
                  <a:pt x="3281627" y="3243014"/>
                  <a:pt x="3282218" y="3239470"/>
                </a:cubicBezTo>
                <a:cubicBezTo>
                  <a:pt x="3286418" y="3214204"/>
                  <a:pt x="3298231" y="3191956"/>
                  <a:pt x="3309781" y="3169643"/>
                </a:cubicBezTo>
                <a:cubicBezTo>
                  <a:pt x="3320216" y="3149561"/>
                  <a:pt x="3328025" y="3128495"/>
                  <a:pt x="3331766" y="3106248"/>
                </a:cubicBezTo>
                <a:cubicBezTo>
                  <a:pt x="3336032" y="3081047"/>
                  <a:pt x="3345154" y="3057815"/>
                  <a:pt x="3358082" y="3036027"/>
                </a:cubicBezTo>
                <a:cubicBezTo>
                  <a:pt x="3368386" y="3018701"/>
                  <a:pt x="3374358" y="3000260"/>
                  <a:pt x="3377048" y="2980441"/>
                </a:cubicBezTo>
                <a:cubicBezTo>
                  <a:pt x="3384267" y="2926889"/>
                  <a:pt x="3398049" y="2874913"/>
                  <a:pt x="3413734" y="2823330"/>
                </a:cubicBezTo>
                <a:cubicBezTo>
                  <a:pt x="3432044" y="2763216"/>
                  <a:pt x="3437622" y="2701986"/>
                  <a:pt x="3424037" y="2639904"/>
                </a:cubicBezTo>
                <a:cubicBezTo>
                  <a:pt x="3418590" y="2615031"/>
                  <a:pt x="3419246" y="2590093"/>
                  <a:pt x="3422725" y="2564958"/>
                </a:cubicBezTo>
                <a:cubicBezTo>
                  <a:pt x="3425547" y="2544613"/>
                  <a:pt x="3431256" y="2524400"/>
                  <a:pt x="3429222" y="2503597"/>
                </a:cubicBezTo>
                <a:cubicBezTo>
                  <a:pt x="3428237" y="2493490"/>
                  <a:pt x="3424496" y="2483646"/>
                  <a:pt x="3414652" y="2479315"/>
                </a:cubicBezTo>
                <a:cubicBezTo>
                  <a:pt x="3403365" y="2474393"/>
                  <a:pt x="3396211" y="2483384"/>
                  <a:pt x="3389321" y="2490078"/>
                </a:cubicBezTo>
                <a:cubicBezTo>
                  <a:pt x="3370879" y="2507863"/>
                  <a:pt x="3360314" y="2530897"/>
                  <a:pt x="3348894" y="2553276"/>
                </a:cubicBezTo>
                <a:cubicBezTo>
                  <a:pt x="3333735" y="2582874"/>
                  <a:pt x="3318641" y="2612603"/>
                  <a:pt x="3292390" y="2634456"/>
                </a:cubicBezTo>
                <a:cubicBezTo>
                  <a:pt x="3283268" y="2642004"/>
                  <a:pt x="3273686" y="2650732"/>
                  <a:pt x="3261939" y="2639510"/>
                </a:cubicBezTo>
                <a:cubicBezTo>
                  <a:pt x="3251701" y="2629731"/>
                  <a:pt x="3256886" y="2619559"/>
                  <a:pt x="3263842" y="2610700"/>
                </a:cubicBezTo>
                <a:cubicBezTo>
                  <a:pt x="3291865" y="2575064"/>
                  <a:pt x="3280774" y="2536541"/>
                  <a:pt x="3270799" y="2499200"/>
                </a:cubicBezTo>
                <a:cubicBezTo>
                  <a:pt x="3260561" y="2460611"/>
                  <a:pt x="3253473" y="2423073"/>
                  <a:pt x="3273818" y="2385665"/>
                </a:cubicBezTo>
                <a:cubicBezTo>
                  <a:pt x="3293637" y="2349242"/>
                  <a:pt x="3293637" y="2349111"/>
                  <a:pt x="3259445" y="2324042"/>
                </a:cubicBezTo>
                <a:cubicBezTo>
                  <a:pt x="3252948" y="2319251"/>
                  <a:pt x="3246189" y="2312688"/>
                  <a:pt x="3255705" y="2307963"/>
                </a:cubicBezTo>
                <a:cubicBezTo>
                  <a:pt x="3271980" y="2299826"/>
                  <a:pt x="3276968" y="2288800"/>
                  <a:pt x="3274671" y="2271540"/>
                </a:cubicBezTo>
                <a:cubicBezTo>
                  <a:pt x="3273686" y="2264387"/>
                  <a:pt x="3279855" y="2258218"/>
                  <a:pt x="3285171" y="2253362"/>
                </a:cubicBezTo>
                <a:cubicBezTo>
                  <a:pt x="3306762" y="2233608"/>
                  <a:pt x="3312931" y="2208670"/>
                  <a:pt x="3312603" y="2180319"/>
                </a:cubicBezTo>
                <a:cubicBezTo>
                  <a:pt x="3312209" y="2145537"/>
                  <a:pt x="3307943" y="2110164"/>
                  <a:pt x="3325072" y="2077285"/>
                </a:cubicBezTo>
                <a:cubicBezTo>
                  <a:pt x="3328878" y="2070000"/>
                  <a:pt x="3326581" y="2061403"/>
                  <a:pt x="3324219" y="2053528"/>
                </a:cubicBezTo>
                <a:cubicBezTo>
                  <a:pt x="3309453" y="2004702"/>
                  <a:pt x="3293243" y="1956401"/>
                  <a:pt x="3281955" y="1906393"/>
                </a:cubicBezTo>
                <a:cubicBezTo>
                  <a:pt x="3277033" y="1884605"/>
                  <a:pt x="3280118" y="1867804"/>
                  <a:pt x="3285893" y="1847329"/>
                </a:cubicBezTo>
                <a:cubicBezTo>
                  <a:pt x="3293046" y="1821800"/>
                  <a:pt x="3312406" y="1796993"/>
                  <a:pt x="3298428" y="1767264"/>
                </a:cubicBezTo>
                <a:cubicBezTo>
                  <a:pt x="3294031" y="1757945"/>
                  <a:pt x="3302890" y="1753417"/>
                  <a:pt x="3310306" y="1749282"/>
                </a:cubicBezTo>
                <a:cubicBezTo>
                  <a:pt x="3341676" y="1731694"/>
                  <a:pt x="3346204" y="1720997"/>
                  <a:pt x="3330191" y="1689627"/>
                </a:cubicBezTo>
                <a:cubicBezTo>
                  <a:pt x="3313981" y="1657864"/>
                  <a:pt x="3312734" y="1626626"/>
                  <a:pt x="3325072" y="1593812"/>
                </a:cubicBezTo>
                <a:cubicBezTo>
                  <a:pt x="3331897" y="1575568"/>
                  <a:pt x="3317722" y="1567759"/>
                  <a:pt x="3306040" y="1559949"/>
                </a:cubicBezTo>
                <a:cubicBezTo>
                  <a:pt x="3293768" y="1551746"/>
                  <a:pt x="3284055" y="1556274"/>
                  <a:pt x="3277558" y="1569005"/>
                </a:cubicBezTo>
                <a:cubicBezTo>
                  <a:pt x="3271849" y="1580293"/>
                  <a:pt x="3263974" y="1589350"/>
                  <a:pt x="3251898" y="1594797"/>
                </a:cubicBezTo>
                <a:cubicBezTo>
                  <a:pt x="3246911" y="1574124"/>
                  <a:pt x="3246976" y="1556996"/>
                  <a:pt x="3263186" y="1540392"/>
                </a:cubicBezTo>
                <a:cubicBezTo>
                  <a:pt x="3272571" y="1530811"/>
                  <a:pt x="3283924" y="1514929"/>
                  <a:pt x="3270142" y="1499572"/>
                </a:cubicBezTo>
                <a:cubicBezTo>
                  <a:pt x="3254720" y="1482444"/>
                  <a:pt x="3259905" y="1464199"/>
                  <a:pt x="3270274" y="1450287"/>
                </a:cubicBezTo>
                <a:cubicBezTo>
                  <a:pt x="3284121" y="1431846"/>
                  <a:pt x="3283990" y="1414126"/>
                  <a:pt x="3278149" y="1394569"/>
                </a:cubicBezTo>
                <a:cubicBezTo>
                  <a:pt x="3272899" y="1377113"/>
                  <a:pt x="3273818" y="1359459"/>
                  <a:pt x="3272571" y="1341740"/>
                </a:cubicBezTo>
                <a:cubicBezTo>
                  <a:pt x="3270405" y="1310698"/>
                  <a:pt x="3277493" y="1271979"/>
                  <a:pt x="3230766" y="1263053"/>
                </a:cubicBezTo>
                <a:cubicBezTo>
                  <a:pt x="3218888" y="1260756"/>
                  <a:pt x="3222825" y="1252619"/>
                  <a:pt x="3226304" y="1244218"/>
                </a:cubicBezTo>
                <a:cubicBezTo>
                  <a:pt x="3241201" y="1207796"/>
                  <a:pt x="3245926" y="1170257"/>
                  <a:pt x="3233785" y="1132128"/>
                </a:cubicBezTo>
                <a:cubicBezTo>
                  <a:pt x="3223613" y="1100299"/>
                  <a:pt x="3223810" y="1066501"/>
                  <a:pt x="3221447" y="1034410"/>
                </a:cubicBezTo>
                <a:cubicBezTo>
                  <a:pt x="3219675" y="1010390"/>
                  <a:pt x="3220528" y="987290"/>
                  <a:pt x="3210160" y="965042"/>
                </a:cubicBezTo>
                <a:cubicBezTo>
                  <a:pt x="3207534" y="959333"/>
                  <a:pt x="3206156" y="953032"/>
                  <a:pt x="3206353" y="946667"/>
                </a:cubicBezTo>
                <a:cubicBezTo>
                  <a:pt x="3207403" y="914969"/>
                  <a:pt x="3183384" y="883730"/>
                  <a:pt x="3204778" y="851508"/>
                </a:cubicBezTo>
                <a:cubicBezTo>
                  <a:pt x="3206419" y="849014"/>
                  <a:pt x="3204712" y="844289"/>
                  <a:pt x="3202941" y="841204"/>
                </a:cubicBezTo>
                <a:cubicBezTo>
                  <a:pt x="3193556" y="824666"/>
                  <a:pt x="3197100" y="808850"/>
                  <a:pt x="3203597" y="792181"/>
                </a:cubicBezTo>
                <a:cubicBezTo>
                  <a:pt x="3213375" y="766980"/>
                  <a:pt x="3211538" y="737908"/>
                  <a:pt x="3194278" y="720845"/>
                </a:cubicBezTo>
                <a:cubicBezTo>
                  <a:pt x="3169143" y="696038"/>
                  <a:pt x="3168486" y="667162"/>
                  <a:pt x="3169602" y="638417"/>
                </a:cubicBezTo>
                <a:cubicBezTo>
                  <a:pt x="3170455" y="616236"/>
                  <a:pt x="3166780" y="599304"/>
                  <a:pt x="3149520" y="586507"/>
                </a:cubicBezTo>
                <a:cubicBezTo>
                  <a:pt x="3133311" y="574497"/>
                  <a:pt x="3128192" y="559075"/>
                  <a:pt x="3129176" y="539715"/>
                </a:cubicBezTo>
                <a:cubicBezTo>
                  <a:pt x="3130226" y="518255"/>
                  <a:pt x="3125895" y="497714"/>
                  <a:pt x="3120841" y="476451"/>
                </a:cubicBezTo>
                <a:cubicBezTo>
                  <a:pt x="3116051" y="456369"/>
                  <a:pt x="3099381" y="443047"/>
                  <a:pt x="3097544" y="423293"/>
                </a:cubicBezTo>
                <a:cubicBezTo>
                  <a:pt x="3094459" y="390151"/>
                  <a:pt x="3071818" y="359569"/>
                  <a:pt x="3084812" y="324196"/>
                </a:cubicBezTo>
                <a:cubicBezTo>
                  <a:pt x="3086519" y="319603"/>
                  <a:pt x="3083303" y="313630"/>
                  <a:pt x="3080743" y="308840"/>
                </a:cubicBezTo>
                <a:cubicBezTo>
                  <a:pt x="3058365" y="267954"/>
                  <a:pt x="3041827" y="224575"/>
                  <a:pt x="3024633" y="181458"/>
                </a:cubicBezTo>
                <a:cubicBezTo>
                  <a:pt x="3005601" y="133813"/>
                  <a:pt x="2974166" y="92862"/>
                  <a:pt x="2951196" y="47251"/>
                </a:cubicBezTo>
                <a:cubicBezTo>
                  <a:pt x="2942008" y="29007"/>
                  <a:pt x="2930983" y="11091"/>
                  <a:pt x="2912411" y="0"/>
                </a:cubicBezTo>
                <a:cubicBezTo>
                  <a:pt x="2908801" y="0"/>
                  <a:pt x="2905257" y="0"/>
                  <a:pt x="2901648" y="0"/>
                </a:cubicBezTo>
                <a:cubicBezTo>
                  <a:pt x="2887472" y="16997"/>
                  <a:pt x="2888719" y="35832"/>
                  <a:pt x="2893838" y="55848"/>
                </a:cubicBezTo>
                <a:cubicBezTo>
                  <a:pt x="2896923" y="67792"/>
                  <a:pt x="2907292" y="83280"/>
                  <a:pt x="2899679" y="91746"/>
                </a:cubicBezTo>
                <a:cubicBezTo>
                  <a:pt x="2878482" y="115372"/>
                  <a:pt x="2894757" y="137423"/>
                  <a:pt x="2898301" y="159670"/>
                </a:cubicBezTo>
                <a:cubicBezTo>
                  <a:pt x="2901582" y="180211"/>
                  <a:pt x="2908933" y="204099"/>
                  <a:pt x="2896660" y="219522"/>
                </a:cubicBezTo>
                <a:cubicBezTo>
                  <a:pt x="2881172" y="239078"/>
                  <a:pt x="2888982" y="251876"/>
                  <a:pt x="2897710" y="267495"/>
                </a:cubicBezTo>
                <a:cubicBezTo>
                  <a:pt x="2902501" y="276092"/>
                  <a:pt x="2908276" y="284164"/>
                  <a:pt x="2913133" y="292696"/>
                </a:cubicBezTo>
                <a:cubicBezTo>
                  <a:pt x="2917201" y="299849"/>
                  <a:pt x="2920548" y="307527"/>
                  <a:pt x="2912936" y="314680"/>
                </a:cubicBezTo>
                <a:cubicBezTo>
                  <a:pt x="2906110" y="321112"/>
                  <a:pt x="2898695" y="325509"/>
                  <a:pt x="2888719" y="322031"/>
                </a:cubicBezTo>
                <a:cubicBezTo>
                  <a:pt x="2883141" y="320062"/>
                  <a:pt x="2878613" y="314418"/>
                  <a:pt x="2870541" y="317240"/>
                </a:cubicBezTo>
                <a:cubicBezTo>
                  <a:pt x="2867981" y="326756"/>
                  <a:pt x="2874085" y="334106"/>
                  <a:pt x="2878285" y="341456"/>
                </a:cubicBezTo>
                <a:cubicBezTo>
                  <a:pt x="2888457" y="359372"/>
                  <a:pt x="2900860" y="376107"/>
                  <a:pt x="2909654" y="394680"/>
                </a:cubicBezTo>
                <a:cubicBezTo>
                  <a:pt x="2913920" y="403736"/>
                  <a:pt x="2923173" y="422637"/>
                  <a:pt x="2896463" y="415811"/>
                </a:cubicBezTo>
                <a:cubicBezTo>
                  <a:pt x="2888326" y="413711"/>
                  <a:pt x="2882354" y="418896"/>
                  <a:pt x="2886751" y="425787"/>
                </a:cubicBezTo>
                <a:cubicBezTo>
                  <a:pt x="2902173" y="450134"/>
                  <a:pt x="2892985" y="483341"/>
                  <a:pt x="2916217" y="504933"/>
                </a:cubicBezTo>
                <a:cubicBezTo>
                  <a:pt x="2920680" y="509067"/>
                  <a:pt x="2924814" y="516680"/>
                  <a:pt x="2919301" y="524424"/>
                </a:cubicBezTo>
                <a:cubicBezTo>
                  <a:pt x="2904601" y="545162"/>
                  <a:pt x="2912345" y="565047"/>
                  <a:pt x="2921533" y="585129"/>
                </a:cubicBezTo>
                <a:cubicBezTo>
                  <a:pt x="2934790" y="613939"/>
                  <a:pt x="2954346" y="638483"/>
                  <a:pt x="2972459" y="664143"/>
                </a:cubicBezTo>
                <a:cubicBezTo>
                  <a:pt x="2976069" y="669262"/>
                  <a:pt x="2986372" y="674578"/>
                  <a:pt x="2979284" y="681731"/>
                </a:cubicBezTo>
                <a:cubicBezTo>
                  <a:pt x="2972787" y="688228"/>
                  <a:pt x="2964059" y="683306"/>
                  <a:pt x="2957431" y="678187"/>
                </a:cubicBezTo>
                <a:cubicBezTo>
                  <a:pt x="2951787" y="673790"/>
                  <a:pt x="2946602" y="668737"/>
                  <a:pt x="2940827" y="664537"/>
                </a:cubicBezTo>
                <a:cubicBezTo>
                  <a:pt x="2936824" y="661649"/>
                  <a:pt x="2928817" y="663553"/>
                  <a:pt x="2930261" y="666506"/>
                </a:cubicBezTo>
                <a:cubicBezTo>
                  <a:pt x="2939974" y="685406"/>
                  <a:pt x="2923173" y="702404"/>
                  <a:pt x="2925930" y="717760"/>
                </a:cubicBezTo>
                <a:cubicBezTo>
                  <a:pt x="2933608" y="760483"/>
                  <a:pt x="2940040" y="805175"/>
                  <a:pt x="2979481" y="834313"/>
                </a:cubicBezTo>
                <a:cubicBezTo>
                  <a:pt x="2989391" y="841664"/>
                  <a:pt x="2997660" y="851770"/>
                  <a:pt x="3005076" y="861811"/>
                </a:cubicBezTo>
                <a:cubicBezTo>
                  <a:pt x="3011442" y="870474"/>
                  <a:pt x="3019317" y="880121"/>
                  <a:pt x="3009341" y="897840"/>
                </a:cubicBezTo>
                <a:cubicBezTo>
                  <a:pt x="2999497" y="866536"/>
                  <a:pt x="2969047" y="868243"/>
                  <a:pt x="2951852" y="850983"/>
                </a:cubicBezTo>
                <a:cubicBezTo>
                  <a:pt x="2947980" y="847111"/>
                  <a:pt x="2942599" y="843436"/>
                  <a:pt x="2937611" y="847176"/>
                </a:cubicBezTo>
                <a:cubicBezTo>
                  <a:pt x="2932493" y="850983"/>
                  <a:pt x="2935905" y="856823"/>
                  <a:pt x="2937086" y="862074"/>
                </a:cubicBezTo>
                <a:cubicBezTo>
                  <a:pt x="2941615" y="881959"/>
                  <a:pt x="2955528" y="902040"/>
                  <a:pt x="2947849" y="921860"/>
                </a:cubicBezTo>
                <a:cubicBezTo>
                  <a:pt x="2936365" y="951589"/>
                  <a:pt x="2946340" y="975936"/>
                  <a:pt x="2957956" y="1001531"/>
                </a:cubicBezTo>
                <a:cubicBezTo>
                  <a:pt x="2963796" y="1014393"/>
                  <a:pt x="2972787" y="1026862"/>
                  <a:pt x="2969769" y="1042022"/>
                </a:cubicBezTo>
                <a:cubicBezTo>
                  <a:pt x="2964059" y="1070964"/>
                  <a:pt x="2970622" y="1096755"/>
                  <a:pt x="2987619" y="1120249"/>
                </a:cubicBezTo>
                <a:cubicBezTo>
                  <a:pt x="3001663" y="1139675"/>
                  <a:pt x="3025945" y="1155360"/>
                  <a:pt x="3009735" y="1185482"/>
                </a:cubicBezTo>
                <a:cubicBezTo>
                  <a:pt x="3007963" y="1188764"/>
                  <a:pt x="3012623" y="1195392"/>
                  <a:pt x="3013870" y="1200577"/>
                </a:cubicBezTo>
                <a:cubicBezTo>
                  <a:pt x="3015773" y="1208386"/>
                  <a:pt x="3026733" y="1217771"/>
                  <a:pt x="3014723" y="1223874"/>
                </a:cubicBezTo>
                <a:cubicBezTo>
                  <a:pt x="3004551" y="1228993"/>
                  <a:pt x="3000351" y="1216327"/>
                  <a:pt x="2994247" y="1210683"/>
                </a:cubicBezTo>
                <a:cubicBezTo>
                  <a:pt x="2991688" y="1208321"/>
                  <a:pt x="2990113" y="1204842"/>
                  <a:pt x="2988078" y="1201889"/>
                </a:cubicBezTo>
                <a:cubicBezTo>
                  <a:pt x="2985060" y="1197623"/>
                  <a:pt x="2982500" y="1191061"/>
                  <a:pt x="2976331" y="1192964"/>
                </a:cubicBezTo>
                <a:cubicBezTo>
                  <a:pt x="2968128" y="1195458"/>
                  <a:pt x="2969900" y="1204120"/>
                  <a:pt x="2971869" y="1208977"/>
                </a:cubicBezTo>
                <a:cubicBezTo>
                  <a:pt x="2979941" y="1229190"/>
                  <a:pt x="2979284" y="1249206"/>
                  <a:pt x="2973575" y="1269550"/>
                </a:cubicBezTo>
                <a:cubicBezTo>
                  <a:pt x="2972000" y="1275063"/>
                  <a:pt x="2972787" y="1280641"/>
                  <a:pt x="2976397" y="1284841"/>
                </a:cubicBezTo>
                <a:cubicBezTo>
                  <a:pt x="2996807" y="1308533"/>
                  <a:pt x="2997266" y="1334652"/>
                  <a:pt x="2988407" y="1363069"/>
                </a:cubicBezTo>
                <a:cubicBezTo>
                  <a:pt x="2985913" y="1371141"/>
                  <a:pt x="2986832" y="1381247"/>
                  <a:pt x="2989129" y="1389582"/>
                </a:cubicBezTo>
                <a:cubicBezTo>
                  <a:pt x="2996413" y="1415701"/>
                  <a:pt x="2998579" y="1443068"/>
                  <a:pt x="3001991" y="1469253"/>
                </a:cubicBezTo>
                <a:cubicBezTo>
                  <a:pt x="3005338" y="1494585"/>
                  <a:pt x="3010129" y="1515651"/>
                  <a:pt x="3026273" y="1534814"/>
                </a:cubicBezTo>
                <a:cubicBezTo>
                  <a:pt x="3030408" y="1539736"/>
                  <a:pt x="3039005" y="1548005"/>
                  <a:pt x="3030933" y="1552993"/>
                </a:cubicBezTo>
                <a:cubicBezTo>
                  <a:pt x="3009604" y="1566249"/>
                  <a:pt x="3025158" y="1574059"/>
                  <a:pt x="3033820" y="1582918"/>
                </a:cubicBezTo>
                <a:cubicBezTo>
                  <a:pt x="3039399" y="1588694"/>
                  <a:pt x="3046617" y="1592894"/>
                  <a:pt x="3051933" y="1598931"/>
                </a:cubicBezTo>
                <a:cubicBezTo>
                  <a:pt x="3061909" y="1610350"/>
                  <a:pt x="3063156" y="1628266"/>
                  <a:pt x="3054690" y="1635617"/>
                </a:cubicBezTo>
                <a:cubicBezTo>
                  <a:pt x="3043467" y="1645264"/>
                  <a:pt x="3035855" y="1628660"/>
                  <a:pt x="3028045" y="1620719"/>
                </a:cubicBezTo>
                <a:cubicBezTo>
                  <a:pt x="3020629" y="1613172"/>
                  <a:pt x="3021220" y="1598209"/>
                  <a:pt x="3005141" y="1595716"/>
                </a:cubicBezTo>
                <a:cubicBezTo>
                  <a:pt x="3004551" y="1604313"/>
                  <a:pt x="3003173" y="1611335"/>
                  <a:pt x="3003632" y="1618160"/>
                </a:cubicBezTo>
                <a:cubicBezTo>
                  <a:pt x="3006913" y="1661474"/>
                  <a:pt x="3014723" y="1704919"/>
                  <a:pt x="3012754" y="1747904"/>
                </a:cubicBezTo>
                <a:cubicBezTo>
                  <a:pt x="3011442" y="1777174"/>
                  <a:pt x="3012623" y="1802046"/>
                  <a:pt x="3031589" y="1824819"/>
                </a:cubicBezTo>
                <a:cubicBezTo>
                  <a:pt x="3035526" y="1829478"/>
                  <a:pt x="3035002" y="1835647"/>
                  <a:pt x="3027389" y="1836763"/>
                </a:cubicBezTo>
                <a:cubicBezTo>
                  <a:pt x="3010720" y="1839125"/>
                  <a:pt x="3018529" y="1849166"/>
                  <a:pt x="3021482" y="1856385"/>
                </a:cubicBezTo>
                <a:cubicBezTo>
                  <a:pt x="3025814" y="1867148"/>
                  <a:pt x="3031786" y="1877254"/>
                  <a:pt x="3036905" y="1887755"/>
                </a:cubicBezTo>
                <a:cubicBezTo>
                  <a:pt x="3039464" y="1893005"/>
                  <a:pt x="3039661" y="1901274"/>
                  <a:pt x="3033164" y="1899896"/>
                </a:cubicBezTo>
                <a:cubicBezTo>
                  <a:pt x="3005207" y="1893989"/>
                  <a:pt x="3015379" y="1915318"/>
                  <a:pt x="3014657" y="1926146"/>
                </a:cubicBezTo>
                <a:cubicBezTo>
                  <a:pt x="3013213" y="1947606"/>
                  <a:pt x="3014198" y="1969198"/>
                  <a:pt x="3014657" y="1990789"/>
                </a:cubicBezTo>
                <a:cubicBezTo>
                  <a:pt x="3014854" y="1999911"/>
                  <a:pt x="3016101" y="2009296"/>
                  <a:pt x="3005798" y="2013955"/>
                </a:cubicBezTo>
                <a:cubicBezTo>
                  <a:pt x="2987750" y="2022158"/>
                  <a:pt x="2988866" y="2040862"/>
                  <a:pt x="2994969" y="2050837"/>
                </a:cubicBezTo>
                <a:cubicBezTo>
                  <a:pt x="3010063" y="2075447"/>
                  <a:pt x="2996085" y="2104980"/>
                  <a:pt x="3011901" y="2128540"/>
                </a:cubicBezTo>
                <a:cubicBezTo>
                  <a:pt x="3014395" y="2132215"/>
                  <a:pt x="3014067" y="2139499"/>
                  <a:pt x="3012295" y="2144028"/>
                </a:cubicBezTo>
                <a:cubicBezTo>
                  <a:pt x="3005273" y="2161944"/>
                  <a:pt x="3010063" y="2177300"/>
                  <a:pt x="3020039" y="2192263"/>
                </a:cubicBezTo>
                <a:cubicBezTo>
                  <a:pt x="3035592" y="2215626"/>
                  <a:pt x="3036708" y="2239711"/>
                  <a:pt x="3027192" y="2266290"/>
                </a:cubicBezTo>
                <a:cubicBezTo>
                  <a:pt x="3016298" y="2296544"/>
                  <a:pt x="3005798" y="2327061"/>
                  <a:pt x="2998907" y="2358758"/>
                </a:cubicBezTo>
                <a:cubicBezTo>
                  <a:pt x="2996413" y="2370177"/>
                  <a:pt x="3016364" y="2397216"/>
                  <a:pt x="2980663" y="2390653"/>
                </a:cubicBezTo>
                <a:cubicBezTo>
                  <a:pt x="2980072" y="2390522"/>
                  <a:pt x="2977250" y="2398200"/>
                  <a:pt x="2976725" y="2402400"/>
                </a:cubicBezTo>
                <a:cubicBezTo>
                  <a:pt x="2975347" y="2413819"/>
                  <a:pt x="2980138" y="2423532"/>
                  <a:pt x="2987160" y="2431998"/>
                </a:cubicBezTo>
                <a:cubicBezTo>
                  <a:pt x="2995822" y="2442433"/>
                  <a:pt x="3006191" y="2452342"/>
                  <a:pt x="2982697" y="2457199"/>
                </a:cubicBezTo>
                <a:cubicBezTo>
                  <a:pt x="2975544" y="2458708"/>
                  <a:pt x="2971015" y="2465730"/>
                  <a:pt x="2974822" y="2471505"/>
                </a:cubicBezTo>
                <a:cubicBezTo>
                  <a:pt x="2993132" y="2499068"/>
                  <a:pt x="2969900" y="2535491"/>
                  <a:pt x="2995888" y="2562136"/>
                </a:cubicBezTo>
                <a:cubicBezTo>
                  <a:pt x="3004813" y="2571258"/>
                  <a:pt x="2998841" y="2582743"/>
                  <a:pt x="2982697" y="2581364"/>
                </a:cubicBezTo>
                <a:cubicBezTo>
                  <a:pt x="2975609" y="2580774"/>
                  <a:pt x="2966815" y="2578739"/>
                  <a:pt x="2966684" y="2589568"/>
                </a:cubicBezTo>
                <a:cubicBezTo>
                  <a:pt x="2966421" y="2604203"/>
                  <a:pt x="2961499" y="2618509"/>
                  <a:pt x="2972394" y="2633275"/>
                </a:cubicBezTo>
                <a:cubicBezTo>
                  <a:pt x="2983681" y="2648632"/>
                  <a:pt x="2979613" y="2674948"/>
                  <a:pt x="3006060" y="2679805"/>
                </a:cubicBezTo>
                <a:cubicBezTo>
                  <a:pt x="3006913" y="2679936"/>
                  <a:pt x="3007635" y="2683020"/>
                  <a:pt x="3007635" y="2684727"/>
                </a:cubicBezTo>
                <a:cubicBezTo>
                  <a:pt x="3007504" y="2712421"/>
                  <a:pt x="3014657" y="2740444"/>
                  <a:pt x="3013017" y="2767220"/>
                </a:cubicBezTo>
                <a:cubicBezTo>
                  <a:pt x="3010326" y="2811649"/>
                  <a:pt x="2992607" y="2854372"/>
                  <a:pt x="2991032" y="2899654"/>
                </a:cubicBezTo>
                <a:cubicBezTo>
                  <a:pt x="2990835" y="2905167"/>
                  <a:pt x="2985847" y="2911073"/>
                  <a:pt x="2981975" y="2915864"/>
                </a:cubicBezTo>
                <a:cubicBezTo>
                  <a:pt x="2952706" y="2952156"/>
                  <a:pt x="2915758" y="2978603"/>
                  <a:pt x="2873625" y="2998029"/>
                </a:cubicBezTo>
                <a:cubicBezTo>
                  <a:pt x="2856300" y="3006035"/>
                  <a:pt x="2848884" y="2998882"/>
                  <a:pt x="2847046" y="2981163"/>
                </a:cubicBezTo>
                <a:cubicBezTo>
                  <a:pt x="2844881" y="2959834"/>
                  <a:pt x="2841993" y="2938506"/>
                  <a:pt x="2838646" y="2917308"/>
                </a:cubicBezTo>
                <a:cubicBezTo>
                  <a:pt x="2829065" y="2856341"/>
                  <a:pt x="2812264" y="2796424"/>
                  <a:pt x="2814495" y="2733881"/>
                </a:cubicBezTo>
                <a:cubicBezTo>
                  <a:pt x="2815152" y="2716490"/>
                  <a:pt x="2818499" y="2703758"/>
                  <a:pt x="2839828" y="2704612"/>
                </a:cubicBezTo>
                <a:cubicBezTo>
                  <a:pt x="2850590" y="2705071"/>
                  <a:pt x="2861944" y="2700608"/>
                  <a:pt x="2858269" y="2687811"/>
                </a:cubicBezTo>
                <a:cubicBezTo>
                  <a:pt x="2848622" y="2653685"/>
                  <a:pt x="2867128" y="2650469"/>
                  <a:pt x="2893641" y="2650076"/>
                </a:cubicBezTo>
                <a:cubicBezTo>
                  <a:pt x="2913395" y="2649748"/>
                  <a:pt x="2924880" y="2626319"/>
                  <a:pt x="2915561" y="2607943"/>
                </a:cubicBezTo>
                <a:cubicBezTo>
                  <a:pt x="2911558" y="2600002"/>
                  <a:pt x="2912345" y="2592324"/>
                  <a:pt x="2912345" y="2584449"/>
                </a:cubicBezTo>
                <a:cubicBezTo>
                  <a:pt x="2912345" y="2557936"/>
                  <a:pt x="2911098" y="2531423"/>
                  <a:pt x="2918448" y="2500775"/>
                </a:cubicBezTo>
                <a:cubicBezTo>
                  <a:pt x="2911689" y="2505959"/>
                  <a:pt x="2909129" y="2508125"/>
                  <a:pt x="2906373" y="2510028"/>
                </a:cubicBezTo>
                <a:cubicBezTo>
                  <a:pt x="2898104" y="2515803"/>
                  <a:pt x="2889835" y="2528929"/>
                  <a:pt x="2879532" y="2520463"/>
                </a:cubicBezTo>
                <a:cubicBezTo>
                  <a:pt x="2869031" y="2511734"/>
                  <a:pt x="2879466" y="2499790"/>
                  <a:pt x="2884913" y="2491784"/>
                </a:cubicBezTo>
                <a:cubicBezTo>
                  <a:pt x="2901057" y="2468290"/>
                  <a:pt x="2903814" y="2443482"/>
                  <a:pt x="2894626" y="2417560"/>
                </a:cubicBezTo>
                <a:cubicBezTo>
                  <a:pt x="2885569" y="2391966"/>
                  <a:pt x="2886948" y="2367290"/>
                  <a:pt x="2893182" y="2341236"/>
                </a:cubicBezTo>
                <a:cubicBezTo>
                  <a:pt x="2896726" y="2326339"/>
                  <a:pt x="2906570" y="2309341"/>
                  <a:pt x="2896923" y="2294641"/>
                </a:cubicBezTo>
                <a:cubicBezTo>
                  <a:pt x="2883994" y="2274887"/>
                  <a:pt x="2884847" y="2254412"/>
                  <a:pt x="2885635" y="2232755"/>
                </a:cubicBezTo>
                <a:cubicBezTo>
                  <a:pt x="2886422" y="2212214"/>
                  <a:pt x="2886882" y="2191672"/>
                  <a:pt x="2881763" y="2171197"/>
                </a:cubicBezTo>
                <a:cubicBezTo>
                  <a:pt x="2879007" y="2160303"/>
                  <a:pt x="2873888" y="2155184"/>
                  <a:pt x="2864175" y="2150262"/>
                </a:cubicBezTo>
                <a:cubicBezTo>
                  <a:pt x="2842584" y="2139302"/>
                  <a:pt x="2833265" y="2154856"/>
                  <a:pt x="2822305" y="2167325"/>
                </a:cubicBezTo>
                <a:cubicBezTo>
                  <a:pt x="2815742" y="2174807"/>
                  <a:pt x="2808458" y="2180385"/>
                  <a:pt x="2799401" y="2173363"/>
                </a:cubicBezTo>
                <a:cubicBezTo>
                  <a:pt x="2791657" y="2167391"/>
                  <a:pt x="2795070" y="2159056"/>
                  <a:pt x="2798483" y="2151246"/>
                </a:cubicBezTo>
                <a:cubicBezTo>
                  <a:pt x="2802289" y="2142584"/>
                  <a:pt x="2812921" y="2134184"/>
                  <a:pt x="2806686" y="2124536"/>
                </a:cubicBezTo>
                <a:cubicBezTo>
                  <a:pt x="2798548" y="2112067"/>
                  <a:pt x="2802026" y="2105504"/>
                  <a:pt x="2812921" y="2098614"/>
                </a:cubicBezTo>
                <a:cubicBezTo>
                  <a:pt x="2821780" y="2092970"/>
                  <a:pt x="2820796" y="2083388"/>
                  <a:pt x="2820664" y="2074266"/>
                </a:cubicBezTo>
                <a:cubicBezTo>
                  <a:pt x="2820533" y="2064619"/>
                  <a:pt x="2816989" y="2054316"/>
                  <a:pt x="2825324" y="2046112"/>
                </a:cubicBezTo>
                <a:cubicBezTo>
                  <a:pt x="2836546" y="2035087"/>
                  <a:pt x="2829721" y="2025243"/>
                  <a:pt x="2821190" y="2018811"/>
                </a:cubicBezTo>
                <a:cubicBezTo>
                  <a:pt x="2802223" y="2004439"/>
                  <a:pt x="2803011" y="1987967"/>
                  <a:pt x="2811739" y="1968870"/>
                </a:cubicBezTo>
                <a:cubicBezTo>
                  <a:pt x="2814299" y="1963357"/>
                  <a:pt x="2814889" y="1956860"/>
                  <a:pt x="2816005" y="1950757"/>
                </a:cubicBezTo>
                <a:cubicBezTo>
                  <a:pt x="2820927" y="1923915"/>
                  <a:pt x="2806752" y="1898124"/>
                  <a:pt x="2812330" y="1870889"/>
                </a:cubicBezTo>
                <a:cubicBezTo>
                  <a:pt x="2814364" y="1860913"/>
                  <a:pt x="2803930" y="1864129"/>
                  <a:pt x="2798745" y="1865704"/>
                </a:cubicBezTo>
                <a:cubicBezTo>
                  <a:pt x="2785751" y="1869576"/>
                  <a:pt x="2786079" y="1882242"/>
                  <a:pt x="2783913" y="1892217"/>
                </a:cubicBezTo>
                <a:cubicBezTo>
                  <a:pt x="2780698" y="1907049"/>
                  <a:pt x="2779320" y="1922275"/>
                  <a:pt x="2777482" y="1937369"/>
                </a:cubicBezTo>
                <a:cubicBezTo>
                  <a:pt x="2776301" y="1947081"/>
                  <a:pt x="2773151" y="1954957"/>
                  <a:pt x="2762125" y="1956401"/>
                </a:cubicBezTo>
                <a:cubicBezTo>
                  <a:pt x="2750050" y="1957976"/>
                  <a:pt x="2751363" y="1947147"/>
                  <a:pt x="2747622" y="1940781"/>
                </a:cubicBezTo>
                <a:cubicBezTo>
                  <a:pt x="2728393" y="1908165"/>
                  <a:pt x="2732987" y="1877845"/>
                  <a:pt x="2755234" y="1848510"/>
                </a:cubicBezTo>
                <a:cubicBezTo>
                  <a:pt x="2764160" y="1836763"/>
                  <a:pt x="2762782" y="1825081"/>
                  <a:pt x="2756481" y="1811037"/>
                </a:cubicBezTo>
                <a:cubicBezTo>
                  <a:pt x="2748475" y="1793187"/>
                  <a:pt x="2740797" y="1771661"/>
                  <a:pt x="2745784" y="1753351"/>
                </a:cubicBezTo>
                <a:cubicBezTo>
                  <a:pt x="2757203" y="1711678"/>
                  <a:pt x="2733709" y="1678865"/>
                  <a:pt x="2724652" y="1642311"/>
                </a:cubicBezTo>
                <a:cubicBezTo>
                  <a:pt x="2722159" y="1632138"/>
                  <a:pt x="2717827" y="1631548"/>
                  <a:pt x="2709755" y="1637782"/>
                </a:cubicBezTo>
                <a:cubicBezTo>
                  <a:pt x="2674514" y="1664755"/>
                  <a:pt x="2674382" y="1664624"/>
                  <a:pt x="2662898" y="1619669"/>
                </a:cubicBezTo>
                <a:cubicBezTo>
                  <a:pt x="2662438" y="1617963"/>
                  <a:pt x="2661848" y="1616191"/>
                  <a:pt x="2660995" y="1614616"/>
                </a:cubicBezTo>
                <a:cubicBezTo>
                  <a:pt x="2649707" y="1595256"/>
                  <a:pt x="2653972" y="1579046"/>
                  <a:pt x="2670117" y="1564543"/>
                </a:cubicBezTo>
                <a:cubicBezTo>
                  <a:pt x="2674317" y="1560737"/>
                  <a:pt x="2682520" y="1552927"/>
                  <a:pt x="2676023" y="1549449"/>
                </a:cubicBezTo>
                <a:cubicBezTo>
                  <a:pt x="2643472" y="1532254"/>
                  <a:pt x="2667754" y="1513748"/>
                  <a:pt x="2673201" y="1495503"/>
                </a:cubicBezTo>
                <a:cubicBezTo>
                  <a:pt x="2684292" y="1458556"/>
                  <a:pt x="2667754" y="1421673"/>
                  <a:pt x="2672282" y="1384660"/>
                </a:cubicBezTo>
                <a:cubicBezTo>
                  <a:pt x="2672742" y="1381116"/>
                  <a:pt x="2665326" y="1376916"/>
                  <a:pt x="2662176" y="1372584"/>
                </a:cubicBezTo>
                <a:cubicBezTo>
                  <a:pt x="2656860" y="1365300"/>
                  <a:pt x="2650888" y="1358212"/>
                  <a:pt x="2661519" y="1349681"/>
                </a:cubicBezTo>
                <a:cubicBezTo>
                  <a:pt x="2667295" y="1345087"/>
                  <a:pt x="2668935" y="1337540"/>
                  <a:pt x="2668607" y="1330058"/>
                </a:cubicBezTo>
                <a:cubicBezTo>
                  <a:pt x="2668345" y="1324939"/>
                  <a:pt x="2670051" y="1318574"/>
                  <a:pt x="2663357" y="1316342"/>
                </a:cubicBezTo>
                <a:cubicBezTo>
                  <a:pt x="2657516" y="1314373"/>
                  <a:pt x="2650888" y="1317327"/>
                  <a:pt x="2650035" y="1322314"/>
                </a:cubicBezTo>
                <a:cubicBezTo>
                  <a:pt x="2646425" y="1343446"/>
                  <a:pt x="2632709" y="1337015"/>
                  <a:pt x="2619781" y="1335046"/>
                </a:cubicBezTo>
                <a:cubicBezTo>
                  <a:pt x="2602193" y="1332421"/>
                  <a:pt x="2595696" y="1320674"/>
                  <a:pt x="2595039" y="1305120"/>
                </a:cubicBezTo>
                <a:cubicBezTo>
                  <a:pt x="2594186" y="1285235"/>
                  <a:pt x="2592808" y="1266138"/>
                  <a:pt x="2580799" y="1248747"/>
                </a:cubicBezTo>
                <a:cubicBezTo>
                  <a:pt x="2576927" y="1243103"/>
                  <a:pt x="2576598" y="1232078"/>
                  <a:pt x="2579223" y="1225318"/>
                </a:cubicBezTo>
                <a:cubicBezTo>
                  <a:pt x="2595433" y="1183514"/>
                  <a:pt x="2584014" y="1140134"/>
                  <a:pt x="2587164" y="1097674"/>
                </a:cubicBezTo>
                <a:cubicBezTo>
                  <a:pt x="2588214" y="1083630"/>
                  <a:pt x="2582177" y="1065582"/>
                  <a:pt x="2571151" y="1059807"/>
                </a:cubicBezTo>
                <a:cubicBezTo>
                  <a:pt x="2556779" y="1052326"/>
                  <a:pt x="2556845" y="1073064"/>
                  <a:pt x="2549888" y="1080676"/>
                </a:cubicBezTo>
                <a:cubicBezTo>
                  <a:pt x="2539716" y="1091767"/>
                  <a:pt x="2514844" y="1085992"/>
                  <a:pt x="2515237" y="1070045"/>
                </a:cubicBezTo>
                <a:cubicBezTo>
                  <a:pt x="2516025" y="1038741"/>
                  <a:pt x="2520225" y="1007765"/>
                  <a:pt x="2519766" y="975936"/>
                </a:cubicBezTo>
                <a:cubicBezTo>
                  <a:pt x="2519503" y="958348"/>
                  <a:pt x="2523637" y="943123"/>
                  <a:pt x="2512284" y="927504"/>
                </a:cubicBezTo>
                <a:cubicBezTo>
                  <a:pt x="2489905" y="896790"/>
                  <a:pt x="2468446" y="864567"/>
                  <a:pt x="2471202" y="824732"/>
                </a:cubicBezTo>
                <a:cubicBezTo>
                  <a:pt x="2473630" y="789162"/>
                  <a:pt x="2468249" y="755889"/>
                  <a:pt x="2446854" y="728195"/>
                </a:cubicBezTo>
                <a:cubicBezTo>
                  <a:pt x="2414763" y="686588"/>
                  <a:pt x="2433466" y="635136"/>
                  <a:pt x="2416535" y="590969"/>
                </a:cubicBezTo>
                <a:cubicBezTo>
                  <a:pt x="2414828" y="586572"/>
                  <a:pt x="2415944" y="579156"/>
                  <a:pt x="2418700" y="575350"/>
                </a:cubicBezTo>
                <a:cubicBezTo>
                  <a:pt x="2446789" y="536630"/>
                  <a:pt x="2397700" y="497451"/>
                  <a:pt x="2419750" y="458928"/>
                </a:cubicBezTo>
                <a:cubicBezTo>
                  <a:pt x="2420013" y="458469"/>
                  <a:pt x="2419094" y="457353"/>
                  <a:pt x="2418635" y="456566"/>
                </a:cubicBezTo>
                <a:cubicBezTo>
                  <a:pt x="2409447" y="440946"/>
                  <a:pt x="2403541" y="424080"/>
                  <a:pt x="2400587" y="406230"/>
                </a:cubicBezTo>
                <a:cubicBezTo>
                  <a:pt x="2398947" y="396189"/>
                  <a:pt x="2393106" y="393564"/>
                  <a:pt x="2383328" y="394483"/>
                </a:cubicBezTo>
                <a:cubicBezTo>
                  <a:pt x="2353664" y="397173"/>
                  <a:pt x="2337586" y="380110"/>
                  <a:pt x="2349792" y="353597"/>
                </a:cubicBezTo>
                <a:cubicBezTo>
                  <a:pt x="2361671" y="327740"/>
                  <a:pt x="2345395" y="305493"/>
                  <a:pt x="2339489" y="287970"/>
                </a:cubicBezTo>
                <a:cubicBezTo>
                  <a:pt x="2332729" y="267954"/>
                  <a:pt x="2326495" y="248922"/>
                  <a:pt x="2326101" y="228053"/>
                </a:cubicBezTo>
                <a:cubicBezTo>
                  <a:pt x="2325773" y="212434"/>
                  <a:pt x="2321507" y="198587"/>
                  <a:pt x="2315994" y="184083"/>
                </a:cubicBezTo>
                <a:cubicBezTo>
                  <a:pt x="2300900" y="143920"/>
                  <a:pt x="2274518" y="108153"/>
                  <a:pt x="2269793" y="63789"/>
                </a:cubicBezTo>
                <a:cubicBezTo>
                  <a:pt x="2268809" y="54470"/>
                  <a:pt x="2262509" y="45611"/>
                  <a:pt x="2258046" y="36817"/>
                </a:cubicBezTo>
                <a:cubicBezTo>
                  <a:pt x="2255618" y="32026"/>
                  <a:pt x="2252139" y="26907"/>
                  <a:pt x="2245774" y="28220"/>
                </a:cubicBezTo>
                <a:cubicBezTo>
                  <a:pt x="2239277" y="29598"/>
                  <a:pt x="2238161" y="35767"/>
                  <a:pt x="2238883" y="41148"/>
                </a:cubicBezTo>
                <a:cubicBezTo>
                  <a:pt x="2241508" y="60836"/>
                  <a:pt x="2234092" y="76455"/>
                  <a:pt x="2224511" y="93584"/>
                </a:cubicBezTo>
                <a:cubicBezTo>
                  <a:pt x="2215848" y="109072"/>
                  <a:pt x="2218342" y="130269"/>
                  <a:pt x="2201738" y="143329"/>
                </a:cubicBezTo>
                <a:cubicBezTo>
                  <a:pt x="2196094" y="147792"/>
                  <a:pt x="2201607" y="153107"/>
                  <a:pt x="2204232" y="157570"/>
                </a:cubicBezTo>
                <a:cubicBezTo>
                  <a:pt x="2211451" y="169777"/>
                  <a:pt x="2226939" y="182771"/>
                  <a:pt x="2199376" y="190449"/>
                </a:cubicBezTo>
                <a:cubicBezTo>
                  <a:pt x="2194650" y="191762"/>
                  <a:pt x="2197079" y="198521"/>
                  <a:pt x="2199638" y="202196"/>
                </a:cubicBezTo>
                <a:cubicBezTo>
                  <a:pt x="2210598" y="218275"/>
                  <a:pt x="2204166" y="232647"/>
                  <a:pt x="2196554" y="247544"/>
                </a:cubicBezTo>
                <a:cubicBezTo>
                  <a:pt x="2188744" y="262835"/>
                  <a:pt x="2181263" y="279111"/>
                  <a:pt x="2186710" y="296502"/>
                </a:cubicBezTo>
                <a:cubicBezTo>
                  <a:pt x="2199769" y="338437"/>
                  <a:pt x="2213945" y="380045"/>
                  <a:pt x="2227989" y="421718"/>
                </a:cubicBezTo>
                <a:cubicBezTo>
                  <a:pt x="2229367" y="425852"/>
                  <a:pt x="2233239" y="429462"/>
                  <a:pt x="2228055" y="433268"/>
                </a:cubicBezTo>
                <a:cubicBezTo>
                  <a:pt x="2223789" y="436353"/>
                  <a:pt x="2219917" y="434581"/>
                  <a:pt x="2215782" y="432152"/>
                </a:cubicBezTo>
                <a:cubicBezTo>
                  <a:pt x="2206791" y="426837"/>
                  <a:pt x="2200229" y="417190"/>
                  <a:pt x="2182181" y="415286"/>
                </a:cubicBezTo>
                <a:cubicBezTo>
                  <a:pt x="2196619" y="432677"/>
                  <a:pt x="2179097" y="445737"/>
                  <a:pt x="2185200" y="464244"/>
                </a:cubicBezTo>
                <a:cubicBezTo>
                  <a:pt x="2200360" y="510445"/>
                  <a:pt x="2197144" y="560781"/>
                  <a:pt x="2212960" y="607442"/>
                </a:cubicBezTo>
                <a:cubicBezTo>
                  <a:pt x="2216242" y="617154"/>
                  <a:pt x="2209810" y="632183"/>
                  <a:pt x="2215126" y="638811"/>
                </a:cubicBezTo>
                <a:cubicBezTo>
                  <a:pt x="2243477" y="673987"/>
                  <a:pt x="2225692" y="724323"/>
                  <a:pt x="2256602" y="754839"/>
                </a:cubicBezTo>
                <a:cubicBezTo>
                  <a:pt x="2251877" y="768293"/>
                  <a:pt x="2220770" y="736136"/>
                  <a:pt x="2234617" y="769540"/>
                </a:cubicBezTo>
                <a:cubicBezTo>
                  <a:pt x="2245249" y="795134"/>
                  <a:pt x="2241180" y="820663"/>
                  <a:pt x="2246758" y="845601"/>
                </a:cubicBezTo>
                <a:cubicBezTo>
                  <a:pt x="2251943" y="868768"/>
                  <a:pt x="2281081" y="886684"/>
                  <a:pt x="2261655" y="915363"/>
                </a:cubicBezTo>
                <a:cubicBezTo>
                  <a:pt x="2261065" y="916216"/>
                  <a:pt x="2262705" y="918578"/>
                  <a:pt x="2263296" y="920219"/>
                </a:cubicBezTo>
                <a:cubicBezTo>
                  <a:pt x="2266577" y="929932"/>
                  <a:pt x="2297356" y="944829"/>
                  <a:pt x="2258111" y="946995"/>
                </a:cubicBezTo>
                <a:cubicBezTo>
                  <a:pt x="2253649" y="947257"/>
                  <a:pt x="2254633" y="956511"/>
                  <a:pt x="2255683" y="961695"/>
                </a:cubicBezTo>
                <a:cubicBezTo>
                  <a:pt x="2257390" y="970489"/>
                  <a:pt x="2259621" y="979152"/>
                  <a:pt x="2261983" y="987815"/>
                </a:cubicBezTo>
                <a:cubicBezTo>
                  <a:pt x="2277406" y="1044057"/>
                  <a:pt x="2293616" y="1100036"/>
                  <a:pt x="2282722" y="1159560"/>
                </a:cubicBezTo>
                <a:cubicBezTo>
                  <a:pt x="2281343" y="1167173"/>
                  <a:pt x="2281212" y="1177476"/>
                  <a:pt x="2285281" y="1183120"/>
                </a:cubicBezTo>
                <a:cubicBezTo>
                  <a:pt x="2308447" y="1215015"/>
                  <a:pt x="2287250" y="1252684"/>
                  <a:pt x="2304838" y="1287663"/>
                </a:cubicBezTo>
                <a:cubicBezTo>
                  <a:pt x="2289809" y="1285563"/>
                  <a:pt x="2285150" y="1277426"/>
                  <a:pt x="2279243" y="1271388"/>
                </a:cubicBezTo>
                <a:cubicBezTo>
                  <a:pt x="2275043" y="1267122"/>
                  <a:pt x="2270056" y="1264431"/>
                  <a:pt x="2264937" y="1267516"/>
                </a:cubicBezTo>
                <a:cubicBezTo>
                  <a:pt x="2259162" y="1270929"/>
                  <a:pt x="2260737" y="1277426"/>
                  <a:pt x="2263427" y="1281888"/>
                </a:cubicBezTo>
                <a:cubicBezTo>
                  <a:pt x="2278522" y="1306892"/>
                  <a:pt x="2257521" y="1339705"/>
                  <a:pt x="2281343" y="1362872"/>
                </a:cubicBezTo>
                <a:cubicBezTo>
                  <a:pt x="2284559" y="1366022"/>
                  <a:pt x="2282787" y="1371666"/>
                  <a:pt x="2279178" y="1375013"/>
                </a:cubicBezTo>
                <a:cubicBezTo>
                  <a:pt x="2259884" y="1393388"/>
                  <a:pt x="2273271" y="1402642"/>
                  <a:pt x="2289416" y="1410451"/>
                </a:cubicBezTo>
                <a:cubicBezTo>
                  <a:pt x="2297816" y="1414520"/>
                  <a:pt x="2308447" y="1415898"/>
                  <a:pt x="2295584" y="1427645"/>
                </a:cubicBezTo>
                <a:cubicBezTo>
                  <a:pt x="2283378" y="1438802"/>
                  <a:pt x="2291450" y="1446480"/>
                  <a:pt x="2301491" y="1452846"/>
                </a:cubicBezTo>
                <a:cubicBezTo>
                  <a:pt x="2312910" y="1460131"/>
                  <a:pt x="2323345" y="1468662"/>
                  <a:pt x="2331614" y="1479425"/>
                </a:cubicBezTo>
                <a:cubicBezTo>
                  <a:pt x="2333582" y="1481984"/>
                  <a:pt x="2334960" y="1486184"/>
                  <a:pt x="2334239" y="1489138"/>
                </a:cubicBezTo>
                <a:cubicBezTo>
                  <a:pt x="2333320" y="1493075"/>
                  <a:pt x="2329120" y="1492681"/>
                  <a:pt x="2325379" y="1492419"/>
                </a:cubicBezTo>
                <a:cubicBezTo>
                  <a:pt x="2318423" y="1491960"/>
                  <a:pt x="2309104" y="1480475"/>
                  <a:pt x="2305035" y="1492681"/>
                </a:cubicBezTo>
                <a:cubicBezTo>
                  <a:pt x="2301360" y="1503904"/>
                  <a:pt x="2310613" y="1513682"/>
                  <a:pt x="2320194" y="1518538"/>
                </a:cubicBezTo>
                <a:cubicBezTo>
                  <a:pt x="2334501" y="1525757"/>
                  <a:pt x="2350120" y="1530286"/>
                  <a:pt x="2365083" y="1536192"/>
                </a:cubicBezTo>
                <a:cubicBezTo>
                  <a:pt x="2375715" y="1540392"/>
                  <a:pt x="2382146" y="1546955"/>
                  <a:pt x="2374008" y="1558571"/>
                </a:cubicBezTo>
                <a:cubicBezTo>
                  <a:pt x="2365214" y="1571105"/>
                  <a:pt x="2370136" y="1579965"/>
                  <a:pt x="2380571" y="1588168"/>
                </a:cubicBezTo>
                <a:cubicBezTo>
                  <a:pt x="2385493" y="1592040"/>
                  <a:pt x="2391137" y="1597225"/>
                  <a:pt x="2386871" y="1604050"/>
                </a:cubicBezTo>
                <a:cubicBezTo>
                  <a:pt x="2375518" y="1622426"/>
                  <a:pt x="2391596" y="1635682"/>
                  <a:pt x="2393696" y="1651301"/>
                </a:cubicBezTo>
                <a:cubicBezTo>
                  <a:pt x="2396059" y="1669283"/>
                  <a:pt x="2437207" y="1687528"/>
                  <a:pt x="2395862" y="1706887"/>
                </a:cubicBezTo>
                <a:cubicBezTo>
                  <a:pt x="2415550" y="1734910"/>
                  <a:pt x="2390875" y="1751317"/>
                  <a:pt x="2379062" y="1771070"/>
                </a:cubicBezTo>
                <a:cubicBezTo>
                  <a:pt x="2378274" y="1772448"/>
                  <a:pt x="2378734" y="1774614"/>
                  <a:pt x="2378734" y="1776386"/>
                </a:cubicBezTo>
                <a:cubicBezTo>
                  <a:pt x="2378209" y="1812481"/>
                  <a:pt x="2365936" y="1846935"/>
                  <a:pt x="2389890" y="1884342"/>
                </a:cubicBezTo>
                <a:cubicBezTo>
                  <a:pt x="2402819" y="1904555"/>
                  <a:pt x="2431169" y="1934416"/>
                  <a:pt x="2406362" y="1967951"/>
                </a:cubicBezTo>
                <a:cubicBezTo>
                  <a:pt x="2405050" y="1969723"/>
                  <a:pt x="2410628" y="1977073"/>
                  <a:pt x="2413516" y="1981470"/>
                </a:cubicBezTo>
                <a:cubicBezTo>
                  <a:pt x="2418044" y="1988361"/>
                  <a:pt x="2423557" y="1995973"/>
                  <a:pt x="2420866" y="2003783"/>
                </a:cubicBezTo>
                <a:cubicBezTo>
                  <a:pt x="2415485" y="2019337"/>
                  <a:pt x="2425263" y="2027081"/>
                  <a:pt x="2434319" y="2035678"/>
                </a:cubicBezTo>
                <a:cubicBezTo>
                  <a:pt x="2441473" y="2042503"/>
                  <a:pt x="2448954" y="2048934"/>
                  <a:pt x="2455779" y="2056087"/>
                </a:cubicBezTo>
                <a:cubicBezTo>
                  <a:pt x="2459980" y="2060419"/>
                  <a:pt x="2466345" y="2064882"/>
                  <a:pt x="2463983" y="2071838"/>
                </a:cubicBezTo>
                <a:cubicBezTo>
                  <a:pt x="2461292" y="2079582"/>
                  <a:pt x="2454467" y="2078401"/>
                  <a:pt x="2448101" y="2076169"/>
                </a:cubicBezTo>
                <a:cubicBezTo>
                  <a:pt x="2443376" y="2074529"/>
                  <a:pt x="2438913" y="2074988"/>
                  <a:pt x="2436879" y="2079976"/>
                </a:cubicBezTo>
                <a:cubicBezTo>
                  <a:pt x="2436157" y="2081682"/>
                  <a:pt x="2437404" y="2085816"/>
                  <a:pt x="2438913" y="2086670"/>
                </a:cubicBezTo>
                <a:cubicBezTo>
                  <a:pt x="2459258" y="2098023"/>
                  <a:pt x="2465033" y="2120074"/>
                  <a:pt x="2477305" y="2136021"/>
                </a:cubicBezTo>
                <a:cubicBezTo>
                  <a:pt x="2490693" y="2153412"/>
                  <a:pt x="2501915" y="2168769"/>
                  <a:pt x="2506378" y="2189835"/>
                </a:cubicBezTo>
                <a:cubicBezTo>
                  <a:pt x="2507690" y="2196070"/>
                  <a:pt x="2517994" y="2202107"/>
                  <a:pt x="2508806" y="2208276"/>
                </a:cubicBezTo>
                <a:cubicBezTo>
                  <a:pt x="2500340" y="2213920"/>
                  <a:pt x="2494237" y="2205914"/>
                  <a:pt x="2487871" y="2200992"/>
                </a:cubicBezTo>
                <a:cubicBezTo>
                  <a:pt x="2478093" y="2193379"/>
                  <a:pt x="2472252" y="2179991"/>
                  <a:pt x="2456108" y="2177497"/>
                </a:cubicBezTo>
                <a:cubicBezTo>
                  <a:pt x="2462801" y="2207357"/>
                  <a:pt x="2464114" y="2236233"/>
                  <a:pt x="2486952" y="2257824"/>
                </a:cubicBezTo>
                <a:cubicBezTo>
                  <a:pt x="2494499" y="2264978"/>
                  <a:pt x="2498502" y="2276462"/>
                  <a:pt x="2497256" y="2287619"/>
                </a:cubicBezTo>
                <a:cubicBezTo>
                  <a:pt x="2494368" y="2313541"/>
                  <a:pt x="2499093" y="2336708"/>
                  <a:pt x="2505787" y="2362696"/>
                </a:cubicBezTo>
                <a:cubicBezTo>
                  <a:pt x="2515172" y="2398988"/>
                  <a:pt x="2555532" y="2416576"/>
                  <a:pt x="2552317" y="2456149"/>
                </a:cubicBezTo>
                <a:cubicBezTo>
                  <a:pt x="2578698" y="2469536"/>
                  <a:pt x="2574695" y="2515475"/>
                  <a:pt x="2615449" y="2514556"/>
                </a:cubicBezTo>
                <a:cubicBezTo>
                  <a:pt x="2622537" y="2514360"/>
                  <a:pt x="2623259" y="2525647"/>
                  <a:pt x="2622406" y="2532932"/>
                </a:cubicBezTo>
                <a:cubicBezTo>
                  <a:pt x="2620503" y="2550192"/>
                  <a:pt x="2629756" y="2550782"/>
                  <a:pt x="2642160" y="2546254"/>
                </a:cubicBezTo>
                <a:cubicBezTo>
                  <a:pt x="2648066" y="2544088"/>
                  <a:pt x="2653382" y="2540348"/>
                  <a:pt x="2659419" y="2538773"/>
                </a:cubicBezTo>
                <a:cubicBezTo>
                  <a:pt x="2667491" y="2536673"/>
                  <a:pt x="2676942" y="2527879"/>
                  <a:pt x="2683898" y="2537395"/>
                </a:cubicBezTo>
                <a:cubicBezTo>
                  <a:pt x="2689280" y="2544745"/>
                  <a:pt x="2681864" y="2552948"/>
                  <a:pt x="2677270" y="2559117"/>
                </a:cubicBezTo>
                <a:cubicBezTo>
                  <a:pt x="2663816" y="2577164"/>
                  <a:pt x="2657779" y="2595540"/>
                  <a:pt x="2670773" y="2616278"/>
                </a:cubicBezTo>
                <a:cubicBezTo>
                  <a:pt x="2676417" y="2625334"/>
                  <a:pt x="2674514" y="2634719"/>
                  <a:pt x="2668870" y="2641479"/>
                </a:cubicBezTo>
                <a:cubicBezTo>
                  <a:pt x="2641963" y="2673636"/>
                  <a:pt x="2654038" y="2701133"/>
                  <a:pt x="2678057" y="2727318"/>
                </a:cubicBezTo>
                <a:cubicBezTo>
                  <a:pt x="2687311" y="2737425"/>
                  <a:pt x="2689083" y="2746350"/>
                  <a:pt x="2675761" y="2753110"/>
                </a:cubicBezTo>
                <a:cubicBezTo>
                  <a:pt x="2660798" y="2760723"/>
                  <a:pt x="2663816" y="2768007"/>
                  <a:pt x="2673923" y="2777129"/>
                </a:cubicBezTo>
                <a:cubicBezTo>
                  <a:pt x="2682979" y="2785333"/>
                  <a:pt x="2684358" y="2793601"/>
                  <a:pt x="2672085" y="2800689"/>
                </a:cubicBezTo>
                <a:cubicBezTo>
                  <a:pt x="2661126" y="2806989"/>
                  <a:pt x="2667951" y="2812305"/>
                  <a:pt x="2673726" y="2816702"/>
                </a:cubicBezTo>
                <a:cubicBezTo>
                  <a:pt x="2684095" y="2824512"/>
                  <a:pt x="2696630" y="2827268"/>
                  <a:pt x="2709099" y="2828121"/>
                </a:cubicBezTo>
                <a:cubicBezTo>
                  <a:pt x="2726228" y="2829302"/>
                  <a:pt x="2731215" y="2836587"/>
                  <a:pt x="2725309" y="2852797"/>
                </a:cubicBezTo>
                <a:cubicBezTo>
                  <a:pt x="2721896" y="2862182"/>
                  <a:pt x="2719599" y="2873601"/>
                  <a:pt x="2730100" y="2879573"/>
                </a:cubicBezTo>
                <a:cubicBezTo>
                  <a:pt x="2743356" y="2887120"/>
                  <a:pt x="2746047" y="2897883"/>
                  <a:pt x="2744734" y="2911205"/>
                </a:cubicBezTo>
                <a:cubicBezTo>
                  <a:pt x="2742831" y="2930499"/>
                  <a:pt x="2752281" y="2930302"/>
                  <a:pt x="2765144" y="2922821"/>
                </a:cubicBezTo>
                <a:cubicBezTo>
                  <a:pt x="2770526" y="2919736"/>
                  <a:pt x="2775119" y="2915208"/>
                  <a:pt x="2779845" y="2911139"/>
                </a:cubicBezTo>
                <a:cubicBezTo>
                  <a:pt x="2798679" y="2894929"/>
                  <a:pt x="2807736" y="2896439"/>
                  <a:pt x="2816661" y="2919802"/>
                </a:cubicBezTo>
                <a:cubicBezTo>
                  <a:pt x="2826636" y="2945856"/>
                  <a:pt x="2829196" y="2973550"/>
                  <a:pt x="2832937" y="3001179"/>
                </a:cubicBezTo>
                <a:cubicBezTo>
                  <a:pt x="2837662" y="3036158"/>
                  <a:pt x="2807342" y="3054402"/>
                  <a:pt x="2798220" y="3082359"/>
                </a:cubicBezTo>
                <a:cubicBezTo>
                  <a:pt x="2797695" y="3084000"/>
                  <a:pt x="2791657" y="3085313"/>
                  <a:pt x="2788704" y="3084525"/>
                </a:cubicBezTo>
                <a:cubicBezTo>
                  <a:pt x="2772429" y="3080325"/>
                  <a:pt x="2766194" y="3091875"/>
                  <a:pt x="2759435" y="3102507"/>
                </a:cubicBezTo>
                <a:cubicBezTo>
                  <a:pt x="2749788" y="3117601"/>
                  <a:pt x="2744078" y="3139389"/>
                  <a:pt x="2730428" y="3146871"/>
                </a:cubicBezTo>
                <a:cubicBezTo>
                  <a:pt x="2689739" y="3169118"/>
                  <a:pt x="2664341" y="3208822"/>
                  <a:pt x="2624309" y="3231792"/>
                </a:cubicBezTo>
                <a:cubicBezTo>
                  <a:pt x="2573252" y="3261061"/>
                  <a:pt x="2520488" y="3289871"/>
                  <a:pt x="2492793" y="3346835"/>
                </a:cubicBezTo>
                <a:cubicBezTo>
                  <a:pt x="2489905" y="3352808"/>
                  <a:pt x="2483408" y="3359108"/>
                  <a:pt x="2477239" y="3361076"/>
                </a:cubicBezTo>
                <a:cubicBezTo>
                  <a:pt x="2445279" y="3371314"/>
                  <a:pt x="2429266" y="3396843"/>
                  <a:pt x="2413909" y="3423619"/>
                </a:cubicBezTo>
                <a:cubicBezTo>
                  <a:pt x="2399537" y="3448688"/>
                  <a:pt x="2381621" y="3471133"/>
                  <a:pt x="2360358" y="3490689"/>
                </a:cubicBezTo>
                <a:cubicBezTo>
                  <a:pt x="2335223" y="3513724"/>
                  <a:pt x="2318948" y="3541878"/>
                  <a:pt x="2307922" y="3573970"/>
                </a:cubicBezTo>
                <a:cubicBezTo>
                  <a:pt x="2298931" y="3600155"/>
                  <a:pt x="2293878" y="3631196"/>
                  <a:pt x="2273206" y="3648915"/>
                </a:cubicBezTo>
                <a:cubicBezTo>
                  <a:pt x="2227858" y="3687898"/>
                  <a:pt x="2239933" y="3745978"/>
                  <a:pt x="2220179" y="3793294"/>
                </a:cubicBezTo>
                <a:cubicBezTo>
                  <a:pt x="2206004" y="3827158"/>
                  <a:pt x="2225561" y="3865221"/>
                  <a:pt x="2244461" y="3897641"/>
                </a:cubicBezTo>
                <a:cubicBezTo>
                  <a:pt x="2263165" y="3929601"/>
                  <a:pt x="2278325" y="3962874"/>
                  <a:pt x="2285412" y="3999428"/>
                </a:cubicBezTo>
                <a:cubicBezTo>
                  <a:pt x="2289350" y="4019970"/>
                  <a:pt x="2290531" y="4040642"/>
                  <a:pt x="2280162" y="4059805"/>
                </a:cubicBezTo>
                <a:cubicBezTo>
                  <a:pt x="2272943" y="4073193"/>
                  <a:pt x="2263624" y="4075555"/>
                  <a:pt x="2253452" y="4062233"/>
                </a:cubicBezTo>
                <a:cubicBezTo>
                  <a:pt x="2239211" y="4043595"/>
                  <a:pt x="2229170" y="4022463"/>
                  <a:pt x="2218604" y="4001725"/>
                </a:cubicBezTo>
                <a:cubicBezTo>
                  <a:pt x="2153699" y="3874606"/>
                  <a:pt x="2084529" y="3749981"/>
                  <a:pt x="1999214" y="3635068"/>
                </a:cubicBezTo>
                <a:cubicBezTo>
                  <a:pt x="1982676" y="3612755"/>
                  <a:pt x="1967975" y="3589064"/>
                  <a:pt x="1951897" y="3566357"/>
                </a:cubicBezTo>
                <a:cubicBezTo>
                  <a:pt x="1935490" y="3543191"/>
                  <a:pt x="1939953" y="3523765"/>
                  <a:pt x="1959575" y="3504602"/>
                </a:cubicBezTo>
                <a:cubicBezTo>
                  <a:pt x="1988123" y="3476645"/>
                  <a:pt x="2022183" y="3456695"/>
                  <a:pt x="2055456" y="3435563"/>
                </a:cubicBezTo>
                <a:cubicBezTo>
                  <a:pt x="2077375" y="3421650"/>
                  <a:pt x="2102707" y="3411806"/>
                  <a:pt x="2120295" y="3392577"/>
                </a:cubicBezTo>
                <a:cubicBezTo>
                  <a:pt x="2177653" y="3329707"/>
                  <a:pt x="2244986" y="3276549"/>
                  <a:pt x="2297488" y="3209150"/>
                </a:cubicBezTo>
                <a:cubicBezTo>
                  <a:pt x="2321638" y="3178175"/>
                  <a:pt x="2351170" y="3150546"/>
                  <a:pt x="2361802" y="3110907"/>
                </a:cubicBezTo>
                <a:cubicBezTo>
                  <a:pt x="2368365" y="3086297"/>
                  <a:pt x="2378340" y="3063459"/>
                  <a:pt x="2393040" y="3042852"/>
                </a:cubicBezTo>
                <a:cubicBezTo>
                  <a:pt x="2403934" y="3027495"/>
                  <a:pt x="2407806" y="3010957"/>
                  <a:pt x="2406231" y="2992122"/>
                </a:cubicBezTo>
                <a:cubicBezTo>
                  <a:pt x="2404853" y="2975388"/>
                  <a:pt x="2405181" y="2959309"/>
                  <a:pt x="2414172" y="2942837"/>
                </a:cubicBezTo>
                <a:cubicBezTo>
                  <a:pt x="2436485" y="2902148"/>
                  <a:pt x="2428807" y="2850237"/>
                  <a:pt x="2460898" y="2812699"/>
                </a:cubicBezTo>
                <a:cubicBezTo>
                  <a:pt x="2461358" y="2812174"/>
                  <a:pt x="2460964" y="2810927"/>
                  <a:pt x="2461030" y="2810074"/>
                </a:cubicBezTo>
                <a:cubicBezTo>
                  <a:pt x="2462736" y="2782379"/>
                  <a:pt x="2461620" y="2754028"/>
                  <a:pt x="2467002" y="2727056"/>
                </a:cubicBezTo>
                <a:cubicBezTo>
                  <a:pt x="2472055" y="2701790"/>
                  <a:pt x="2455583" y="2678098"/>
                  <a:pt x="2465623" y="2653685"/>
                </a:cubicBezTo>
                <a:cubicBezTo>
                  <a:pt x="2478355" y="2622709"/>
                  <a:pt x="2488790" y="2593177"/>
                  <a:pt x="2471858" y="2558592"/>
                </a:cubicBezTo>
                <a:cubicBezTo>
                  <a:pt x="2463720" y="2542054"/>
                  <a:pt x="2470020" y="2519610"/>
                  <a:pt x="2473696" y="2500184"/>
                </a:cubicBezTo>
                <a:cubicBezTo>
                  <a:pt x="2476911" y="2483252"/>
                  <a:pt x="2479405" y="2465927"/>
                  <a:pt x="2474614" y="2449455"/>
                </a:cubicBezTo>
                <a:cubicBezTo>
                  <a:pt x="2444623" y="2347142"/>
                  <a:pt x="2433401" y="2240827"/>
                  <a:pt x="2408003" y="2137334"/>
                </a:cubicBezTo>
                <a:cubicBezTo>
                  <a:pt x="2388053" y="2056087"/>
                  <a:pt x="2371252" y="1977138"/>
                  <a:pt x="2315076" y="1910724"/>
                </a:cubicBezTo>
                <a:cubicBezTo>
                  <a:pt x="2285215" y="1875483"/>
                  <a:pt x="2264412" y="1832563"/>
                  <a:pt x="2239014" y="1793449"/>
                </a:cubicBezTo>
                <a:cubicBezTo>
                  <a:pt x="2230286" y="1779930"/>
                  <a:pt x="2221032" y="1766542"/>
                  <a:pt x="2207382" y="1757157"/>
                </a:cubicBezTo>
                <a:cubicBezTo>
                  <a:pt x="2197079" y="1750070"/>
                  <a:pt x="2188810" y="1751317"/>
                  <a:pt x="2191435" y="1765098"/>
                </a:cubicBezTo>
                <a:cubicBezTo>
                  <a:pt x="2198194" y="1800143"/>
                  <a:pt x="2188022" y="1839782"/>
                  <a:pt x="2208038" y="1870298"/>
                </a:cubicBezTo>
                <a:cubicBezTo>
                  <a:pt x="2242361" y="1922734"/>
                  <a:pt x="2220901" y="1984948"/>
                  <a:pt x="2243477" y="2038631"/>
                </a:cubicBezTo>
                <a:cubicBezTo>
                  <a:pt x="2245118" y="2042568"/>
                  <a:pt x="2241114" y="2048803"/>
                  <a:pt x="2239998" y="2053988"/>
                </a:cubicBezTo>
                <a:cubicBezTo>
                  <a:pt x="2231008" y="2093626"/>
                  <a:pt x="2226020" y="2133593"/>
                  <a:pt x="2210926" y="2172706"/>
                </a:cubicBezTo>
                <a:cubicBezTo>
                  <a:pt x="2202526" y="2194363"/>
                  <a:pt x="2199573" y="2218711"/>
                  <a:pt x="2185200" y="2239318"/>
                </a:cubicBezTo>
                <a:cubicBezTo>
                  <a:pt x="2176997" y="2251130"/>
                  <a:pt x="2174437" y="2265043"/>
                  <a:pt x="2178638" y="2280400"/>
                </a:cubicBezTo>
                <a:cubicBezTo>
                  <a:pt x="2182116" y="2293197"/>
                  <a:pt x="2184150" y="2307373"/>
                  <a:pt x="2165971" y="2313607"/>
                </a:cubicBezTo>
                <a:cubicBezTo>
                  <a:pt x="2161968" y="2314985"/>
                  <a:pt x="2158162" y="2321417"/>
                  <a:pt x="2157112" y="2326142"/>
                </a:cubicBezTo>
                <a:cubicBezTo>
                  <a:pt x="2149368" y="2362434"/>
                  <a:pt x="2133289" y="2393541"/>
                  <a:pt x="2114126" y="2425895"/>
                </a:cubicBezTo>
                <a:cubicBezTo>
                  <a:pt x="2097851" y="2453392"/>
                  <a:pt x="2083085" y="2484171"/>
                  <a:pt x="2069434" y="2513375"/>
                </a:cubicBezTo>
                <a:cubicBezTo>
                  <a:pt x="2045612" y="2564433"/>
                  <a:pt x="2015817" y="2614309"/>
                  <a:pt x="2002758" y="2670354"/>
                </a:cubicBezTo>
                <a:cubicBezTo>
                  <a:pt x="1998426" y="2689058"/>
                  <a:pt x="1990617" y="2706187"/>
                  <a:pt x="1979854" y="2721675"/>
                </a:cubicBezTo>
                <a:cubicBezTo>
                  <a:pt x="1966072" y="2741559"/>
                  <a:pt x="1959313" y="2762822"/>
                  <a:pt x="1958656" y="2787039"/>
                </a:cubicBezTo>
                <a:cubicBezTo>
                  <a:pt x="1958000" y="2810468"/>
                  <a:pt x="1950912" y="2831074"/>
                  <a:pt x="1926105" y="2840919"/>
                </a:cubicBezTo>
                <a:cubicBezTo>
                  <a:pt x="1915933" y="2844922"/>
                  <a:pt x="1908977" y="2853912"/>
                  <a:pt x="1902939" y="2862903"/>
                </a:cubicBezTo>
                <a:cubicBezTo>
                  <a:pt x="1868682" y="2913502"/>
                  <a:pt x="1829962" y="2959178"/>
                  <a:pt x="1825171" y="3027102"/>
                </a:cubicBezTo>
                <a:cubicBezTo>
                  <a:pt x="1821759" y="3075665"/>
                  <a:pt x="1823793" y="3127051"/>
                  <a:pt x="1803908" y="3174565"/>
                </a:cubicBezTo>
                <a:cubicBezTo>
                  <a:pt x="1798790" y="3186772"/>
                  <a:pt x="1804236" y="3202785"/>
                  <a:pt x="1805287" y="3217091"/>
                </a:cubicBezTo>
                <a:cubicBezTo>
                  <a:pt x="1809815" y="3276484"/>
                  <a:pt x="1836525" y="3326557"/>
                  <a:pt x="1867435" y="3375514"/>
                </a:cubicBezTo>
                <a:cubicBezTo>
                  <a:pt x="1886073" y="3405046"/>
                  <a:pt x="1903399" y="3435694"/>
                  <a:pt x="1910486" y="3470542"/>
                </a:cubicBezTo>
                <a:cubicBezTo>
                  <a:pt x="1911996" y="3477958"/>
                  <a:pt x="1915737" y="3488721"/>
                  <a:pt x="1907730" y="3492986"/>
                </a:cubicBezTo>
                <a:cubicBezTo>
                  <a:pt x="1898608" y="3497908"/>
                  <a:pt x="1894211" y="3487080"/>
                  <a:pt x="1889551" y="3481239"/>
                </a:cubicBezTo>
                <a:cubicBezTo>
                  <a:pt x="1881217" y="3470739"/>
                  <a:pt x="1873079" y="3459910"/>
                  <a:pt x="1866057" y="3448491"/>
                </a:cubicBezTo>
                <a:cubicBezTo>
                  <a:pt x="1788552" y="3322225"/>
                  <a:pt x="1703171" y="3201406"/>
                  <a:pt x="1616347" y="3081506"/>
                </a:cubicBezTo>
                <a:cubicBezTo>
                  <a:pt x="1576315" y="3026117"/>
                  <a:pt x="1580055" y="2987857"/>
                  <a:pt x="1626388" y="2938112"/>
                </a:cubicBezTo>
                <a:cubicBezTo>
                  <a:pt x="1687027" y="2873076"/>
                  <a:pt x="1747469" y="2806202"/>
                  <a:pt x="1775033" y="2719706"/>
                </a:cubicBezTo>
                <a:cubicBezTo>
                  <a:pt x="1793277" y="2662479"/>
                  <a:pt x="1810537" y="2604990"/>
                  <a:pt x="1832915" y="2549404"/>
                </a:cubicBezTo>
                <a:cubicBezTo>
                  <a:pt x="1853916" y="2497231"/>
                  <a:pt x="1836066" y="2435739"/>
                  <a:pt x="1873407" y="2387962"/>
                </a:cubicBezTo>
                <a:cubicBezTo>
                  <a:pt x="1874326" y="2386781"/>
                  <a:pt x="1874063" y="2384418"/>
                  <a:pt x="1873932" y="2382646"/>
                </a:cubicBezTo>
                <a:cubicBezTo>
                  <a:pt x="1869273" y="2323386"/>
                  <a:pt x="1887386" y="2267275"/>
                  <a:pt x="1899133" y="2210507"/>
                </a:cubicBezTo>
                <a:cubicBezTo>
                  <a:pt x="1908321" y="2166275"/>
                  <a:pt x="1910486" y="2120861"/>
                  <a:pt x="1900642" y="2078991"/>
                </a:cubicBezTo>
                <a:cubicBezTo>
                  <a:pt x="1891389" y="2039746"/>
                  <a:pt x="1882070" y="1999780"/>
                  <a:pt x="1869995" y="1960863"/>
                </a:cubicBezTo>
                <a:cubicBezTo>
                  <a:pt x="1865335" y="1945966"/>
                  <a:pt x="1870323" y="1927853"/>
                  <a:pt x="1859954" y="1914268"/>
                </a:cubicBezTo>
                <a:cubicBezTo>
                  <a:pt x="1827862" y="1872070"/>
                  <a:pt x="1821037" y="1819109"/>
                  <a:pt x="1800496" y="1771989"/>
                </a:cubicBezTo>
                <a:cubicBezTo>
                  <a:pt x="1779692" y="1724278"/>
                  <a:pt x="1767223" y="1673090"/>
                  <a:pt x="1734869" y="1630498"/>
                </a:cubicBezTo>
                <a:cubicBezTo>
                  <a:pt x="1724763" y="1617176"/>
                  <a:pt x="1723187" y="1601228"/>
                  <a:pt x="1723056" y="1584493"/>
                </a:cubicBezTo>
                <a:cubicBezTo>
                  <a:pt x="1722531" y="1526217"/>
                  <a:pt x="1721744" y="1467809"/>
                  <a:pt x="1698774" y="1412682"/>
                </a:cubicBezTo>
                <a:cubicBezTo>
                  <a:pt x="1696543" y="1407367"/>
                  <a:pt x="1697724" y="1398310"/>
                  <a:pt x="1689455" y="1398113"/>
                </a:cubicBezTo>
                <a:cubicBezTo>
                  <a:pt x="1682236" y="1397982"/>
                  <a:pt x="1680596" y="1405857"/>
                  <a:pt x="1677642" y="1411173"/>
                </a:cubicBezTo>
                <a:cubicBezTo>
                  <a:pt x="1675870" y="1414323"/>
                  <a:pt x="1674427" y="1417604"/>
                  <a:pt x="1672852" y="1420820"/>
                </a:cubicBezTo>
                <a:cubicBezTo>
                  <a:pt x="1650145" y="1465512"/>
                  <a:pt x="1645682" y="1517620"/>
                  <a:pt x="1616281" y="1559818"/>
                </a:cubicBezTo>
                <a:cubicBezTo>
                  <a:pt x="1610769" y="1567693"/>
                  <a:pt x="1612278" y="1579703"/>
                  <a:pt x="1615888" y="1588759"/>
                </a:cubicBezTo>
                <a:cubicBezTo>
                  <a:pt x="1624222" y="1609825"/>
                  <a:pt x="1623107" y="1628923"/>
                  <a:pt x="1609062" y="1647036"/>
                </a:cubicBezTo>
                <a:cubicBezTo>
                  <a:pt x="1604469" y="1653008"/>
                  <a:pt x="1603615" y="1659964"/>
                  <a:pt x="1603156" y="1667314"/>
                </a:cubicBezTo>
                <a:cubicBezTo>
                  <a:pt x="1598759" y="1740620"/>
                  <a:pt x="1582155" y="1812415"/>
                  <a:pt x="1568571" y="1883883"/>
                </a:cubicBezTo>
                <a:cubicBezTo>
                  <a:pt x="1555642" y="1952003"/>
                  <a:pt x="1546783" y="2021371"/>
                  <a:pt x="1528079" y="2088573"/>
                </a:cubicBezTo>
                <a:cubicBezTo>
                  <a:pt x="1524732" y="2100451"/>
                  <a:pt x="1521713" y="2113970"/>
                  <a:pt x="1524076" y="2125652"/>
                </a:cubicBezTo>
                <a:cubicBezTo>
                  <a:pt x="1533854" y="2173822"/>
                  <a:pt x="1516135" y="2215364"/>
                  <a:pt x="1497103" y="2257299"/>
                </a:cubicBezTo>
                <a:cubicBezTo>
                  <a:pt x="1488637" y="2275872"/>
                  <a:pt x="1479121" y="2294182"/>
                  <a:pt x="1479384" y="2315970"/>
                </a:cubicBezTo>
                <a:cubicBezTo>
                  <a:pt x="1479843" y="2347339"/>
                  <a:pt x="1488440" y="2380284"/>
                  <a:pt x="1463765" y="2407782"/>
                </a:cubicBezTo>
                <a:cubicBezTo>
                  <a:pt x="1460155" y="2411850"/>
                  <a:pt x="1459630" y="2419726"/>
                  <a:pt x="1459630" y="2425895"/>
                </a:cubicBezTo>
                <a:cubicBezTo>
                  <a:pt x="1459565" y="2460874"/>
                  <a:pt x="1460877" y="2495853"/>
                  <a:pt x="1444274" y="2528469"/>
                </a:cubicBezTo>
                <a:cubicBezTo>
                  <a:pt x="1441780" y="2533326"/>
                  <a:pt x="1443420" y="2541004"/>
                  <a:pt x="1444864" y="2546976"/>
                </a:cubicBezTo>
                <a:cubicBezTo>
                  <a:pt x="1449327" y="2565155"/>
                  <a:pt x="1447555" y="2582546"/>
                  <a:pt x="1440861" y="2599740"/>
                </a:cubicBezTo>
                <a:cubicBezTo>
                  <a:pt x="1427801" y="2633078"/>
                  <a:pt x="1430033" y="2666089"/>
                  <a:pt x="1441320" y="2699624"/>
                </a:cubicBezTo>
                <a:cubicBezTo>
                  <a:pt x="1451427" y="2729615"/>
                  <a:pt x="1465405" y="2757572"/>
                  <a:pt x="1481353" y="2784676"/>
                </a:cubicBezTo>
                <a:cubicBezTo>
                  <a:pt x="1498613" y="2814077"/>
                  <a:pt x="1516266" y="2843281"/>
                  <a:pt x="1529260" y="2874913"/>
                </a:cubicBezTo>
                <a:cubicBezTo>
                  <a:pt x="1537464" y="2894864"/>
                  <a:pt x="1544223" y="2915274"/>
                  <a:pt x="1545208" y="2937062"/>
                </a:cubicBezTo>
                <a:cubicBezTo>
                  <a:pt x="1545470" y="2942049"/>
                  <a:pt x="1547833" y="2948546"/>
                  <a:pt x="1541204" y="2951106"/>
                </a:cubicBezTo>
                <a:cubicBezTo>
                  <a:pt x="1534970" y="2953534"/>
                  <a:pt x="1531623" y="2947693"/>
                  <a:pt x="1527948" y="2944215"/>
                </a:cubicBezTo>
                <a:cubicBezTo>
                  <a:pt x="1514691" y="2931811"/>
                  <a:pt x="1504585" y="2916783"/>
                  <a:pt x="1496578" y="2900770"/>
                </a:cubicBezTo>
                <a:cubicBezTo>
                  <a:pt x="1460549" y="2828449"/>
                  <a:pt x="1419860" y="2758819"/>
                  <a:pt x="1377006" y="2690371"/>
                </a:cubicBezTo>
                <a:cubicBezTo>
                  <a:pt x="1343471" y="2636753"/>
                  <a:pt x="1318401" y="2579527"/>
                  <a:pt x="1305342" y="2517313"/>
                </a:cubicBezTo>
                <a:cubicBezTo>
                  <a:pt x="1287426" y="2431932"/>
                  <a:pt x="1279682" y="2348061"/>
                  <a:pt x="1342814" y="2275150"/>
                </a:cubicBezTo>
                <a:cubicBezTo>
                  <a:pt x="1393347" y="2216808"/>
                  <a:pt x="1425242" y="2150131"/>
                  <a:pt x="1435545" y="2073019"/>
                </a:cubicBezTo>
                <a:cubicBezTo>
                  <a:pt x="1444733" y="2004308"/>
                  <a:pt x="1471509" y="1937828"/>
                  <a:pt x="1459171" y="1866361"/>
                </a:cubicBezTo>
                <a:cubicBezTo>
                  <a:pt x="1454183" y="1837353"/>
                  <a:pt x="1444470" y="1807821"/>
                  <a:pt x="1449196" y="1778683"/>
                </a:cubicBezTo>
                <a:cubicBezTo>
                  <a:pt x="1459893" y="1712466"/>
                  <a:pt x="1437711" y="1648873"/>
                  <a:pt x="1437514" y="1583706"/>
                </a:cubicBezTo>
                <a:cubicBezTo>
                  <a:pt x="1437514" y="1575109"/>
                  <a:pt x="1432592" y="1568415"/>
                  <a:pt x="1427801" y="1561983"/>
                </a:cubicBezTo>
                <a:cubicBezTo>
                  <a:pt x="1415463" y="1545511"/>
                  <a:pt x="1411460" y="1526676"/>
                  <a:pt x="1410016" y="1506529"/>
                </a:cubicBezTo>
                <a:cubicBezTo>
                  <a:pt x="1407326" y="1468071"/>
                  <a:pt x="1404044" y="1429352"/>
                  <a:pt x="1387375" y="1393913"/>
                </a:cubicBezTo>
                <a:cubicBezTo>
                  <a:pt x="1355677" y="1326580"/>
                  <a:pt x="1322930" y="1259772"/>
                  <a:pt x="1290379" y="1192833"/>
                </a:cubicBezTo>
                <a:cubicBezTo>
                  <a:pt x="1287294" y="1186467"/>
                  <a:pt x="1283225" y="1180232"/>
                  <a:pt x="1278500" y="1174982"/>
                </a:cubicBezTo>
                <a:cubicBezTo>
                  <a:pt x="1273972" y="1169863"/>
                  <a:pt x="1269772" y="1160741"/>
                  <a:pt x="1262094" y="1163235"/>
                </a:cubicBezTo>
                <a:cubicBezTo>
                  <a:pt x="1255203" y="1165466"/>
                  <a:pt x="1254481" y="1174588"/>
                  <a:pt x="1254218" y="1181807"/>
                </a:cubicBezTo>
                <a:cubicBezTo>
                  <a:pt x="1253890" y="1190798"/>
                  <a:pt x="1254809" y="1199855"/>
                  <a:pt x="1253890" y="1208714"/>
                </a:cubicBezTo>
                <a:cubicBezTo>
                  <a:pt x="1248378" y="1265678"/>
                  <a:pt x="1253562" y="1324939"/>
                  <a:pt x="1236368" y="1379278"/>
                </a:cubicBezTo>
                <a:cubicBezTo>
                  <a:pt x="1211430" y="1458227"/>
                  <a:pt x="1208739" y="1543477"/>
                  <a:pt x="1167591" y="1617635"/>
                </a:cubicBezTo>
                <a:cubicBezTo>
                  <a:pt x="1164703" y="1622819"/>
                  <a:pt x="1164572" y="1629710"/>
                  <a:pt x="1163522" y="1635813"/>
                </a:cubicBezTo>
                <a:cubicBezTo>
                  <a:pt x="1158403" y="1664952"/>
                  <a:pt x="1155712" y="1696125"/>
                  <a:pt x="1147378" y="1722769"/>
                </a:cubicBezTo>
                <a:cubicBezTo>
                  <a:pt x="1130381" y="1777305"/>
                  <a:pt x="1127427" y="1830791"/>
                  <a:pt x="1131168" y="1886245"/>
                </a:cubicBezTo>
                <a:cubicBezTo>
                  <a:pt x="1135696" y="1954104"/>
                  <a:pt x="1135762" y="2022290"/>
                  <a:pt x="1156303" y="2088310"/>
                </a:cubicBezTo>
                <a:cubicBezTo>
                  <a:pt x="1165557" y="2118171"/>
                  <a:pt x="1172579" y="2148950"/>
                  <a:pt x="1172710" y="2180582"/>
                </a:cubicBezTo>
                <a:cubicBezTo>
                  <a:pt x="1172776" y="2199745"/>
                  <a:pt x="1177763" y="2229342"/>
                  <a:pt x="1159453" y="2233149"/>
                </a:cubicBezTo>
                <a:cubicBezTo>
                  <a:pt x="1136746" y="2237874"/>
                  <a:pt x="1132021" y="2207554"/>
                  <a:pt x="1124802" y="2189507"/>
                </a:cubicBezTo>
                <a:cubicBezTo>
                  <a:pt x="1068298" y="2048803"/>
                  <a:pt x="1056419" y="1901011"/>
                  <a:pt x="1061932" y="1751711"/>
                </a:cubicBezTo>
                <a:cubicBezTo>
                  <a:pt x="1064885" y="1671711"/>
                  <a:pt x="1063441" y="1592565"/>
                  <a:pt x="1049135" y="1513945"/>
                </a:cubicBezTo>
                <a:cubicBezTo>
                  <a:pt x="1044016" y="1485725"/>
                  <a:pt x="1036994" y="1457899"/>
                  <a:pt x="1039290" y="1428892"/>
                </a:cubicBezTo>
                <a:cubicBezTo>
                  <a:pt x="1040209" y="1417408"/>
                  <a:pt x="1036797" y="1406382"/>
                  <a:pt x="1029512" y="1398901"/>
                </a:cubicBezTo>
                <a:cubicBezTo>
                  <a:pt x="990858" y="1358868"/>
                  <a:pt x="994139" y="1304136"/>
                  <a:pt x="978520" y="1256163"/>
                </a:cubicBezTo>
                <a:cubicBezTo>
                  <a:pt x="973204" y="1239887"/>
                  <a:pt x="968676" y="1224662"/>
                  <a:pt x="956404" y="1211405"/>
                </a:cubicBezTo>
                <a:cubicBezTo>
                  <a:pt x="940916" y="1194605"/>
                  <a:pt x="933106" y="1172948"/>
                  <a:pt x="923065" y="1152407"/>
                </a:cubicBezTo>
                <a:cubicBezTo>
                  <a:pt x="902721" y="1110668"/>
                  <a:pt x="884214" y="1062564"/>
                  <a:pt x="851073" y="1032572"/>
                </a:cubicBezTo>
                <a:cubicBezTo>
                  <a:pt x="819047" y="1003565"/>
                  <a:pt x="810253" y="966420"/>
                  <a:pt x="789974" y="934066"/>
                </a:cubicBezTo>
                <a:cubicBezTo>
                  <a:pt x="770418" y="902828"/>
                  <a:pt x="738589" y="875133"/>
                  <a:pt x="745545" y="831623"/>
                </a:cubicBezTo>
                <a:cubicBezTo>
                  <a:pt x="745807" y="829851"/>
                  <a:pt x="742723" y="827095"/>
                  <a:pt x="740689" y="825388"/>
                </a:cubicBezTo>
                <a:cubicBezTo>
                  <a:pt x="726316" y="813050"/>
                  <a:pt x="721132" y="795856"/>
                  <a:pt x="715094" y="778924"/>
                </a:cubicBezTo>
                <a:cubicBezTo>
                  <a:pt x="707941" y="758711"/>
                  <a:pt x="703544" y="736201"/>
                  <a:pt x="691600" y="719204"/>
                </a:cubicBezTo>
                <a:cubicBezTo>
                  <a:pt x="644086" y="651937"/>
                  <a:pt x="621904" y="574234"/>
                  <a:pt x="596769" y="497779"/>
                </a:cubicBezTo>
                <a:cubicBezTo>
                  <a:pt x="587056" y="468116"/>
                  <a:pt x="582594" y="436812"/>
                  <a:pt x="574522" y="406558"/>
                </a:cubicBezTo>
                <a:cubicBezTo>
                  <a:pt x="571503" y="395270"/>
                  <a:pt x="564481" y="382932"/>
                  <a:pt x="551290" y="383982"/>
                </a:cubicBezTo>
                <a:cubicBezTo>
                  <a:pt x="538624" y="384967"/>
                  <a:pt x="539477" y="400323"/>
                  <a:pt x="539805" y="408133"/>
                </a:cubicBezTo>
                <a:cubicBezTo>
                  <a:pt x="542364" y="469035"/>
                  <a:pt x="526220" y="529083"/>
                  <a:pt x="531733" y="590051"/>
                </a:cubicBezTo>
                <a:cubicBezTo>
                  <a:pt x="533636" y="610854"/>
                  <a:pt x="541249" y="632511"/>
                  <a:pt x="523005" y="650952"/>
                </a:cubicBezTo>
                <a:cubicBezTo>
                  <a:pt x="520314" y="653709"/>
                  <a:pt x="522151" y="661190"/>
                  <a:pt x="522283" y="666506"/>
                </a:cubicBezTo>
                <a:cubicBezTo>
                  <a:pt x="522808" y="697416"/>
                  <a:pt x="522414" y="728326"/>
                  <a:pt x="513620" y="758252"/>
                </a:cubicBezTo>
                <a:cubicBezTo>
                  <a:pt x="498591" y="809375"/>
                  <a:pt x="485466" y="860827"/>
                  <a:pt x="500429" y="913919"/>
                </a:cubicBezTo>
                <a:cubicBezTo>
                  <a:pt x="507254" y="937938"/>
                  <a:pt x="501413" y="959726"/>
                  <a:pt x="496491" y="982368"/>
                </a:cubicBezTo>
                <a:cubicBezTo>
                  <a:pt x="493801" y="994509"/>
                  <a:pt x="486057" y="1012228"/>
                  <a:pt x="491241" y="1018331"/>
                </a:cubicBezTo>
                <a:cubicBezTo>
                  <a:pt x="511782" y="1042285"/>
                  <a:pt x="501479" y="1064729"/>
                  <a:pt x="495310" y="1088880"/>
                </a:cubicBezTo>
                <a:cubicBezTo>
                  <a:pt x="493013" y="1097936"/>
                  <a:pt x="493407" y="1109421"/>
                  <a:pt x="496951" y="1117953"/>
                </a:cubicBezTo>
                <a:cubicBezTo>
                  <a:pt x="510601" y="1150175"/>
                  <a:pt x="504301" y="1182529"/>
                  <a:pt x="502660" y="1215605"/>
                </a:cubicBezTo>
                <a:cubicBezTo>
                  <a:pt x="498132" y="1307548"/>
                  <a:pt x="499444" y="1398901"/>
                  <a:pt x="554046" y="1479753"/>
                </a:cubicBezTo>
                <a:cubicBezTo>
                  <a:pt x="566712" y="1498522"/>
                  <a:pt x="571765" y="1520442"/>
                  <a:pt x="575637" y="1542820"/>
                </a:cubicBezTo>
                <a:cubicBezTo>
                  <a:pt x="584759" y="1594666"/>
                  <a:pt x="592044" y="1646314"/>
                  <a:pt x="632339" y="1687396"/>
                </a:cubicBezTo>
                <a:cubicBezTo>
                  <a:pt x="676177" y="1732154"/>
                  <a:pt x="717391" y="1779930"/>
                  <a:pt x="756242" y="1829084"/>
                </a:cubicBezTo>
                <a:cubicBezTo>
                  <a:pt x="792665" y="1875089"/>
                  <a:pt x="836044" y="1910790"/>
                  <a:pt x="887364" y="1938091"/>
                </a:cubicBezTo>
                <a:cubicBezTo>
                  <a:pt x="943869" y="1968148"/>
                  <a:pt x="990070" y="2009493"/>
                  <a:pt x="1024787" y="2063832"/>
                </a:cubicBezTo>
                <a:cubicBezTo>
                  <a:pt x="1063113" y="2123749"/>
                  <a:pt x="1086936" y="2191148"/>
                  <a:pt x="1123227" y="2252049"/>
                </a:cubicBezTo>
                <a:cubicBezTo>
                  <a:pt x="1126377" y="2257299"/>
                  <a:pt x="1127821" y="2263796"/>
                  <a:pt x="1128805" y="2269965"/>
                </a:cubicBezTo>
                <a:cubicBezTo>
                  <a:pt x="1131102" y="2283681"/>
                  <a:pt x="1127296" y="2291228"/>
                  <a:pt x="1111349" y="2286438"/>
                </a:cubicBezTo>
                <a:cubicBezTo>
                  <a:pt x="1093892" y="2281188"/>
                  <a:pt x="1078207" y="2273115"/>
                  <a:pt x="1064688" y="2260777"/>
                </a:cubicBezTo>
                <a:cubicBezTo>
                  <a:pt x="1039225" y="2237546"/>
                  <a:pt x="1020259" y="2209326"/>
                  <a:pt x="1002080" y="2180385"/>
                </a:cubicBezTo>
                <a:cubicBezTo>
                  <a:pt x="992630" y="2165356"/>
                  <a:pt x="985477" y="2148096"/>
                  <a:pt x="968742" y="2138974"/>
                </a:cubicBezTo>
                <a:cubicBezTo>
                  <a:pt x="945969" y="2126571"/>
                  <a:pt x="929759" y="2108195"/>
                  <a:pt x="916372" y="2086341"/>
                </a:cubicBezTo>
                <a:cubicBezTo>
                  <a:pt x="887168" y="2038631"/>
                  <a:pt x="846479" y="2008180"/>
                  <a:pt x="788924" y="2002602"/>
                </a:cubicBezTo>
                <a:cubicBezTo>
                  <a:pt x="769433" y="2000699"/>
                  <a:pt x="748104" y="1997680"/>
                  <a:pt x="733207" y="1984817"/>
                </a:cubicBezTo>
                <a:cubicBezTo>
                  <a:pt x="692190" y="1949247"/>
                  <a:pt x="636079" y="1973529"/>
                  <a:pt x="593291" y="1947016"/>
                </a:cubicBezTo>
                <a:cubicBezTo>
                  <a:pt x="591650" y="1946031"/>
                  <a:pt x="588106" y="1947738"/>
                  <a:pt x="585612" y="1948591"/>
                </a:cubicBezTo>
                <a:cubicBezTo>
                  <a:pt x="571109" y="1953775"/>
                  <a:pt x="557524" y="1951085"/>
                  <a:pt x="543939" y="1944916"/>
                </a:cubicBezTo>
                <a:cubicBezTo>
                  <a:pt x="526548" y="1937041"/>
                  <a:pt x="507976" y="1935137"/>
                  <a:pt x="489010" y="1933890"/>
                </a:cubicBezTo>
                <a:cubicBezTo>
                  <a:pt x="432833" y="1930150"/>
                  <a:pt x="376066" y="1929034"/>
                  <a:pt x="320677" y="1919912"/>
                </a:cubicBezTo>
                <a:cubicBezTo>
                  <a:pt x="242647" y="1907049"/>
                  <a:pt x="177808" y="1864195"/>
                  <a:pt x="116381" y="1816484"/>
                </a:cubicBezTo>
                <a:cubicBezTo>
                  <a:pt x="111656" y="1812809"/>
                  <a:pt x="107521" y="1805787"/>
                  <a:pt x="100434" y="1810250"/>
                </a:cubicBezTo>
                <a:cubicBezTo>
                  <a:pt x="94133" y="1814187"/>
                  <a:pt x="95774" y="1821669"/>
                  <a:pt x="96758" y="1827575"/>
                </a:cubicBezTo>
                <a:cubicBezTo>
                  <a:pt x="101155" y="1852710"/>
                  <a:pt x="111721" y="1875155"/>
                  <a:pt x="125765" y="1896418"/>
                </a:cubicBezTo>
                <a:cubicBezTo>
                  <a:pt x="139088" y="1916565"/>
                  <a:pt x="157726" y="1934481"/>
                  <a:pt x="163173" y="1958172"/>
                </a:cubicBezTo>
                <a:cubicBezTo>
                  <a:pt x="167242" y="1976089"/>
                  <a:pt x="176298" y="1986261"/>
                  <a:pt x="190736" y="1994923"/>
                </a:cubicBezTo>
                <a:cubicBezTo>
                  <a:pt x="197824" y="1999123"/>
                  <a:pt x="208193" y="2001617"/>
                  <a:pt x="206815" y="2013824"/>
                </a:cubicBezTo>
                <a:cubicBezTo>
                  <a:pt x="203664" y="2041650"/>
                  <a:pt x="222106" y="2056941"/>
                  <a:pt x="242909" y="2066653"/>
                </a:cubicBezTo>
                <a:cubicBezTo>
                  <a:pt x="256822" y="2073150"/>
                  <a:pt x="261613" y="2082929"/>
                  <a:pt x="269029" y="2094217"/>
                </a:cubicBezTo>
                <a:cubicBezTo>
                  <a:pt x="301448" y="2143634"/>
                  <a:pt x="334787" y="2192985"/>
                  <a:pt x="401857" y="2198826"/>
                </a:cubicBezTo>
                <a:cubicBezTo>
                  <a:pt x="418002" y="2200270"/>
                  <a:pt x="435786" y="2201517"/>
                  <a:pt x="444777" y="2216939"/>
                </a:cubicBezTo>
                <a:cubicBezTo>
                  <a:pt x="456656" y="2237217"/>
                  <a:pt x="475425" y="2246733"/>
                  <a:pt x="495441" y="2254740"/>
                </a:cubicBezTo>
                <a:cubicBezTo>
                  <a:pt x="520970" y="2264978"/>
                  <a:pt x="543086" y="2278694"/>
                  <a:pt x="558968" y="2302122"/>
                </a:cubicBezTo>
                <a:cubicBezTo>
                  <a:pt x="570321" y="2318857"/>
                  <a:pt x="586991" y="2330276"/>
                  <a:pt x="606351" y="2335855"/>
                </a:cubicBezTo>
                <a:cubicBezTo>
                  <a:pt x="642905" y="2346355"/>
                  <a:pt x="676046" y="2363549"/>
                  <a:pt x="708269" y="2383237"/>
                </a:cubicBezTo>
                <a:cubicBezTo>
                  <a:pt x="718047" y="2389209"/>
                  <a:pt x="729598" y="2395312"/>
                  <a:pt x="740557" y="2395838"/>
                </a:cubicBezTo>
                <a:cubicBezTo>
                  <a:pt x="784855" y="2398135"/>
                  <a:pt x="828038" y="2403581"/>
                  <a:pt x="871942" y="2411916"/>
                </a:cubicBezTo>
                <a:cubicBezTo>
                  <a:pt x="926084" y="2422219"/>
                  <a:pt x="982917" y="2413360"/>
                  <a:pt x="1034697" y="2389012"/>
                </a:cubicBezTo>
                <a:cubicBezTo>
                  <a:pt x="1074729" y="2370177"/>
                  <a:pt x="1110627" y="2378381"/>
                  <a:pt x="1146000" y="2401744"/>
                </a:cubicBezTo>
                <a:cubicBezTo>
                  <a:pt x="1192595" y="2432523"/>
                  <a:pt x="1227968" y="2473474"/>
                  <a:pt x="1258418" y="2519610"/>
                </a:cubicBezTo>
                <a:cubicBezTo>
                  <a:pt x="1300551" y="2583465"/>
                  <a:pt x="1330214" y="2654079"/>
                  <a:pt x="1368540" y="2719968"/>
                </a:cubicBezTo>
                <a:cubicBezTo>
                  <a:pt x="1400107" y="2774176"/>
                  <a:pt x="1434430" y="2826809"/>
                  <a:pt x="1466915" y="2880491"/>
                </a:cubicBezTo>
                <a:cubicBezTo>
                  <a:pt x="1471049" y="2887251"/>
                  <a:pt x="1479187" y="2895914"/>
                  <a:pt x="1470131" y="2904642"/>
                </a:cubicBezTo>
                <a:cubicBezTo>
                  <a:pt x="1459827" y="2914552"/>
                  <a:pt x="1452411" y="2905102"/>
                  <a:pt x="1444536" y="2899589"/>
                </a:cubicBezTo>
                <a:cubicBezTo>
                  <a:pt x="1406801" y="2873141"/>
                  <a:pt x="1385341" y="2833043"/>
                  <a:pt x="1357777" y="2797867"/>
                </a:cubicBezTo>
                <a:cubicBezTo>
                  <a:pt x="1316958" y="2745891"/>
                  <a:pt x="1283750" y="2684727"/>
                  <a:pt x="1213202" y="2664448"/>
                </a:cubicBezTo>
                <a:cubicBezTo>
                  <a:pt x="1209330" y="2663332"/>
                  <a:pt x="1205786" y="2659263"/>
                  <a:pt x="1203095" y="2655851"/>
                </a:cubicBezTo>
                <a:cubicBezTo>
                  <a:pt x="1187279" y="2635966"/>
                  <a:pt x="1166016" y="2629863"/>
                  <a:pt x="1141537" y="2628353"/>
                </a:cubicBezTo>
                <a:cubicBezTo>
                  <a:pt x="1124868" y="2627369"/>
                  <a:pt x="1107017" y="2625597"/>
                  <a:pt x="1095664" y="2609978"/>
                </a:cubicBezTo>
                <a:cubicBezTo>
                  <a:pt x="1078207" y="2586024"/>
                  <a:pt x="1052088" y="2579921"/>
                  <a:pt x="1025181" y="2575983"/>
                </a:cubicBezTo>
                <a:cubicBezTo>
                  <a:pt x="1006477" y="2573227"/>
                  <a:pt x="988036" y="2570208"/>
                  <a:pt x="971826" y="2559576"/>
                </a:cubicBezTo>
                <a:cubicBezTo>
                  <a:pt x="964804" y="2554983"/>
                  <a:pt x="956666" y="2552292"/>
                  <a:pt x="948726" y="2554589"/>
                </a:cubicBezTo>
                <a:cubicBezTo>
                  <a:pt x="927791" y="2560626"/>
                  <a:pt x="908168" y="2555967"/>
                  <a:pt x="888283" y="2549995"/>
                </a:cubicBezTo>
                <a:cubicBezTo>
                  <a:pt x="844510" y="2536869"/>
                  <a:pt x="799096" y="2559511"/>
                  <a:pt x="755258" y="2544154"/>
                </a:cubicBezTo>
                <a:cubicBezTo>
                  <a:pt x="751845" y="2542973"/>
                  <a:pt x="746857" y="2546582"/>
                  <a:pt x="742526" y="2547764"/>
                </a:cubicBezTo>
                <a:cubicBezTo>
                  <a:pt x="734585" y="2549929"/>
                  <a:pt x="726054" y="2551373"/>
                  <a:pt x="718769" y="2547435"/>
                </a:cubicBezTo>
                <a:cubicBezTo>
                  <a:pt x="696128" y="2535098"/>
                  <a:pt x="671715" y="2538313"/>
                  <a:pt x="647630" y="2537591"/>
                </a:cubicBezTo>
                <a:cubicBezTo>
                  <a:pt x="623545" y="2536935"/>
                  <a:pt x="599263" y="2540873"/>
                  <a:pt x="575375" y="2533916"/>
                </a:cubicBezTo>
                <a:cubicBezTo>
                  <a:pt x="517492" y="2516985"/>
                  <a:pt x="453834" y="2530372"/>
                  <a:pt x="398379" y="2500315"/>
                </a:cubicBezTo>
                <a:cubicBezTo>
                  <a:pt x="397657" y="2499922"/>
                  <a:pt x="396542" y="2499856"/>
                  <a:pt x="395754" y="2500053"/>
                </a:cubicBezTo>
                <a:cubicBezTo>
                  <a:pt x="360381" y="2507994"/>
                  <a:pt x="336427" y="2471571"/>
                  <a:pt x="301973" y="2475837"/>
                </a:cubicBezTo>
                <a:cubicBezTo>
                  <a:pt x="267126" y="2438167"/>
                  <a:pt x="215018" y="2431735"/>
                  <a:pt x="173411" y="2405222"/>
                </a:cubicBezTo>
                <a:cubicBezTo>
                  <a:pt x="135609" y="2381203"/>
                  <a:pt x="90852" y="2367684"/>
                  <a:pt x="53248" y="2341695"/>
                </a:cubicBezTo>
                <a:cubicBezTo>
                  <a:pt x="51804" y="2340711"/>
                  <a:pt x="50032" y="2340055"/>
                  <a:pt x="48260" y="2339661"/>
                </a:cubicBezTo>
                <a:cubicBezTo>
                  <a:pt x="33560" y="2336773"/>
                  <a:pt x="22403" y="2336380"/>
                  <a:pt x="29688" y="2357708"/>
                </a:cubicBezTo>
                <a:cubicBezTo>
                  <a:pt x="38154" y="2382515"/>
                  <a:pt x="48391" y="2406206"/>
                  <a:pt x="63486" y="2427667"/>
                </a:cubicBezTo>
                <a:cubicBezTo>
                  <a:pt x="94002" y="2471046"/>
                  <a:pt x="121893" y="2515738"/>
                  <a:pt x="142369" y="2565023"/>
                </a:cubicBezTo>
                <a:cubicBezTo>
                  <a:pt x="158119" y="2602825"/>
                  <a:pt x="190539" y="2626581"/>
                  <a:pt x="222237" y="2650207"/>
                </a:cubicBezTo>
                <a:cubicBezTo>
                  <a:pt x="228603" y="2654932"/>
                  <a:pt x="237069" y="2656770"/>
                  <a:pt x="240547" y="2665039"/>
                </a:cubicBezTo>
                <a:cubicBezTo>
                  <a:pt x="255050" y="2699296"/>
                  <a:pt x="288192" y="2722068"/>
                  <a:pt x="298364" y="2759213"/>
                </a:cubicBezTo>
                <a:cubicBezTo>
                  <a:pt x="299742" y="2764266"/>
                  <a:pt x="306633" y="2770238"/>
                  <a:pt x="311949" y="2771485"/>
                </a:cubicBezTo>
                <a:cubicBezTo>
                  <a:pt x="344500" y="2778835"/>
                  <a:pt x="359003" y="2805349"/>
                  <a:pt x="375869" y="2829499"/>
                </a:cubicBezTo>
                <a:cubicBezTo>
                  <a:pt x="402711" y="2867957"/>
                  <a:pt x="429355" y="2905954"/>
                  <a:pt x="480216" y="2916521"/>
                </a:cubicBezTo>
                <a:cubicBezTo>
                  <a:pt x="492357" y="2919014"/>
                  <a:pt x="503841" y="2929449"/>
                  <a:pt x="513423" y="2938571"/>
                </a:cubicBezTo>
                <a:cubicBezTo>
                  <a:pt x="528123" y="2952681"/>
                  <a:pt x="546302" y="2959506"/>
                  <a:pt x="563759" y="2968563"/>
                </a:cubicBezTo>
                <a:cubicBezTo>
                  <a:pt x="626039" y="3000720"/>
                  <a:pt x="695537" y="3006101"/>
                  <a:pt x="761755" y="3023492"/>
                </a:cubicBezTo>
                <a:cubicBezTo>
                  <a:pt x="804937" y="3034846"/>
                  <a:pt x="846938" y="3052959"/>
                  <a:pt x="892024" y="3053877"/>
                </a:cubicBezTo>
                <a:cubicBezTo>
                  <a:pt x="917159" y="3054402"/>
                  <a:pt x="939866" y="3057881"/>
                  <a:pt x="961129" y="3070940"/>
                </a:cubicBezTo>
                <a:cubicBezTo>
                  <a:pt x="990202" y="3088791"/>
                  <a:pt x="1024262" y="3094238"/>
                  <a:pt x="1055763" y="3104476"/>
                </a:cubicBezTo>
                <a:cubicBezTo>
                  <a:pt x="1083326" y="3113467"/>
                  <a:pt x="1117058" y="3117732"/>
                  <a:pt x="1146787" y="3099291"/>
                </a:cubicBezTo>
                <a:cubicBezTo>
                  <a:pt x="1152497" y="3095747"/>
                  <a:pt x="1164375" y="3095878"/>
                  <a:pt x="1170150" y="3099488"/>
                </a:cubicBezTo>
                <a:cubicBezTo>
                  <a:pt x="1223111" y="3133089"/>
                  <a:pt x="1277910" y="3106116"/>
                  <a:pt x="1325161" y="3093057"/>
                </a:cubicBezTo>
                <a:cubicBezTo>
                  <a:pt x="1379959" y="3077897"/>
                  <a:pt x="1437317" y="3055255"/>
                  <a:pt x="1477021" y="3002951"/>
                </a:cubicBezTo>
                <a:cubicBezTo>
                  <a:pt x="1506291" y="2964362"/>
                  <a:pt x="1525585" y="2975453"/>
                  <a:pt x="1545470" y="3007939"/>
                </a:cubicBezTo>
                <a:cubicBezTo>
                  <a:pt x="1575921" y="3057684"/>
                  <a:pt x="1605716" y="3107757"/>
                  <a:pt x="1637676" y="3156518"/>
                </a:cubicBezTo>
                <a:cubicBezTo>
                  <a:pt x="1701596" y="3254039"/>
                  <a:pt x="1766829" y="3350773"/>
                  <a:pt x="1831340" y="3447900"/>
                </a:cubicBezTo>
                <a:cubicBezTo>
                  <a:pt x="1836000" y="3454988"/>
                  <a:pt x="1846041" y="3463389"/>
                  <a:pt x="1838494" y="3471395"/>
                </a:cubicBezTo>
                <a:cubicBezTo>
                  <a:pt x="1829634" y="3480714"/>
                  <a:pt x="1819987" y="3470476"/>
                  <a:pt x="1812768" y="3465226"/>
                </a:cubicBezTo>
                <a:cubicBezTo>
                  <a:pt x="1788289" y="3447507"/>
                  <a:pt x="1772407" y="3422241"/>
                  <a:pt x="1756198" y="3397433"/>
                </a:cubicBezTo>
                <a:cubicBezTo>
                  <a:pt x="1713343" y="3331807"/>
                  <a:pt x="1664780" y="3272808"/>
                  <a:pt x="1586027" y="3248002"/>
                </a:cubicBezTo>
                <a:cubicBezTo>
                  <a:pt x="1580974" y="3246426"/>
                  <a:pt x="1575593" y="3243998"/>
                  <a:pt x="1571918" y="3240389"/>
                </a:cubicBezTo>
                <a:cubicBezTo>
                  <a:pt x="1544683" y="3213941"/>
                  <a:pt x="1513838" y="3196288"/>
                  <a:pt x="1477415" y="3182178"/>
                </a:cubicBezTo>
                <a:cubicBezTo>
                  <a:pt x="1434036" y="3165377"/>
                  <a:pt x="1394200" y="3145755"/>
                  <a:pt x="1346687" y="3161111"/>
                </a:cubicBezTo>
                <a:cubicBezTo>
                  <a:pt x="1337302" y="3164130"/>
                  <a:pt x="1327261" y="3162884"/>
                  <a:pt x="1317483" y="3159996"/>
                </a:cubicBezTo>
                <a:cubicBezTo>
                  <a:pt x="1265703" y="3144836"/>
                  <a:pt x="1210773" y="3150611"/>
                  <a:pt x="1158731" y="3136370"/>
                </a:cubicBezTo>
                <a:cubicBezTo>
                  <a:pt x="1151250" y="3134336"/>
                  <a:pt x="1142522" y="3135255"/>
                  <a:pt x="1134646" y="3136370"/>
                </a:cubicBezTo>
                <a:cubicBezTo>
                  <a:pt x="1078273" y="3144048"/>
                  <a:pt x="1022228" y="3149036"/>
                  <a:pt x="966445" y="3131579"/>
                </a:cubicBezTo>
                <a:cubicBezTo>
                  <a:pt x="953910" y="3127642"/>
                  <a:pt x="939538" y="3127314"/>
                  <a:pt x="927266" y="3135123"/>
                </a:cubicBezTo>
                <a:cubicBezTo>
                  <a:pt x="916765" y="3141752"/>
                  <a:pt x="905084" y="3140505"/>
                  <a:pt x="893665" y="3142080"/>
                </a:cubicBezTo>
                <a:cubicBezTo>
                  <a:pt x="852779" y="3147724"/>
                  <a:pt x="814781" y="3126854"/>
                  <a:pt x="774289" y="3130070"/>
                </a:cubicBezTo>
                <a:cubicBezTo>
                  <a:pt x="738195" y="3132892"/>
                  <a:pt x="702691" y="3128692"/>
                  <a:pt x="667908" y="3119045"/>
                </a:cubicBezTo>
                <a:cubicBezTo>
                  <a:pt x="652092" y="3114648"/>
                  <a:pt x="636145" y="3113073"/>
                  <a:pt x="620001" y="3113860"/>
                </a:cubicBezTo>
                <a:cubicBezTo>
                  <a:pt x="594735" y="3115042"/>
                  <a:pt x="570650" y="3115042"/>
                  <a:pt x="547943" y="3099816"/>
                </a:cubicBezTo>
                <a:cubicBezTo>
                  <a:pt x="535539" y="3091482"/>
                  <a:pt x="519395" y="3088528"/>
                  <a:pt x="504170" y="3095944"/>
                </a:cubicBezTo>
                <a:cubicBezTo>
                  <a:pt x="492685" y="3101588"/>
                  <a:pt x="482447" y="3098175"/>
                  <a:pt x="474638" y="3090169"/>
                </a:cubicBezTo>
                <a:cubicBezTo>
                  <a:pt x="458231" y="3073434"/>
                  <a:pt x="437033" y="3069431"/>
                  <a:pt x="415770" y="3067396"/>
                </a:cubicBezTo>
                <a:cubicBezTo>
                  <a:pt x="397198" y="3065625"/>
                  <a:pt x="379610" y="3060768"/>
                  <a:pt x="365894" y="3049415"/>
                </a:cubicBezTo>
                <a:cubicBezTo>
                  <a:pt x="337609" y="3026052"/>
                  <a:pt x="296461" y="3030842"/>
                  <a:pt x="270079" y="3003870"/>
                </a:cubicBezTo>
                <a:cubicBezTo>
                  <a:pt x="267651" y="3001376"/>
                  <a:pt x="261416" y="3001901"/>
                  <a:pt x="257019" y="3002229"/>
                </a:cubicBezTo>
                <a:cubicBezTo>
                  <a:pt x="244222" y="3003148"/>
                  <a:pt x="234575" y="2997963"/>
                  <a:pt x="226568" y="2988382"/>
                </a:cubicBezTo>
                <a:cubicBezTo>
                  <a:pt x="211933" y="2970859"/>
                  <a:pt x="192902" y="2958915"/>
                  <a:pt x="173214" y="2948087"/>
                </a:cubicBezTo>
                <a:cubicBezTo>
                  <a:pt x="135413" y="2927283"/>
                  <a:pt x="99580" y="2903658"/>
                  <a:pt x="65323" y="2877407"/>
                </a:cubicBezTo>
                <a:cubicBezTo>
                  <a:pt x="50492" y="2866053"/>
                  <a:pt x="33429" y="2857522"/>
                  <a:pt x="16891" y="2848662"/>
                </a:cubicBezTo>
                <a:cubicBezTo>
                  <a:pt x="7637" y="2843675"/>
                  <a:pt x="-4372" y="2843872"/>
                  <a:pt x="1600" y="2858113"/>
                </a:cubicBezTo>
                <a:cubicBezTo>
                  <a:pt x="22206" y="2907070"/>
                  <a:pt x="26341" y="2963772"/>
                  <a:pt x="68539" y="3002689"/>
                </a:cubicBezTo>
                <a:cubicBezTo>
                  <a:pt x="75364" y="3008923"/>
                  <a:pt x="80877" y="3016798"/>
                  <a:pt x="79105" y="3026380"/>
                </a:cubicBezTo>
                <a:cubicBezTo>
                  <a:pt x="72739" y="3060571"/>
                  <a:pt x="89408" y="3087478"/>
                  <a:pt x="106799" y="3113663"/>
                </a:cubicBezTo>
                <a:cubicBezTo>
                  <a:pt x="139022" y="3162030"/>
                  <a:pt x="164945" y="3219519"/>
                  <a:pt x="216265" y="3247805"/>
                </a:cubicBezTo>
                <a:cubicBezTo>
                  <a:pt x="276970" y="3281274"/>
                  <a:pt x="293508" y="3353267"/>
                  <a:pt x="352178" y="3385424"/>
                </a:cubicBezTo>
                <a:cubicBezTo>
                  <a:pt x="352834" y="3385818"/>
                  <a:pt x="353294" y="3386933"/>
                  <a:pt x="353490" y="3387721"/>
                </a:cubicBezTo>
                <a:cubicBezTo>
                  <a:pt x="358609" y="3410953"/>
                  <a:pt x="377379" y="3422634"/>
                  <a:pt x="394573" y="3435104"/>
                </a:cubicBezTo>
                <a:cubicBezTo>
                  <a:pt x="410783" y="3446851"/>
                  <a:pt x="425221" y="3459976"/>
                  <a:pt x="436115" y="3476776"/>
                </a:cubicBezTo>
                <a:cubicBezTo>
                  <a:pt x="465909" y="3522649"/>
                  <a:pt x="513292" y="3541681"/>
                  <a:pt x="562709" y="3549753"/>
                </a:cubicBezTo>
                <a:cubicBezTo>
                  <a:pt x="593094" y="3554741"/>
                  <a:pt x="619476" y="3563470"/>
                  <a:pt x="644677" y="3579154"/>
                </a:cubicBezTo>
                <a:cubicBezTo>
                  <a:pt x="666793" y="3592870"/>
                  <a:pt x="688515" y="3607243"/>
                  <a:pt x="711025" y="3620171"/>
                </a:cubicBezTo>
                <a:cubicBezTo>
                  <a:pt x="742592" y="3638284"/>
                  <a:pt x="776127" y="3650097"/>
                  <a:pt x="813469" y="3644584"/>
                </a:cubicBezTo>
                <a:cubicBezTo>
                  <a:pt x="820228" y="3643600"/>
                  <a:pt x="826528" y="3643534"/>
                  <a:pt x="830335" y="3649572"/>
                </a:cubicBezTo>
                <a:cubicBezTo>
                  <a:pt x="849367" y="3679301"/>
                  <a:pt x="881196" y="3687176"/>
                  <a:pt x="911646" y="3690851"/>
                </a:cubicBezTo>
                <a:cubicBezTo>
                  <a:pt x="1015271" y="3703320"/>
                  <a:pt x="1111874" y="3749259"/>
                  <a:pt x="1217730" y="3752278"/>
                </a:cubicBezTo>
                <a:cubicBezTo>
                  <a:pt x="1248115" y="3753131"/>
                  <a:pt x="1276006" y="3754771"/>
                  <a:pt x="1303307" y="3740005"/>
                </a:cubicBezTo>
                <a:cubicBezTo>
                  <a:pt x="1314201" y="3734099"/>
                  <a:pt x="1326342" y="3725174"/>
                  <a:pt x="1338549" y="3729702"/>
                </a:cubicBezTo>
                <a:cubicBezTo>
                  <a:pt x="1380484" y="3745321"/>
                  <a:pt x="1421829" y="3732327"/>
                  <a:pt x="1462977" y="3728127"/>
                </a:cubicBezTo>
                <a:cubicBezTo>
                  <a:pt x="1526307" y="3721630"/>
                  <a:pt x="1585765" y="3703648"/>
                  <a:pt x="1633344" y="3657447"/>
                </a:cubicBezTo>
                <a:cubicBezTo>
                  <a:pt x="1650801" y="3640515"/>
                  <a:pt x="1671933" y="3628112"/>
                  <a:pt x="1693524" y="3617087"/>
                </a:cubicBezTo>
                <a:cubicBezTo>
                  <a:pt x="1724041" y="3601467"/>
                  <a:pt x="1751866" y="3582632"/>
                  <a:pt x="1777395" y="3559335"/>
                </a:cubicBezTo>
                <a:cubicBezTo>
                  <a:pt x="1821956" y="3518646"/>
                  <a:pt x="1862579" y="3518515"/>
                  <a:pt x="1909961" y="3555726"/>
                </a:cubicBezTo>
                <a:cubicBezTo>
                  <a:pt x="1925712" y="3568129"/>
                  <a:pt x="1938378" y="3583617"/>
                  <a:pt x="1948353" y="3600417"/>
                </a:cubicBezTo>
                <a:cubicBezTo>
                  <a:pt x="2029402" y="3736987"/>
                  <a:pt x="2124758" y="3864565"/>
                  <a:pt x="2200163" y="4004613"/>
                </a:cubicBezTo>
                <a:cubicBezTo>
                  <a:pt x="2206988" y="4017213"/>
                  <a:pt x="2214535" y="4029485"/>
                  <a:pt x="2221098" y="4042217"/>
                </a:cubicBezTo>
                <a:cubicBezTo>
                  <a:pt x="2224839" y="4049436"/>
                  <a:pt x="2222345" y="4056261"/>
                  <a:pt x="2216570" y="4061708"/>
                </a:cubicBezTo>
                <a:cubicBezTo>
                  <a:pt x="2209810" y="4068074"/>
                  <a:pt x="2202919" y="4065252"/>
                  <a:pt x="2197276" y="4060395"/>
                </a:cubicBezTo>
                <a:cubicBezTo>
                  <a:pt x="2189138" y="4053439"/>
                  <a:pt x="2179688" y="4046811"/>
                  <a:pt x="2174437" y="4037886"/>
                </a:cubicBezTo>
                <a:cubicBezTo>
                  <a:pt x="2143330" y="3985122"/>
                  <a:pt x="2094766" y="3950996"/>
                  <a:pt x="2046728" y="3916410"/>
                </a:cubicBezTo>
                <a:cubicBezTo>
                  <a:pt x="1989435" y="3875197"/>
                  <a:pt x="1925515" y="3845861"/>
                  <a:pt x="1858116" y="3827420"/>
                </a:cubicBezTo>
                <a:cubicBezTo>
                  <a:pt x="1814212" y="3815411"/>
                  <a:pt x="1765845" y="3824336"/>
                  <a:pt x="1720825" y="3824598"/>
                </a:cubicBezTo>
                <a:cubicBezTo>
                  <a:pt x="1678364" y="3824795"/>
                  <a:pt x="1633279" y="3839890"/>
                  <a:pt x="1587799" y="3838052"/>
                </a:cubicBezTo>
                <a:cubicBezTo>
                  <a:pt x="1581827" y="3837789"/>
                  <a:pt x="1575527" y="3840611"/>
                  <a:pt x="1569686" y="3842646"/>
                </a:cubicBezTo>
                <a:cubicBezTo>
                  <a:pt x="1534773" y="3854918"/>
                  <a:pt x="1499597" y="3855246"/>
                  <a:pt x="1464027" y="3845468"/>
                </a:cubicBezTo>
                <a:cubicBezTo>
                  <a:pt x="1446308" y="3840611"/>
                  <a:pt x="1427604" y="3839233"/>
                  <a:pt x="1411395" y="3848093"/>
                </a:cubicBezTo>
                <a:cubicBezTo>
                  <a:pt x="1393807" y="3857740"/>
                  <a:pt x="1376547" y="3856296"/>
                  <a:pt x="1359615" y="3850981"/>
                </a:cubicBezTo>
                <a:cubicBezTo>
                  <a:pt x="1322798" y="3839430"/>
                  <a:pt x="1287360" y="3841661"/>
                  <a:pt x="1252053" y="3856362"/>
                </a:cubicBezTo>
                <a:cubicBezTo>
                  <a:pt x="1226130" y="3867124"/>
                  <a:pt x="1199879" y="3867518"/>
                  <a:pt x="1173366" y="3857806"/>
                </a:cubicBezTo>
                <a:cubicBezTo>
                  <a:pt x="1134253" y="3843499"/>
                  <a:pt x="1096123" y="3860168"/>
                  <a:pt x="1057600" y="3862400"/>
                </a:cubicBezTo>
                <a:cubicBezTo>
                  <a:pt x="1048544" y="3862925"/>
                  <a:pt x="1040012" y="3864434"/>
                  <a:pt x="1031481" y="3860759"/>
                </a:cubicBezTo>
                <a:cubicBezTo>
                  <a:pt x="1004771" y="3849208"/>
                  <a:pt x="977273" y="3850390"/>
                  <a:pt x="949710" y="3856099"/>
                </a:cubicBezTo>
                <a:cubicBezTo>
                  <a:pt x="871877" y="3872178"/>
                  <a:pt x="793518" y="3875393"/>
                  <a:pt x="716079" y="3857346"/>
                </a:cubicBezTo>
                <a:cubicBezTo>
                  <a:pt x="676374" y="3848093"/>
                  <a:pt x="635948" y="3852227"/>
                  <a:pt x="596769" y="3842974"/>
                </a:cubicBezTo>
                <a:cubicBezTo>
                  <a:pt x="568221" y="3836280"/>
                  <a:pt x="542233" y="3812917"/>
                  <a:pt x="509879" y="3829586"/>
                </a:cubicBezTo>
                <a:cubicBezTo>
                  <a:pt x="507713" y="3830702"/>
                  <a:pt x="502923" y="3828208"/>
                  <a:pt x="500035" y="3826305"/>
                </a:cubicBezTo>
                <a:cubicBezTo>
                  <a:pt x="473850" y="3809176"/>
                  <a:pt x="441890" y="3809045"/>
                  <a:pt x="413473" y="3802614"/>
                </a:cubicBezTo>
                <a:cubicBezTo>
                  <a:pt x="365500" y="3791851"/>
                  <a:pt x="320152" y="3775182"/>
                  <a:pt x="274345" y="3759037"/>
                </a:cubicBezTo>
                <a:cubicBezTo>
                  <a:pt x="245469" y="3748865"/>
                  <a:pt x="217380" y="3737249"/>
                  <a:pt x="186011" y="3739021"/>
                </a:cubicBezTo>
                <a:cubicBezTo>
                  <a:pt x="181876" y="3739284"/>
                  <a:pt x="176036" y="3739940"/>
                  <a:pt x="174132" y="3742631"/>
                </a:cubicBezTo>
                <a:cubicBezTo>
                  <a:pt x="169998" y="3748406"/>
                  <a:pt x="175904" y="3752409"/>
                  <a:pt x="179711" y="3755756"/>
                </a:cubicBezTo>
                <a:cubicBezTo>
                  <a:pt x="185748" y="3761072"/>
                  <a:pt x="191917" y="3766650"/>
                  <a:pt x="199005" y="3770325"/>
                </a:cubicBezTo>
                <a:cubicBezTo>
                  <a:pt x="244419" y="3793819"/>
                  <a:pt x="280645" y="3828405"/>
                  <a:pt x="314902" y="3865484"/>
                </a:cubicBezTo>
                <a:cubicBezTo>
                  <a:pt x="322777" y="3874016"/>
                  <a:pt x="330324" y="3885566"/>
                  <a:pt x="340299" y="3889110"/>
                </a:cubicBezTo>
                <a:cubicBezTo>
                  <a:pt x="376394" y="3901841"/>
                  <a:pt x="392145" y="3934327"/>
                  <a:pt x="417017" y="3958214"/>
                </a:cubicBezTo>
                <a:cubicBezTo>
                  <a:pt x="460265" y="3999691"/>
                  <a:pt x="499182" y="4044252"/>
                  <a:pt x="539739" y="4087827"/>
                </a:cubicBezTo>
                <a:cubicBezTo>
                  <a:pt x="564284" y="4114209"/>
                  <a:pt x="600116" y="4129172"/>
                  <a:pt x="619607" y="4163626"/>
                </a:cubicBezTo>
                <a:cubicBezTo>
                  <a:pt x="628664" y="4179639"/>
                  <a:pt x="651961" y="4187055"/>
                  <a:pt x="663511" y="4202346"/>
                </a:cubicBezTo>
                <a:cubicBezTo>
                  <a:pt x="698556" y="4248482"/>
                  <a:pt x="749351" y="4268629"/>
                  <a:pt x="799621" y="4289696"/>
                </a:cubicBezTo>
                <a:cubicBezTo>
                  <a:pt x="831647" y="4303149"/>
                  <a:pt x="863345" y="4314765"/>
                  <a:pt x="900818" y="4308859"/>
                </a:cubicBezTo>
                <a:cubicBezTo>
                  <a:pt x="920572" y="4305709"/>
                  <a:pt x="948004" y="4308268"/>
                  <a:pt x="962048" y="4328547"/>
                </a:cubicBezTo>
                <a:cubicBezTo>
                  <a:pt x="973073" y="4344494"/>
                  <a:pt x="987642" y="4352698"/>
                  <a:pt x="1003261" y="4361426"/>
                </a:cubicBezTo>
                <a:cubicBezTo>
                  <a:pt x="1035878" y="4379604"/>
                  <a:pt x="1075188" y="4384395"/>
                  <a:pt x="1103080" y="4412286"/>
                </a:cubicBezTo>
                <a:cubicBezTo>
                  <a:pt x="1107477" y="4416684"/>
                  <a:pt x="1116993" y="4418980"/>
                  <a:pt x="1123359" y="4417865"/>
                </a:cubicBezTo>
                <a:cubicBezTo>
                  <a:pt x="1161685" y="4411105"/>
                  <a:pt x="1196467" y="4429678"/>
                  <a:pt x="1231052" y="4437815"/>
                </a:cubicBezTo>
                <a:cubicBezTo>
                  <a:pt x="1299304" y="4453894"/>
                  <a:pt x="1367293" y="4457044"/>
                  <a:pt x="1435873" y="4456454"/>
                </a:cubicBezTo>
                <a:cubicBezTo>
                  <a:pt x="1504650" y="4455797"/>
                  <a:pt x="1573558" y="4448184"/>
                  <a:pt x="1642073" y="4453041"/>
                </a:cubicBezTo>
                <a:cubicBezTo>
                  <a:pt x="1679152" y="4455731"/>
                  <a:pt x="1710850" y="4449038"/>
                  <a:pt x="1741563" y="4430990"/>
                </a:cubicBezTo>
                <a:cubicBezTo>
                  <a:pt x="1758626" y="4420949"/>
                  <a:pt x="1774967" y="4422393"/>
                  <a:pt x="1792817" y="4429874"/>
                </a:cubicBezTo>
                <a:cubicBezTo>
                  <a:pt x="1866582" y="4460850"/>
                  <a:pt x="1950322" y="4444312"/>
                  <a:pt x="2006958" y="4388398"/>
                </a:cubicBezTo>
                <a:cubicBezTo>
                  <a:pt x="2014636" y="4380786"/>
                  <a:pt x="2022249" y="4373435"/>
                  <a:pt x="2033077" y="4370154"/>
                </a:cubicBezTo>
                <a:cubicBezTo>
                  <a:pt x="2066350" y="4360113"/>
                  <a:pt x="2088204" y="4336685"/>
                  <a:pt x="2101920" y="4306299"/>
                </a:cubicBezTo>
                <a:cubicBezTo>
                  <a:pt x="2118458" y="4269548"/>
                  <a:pt x="2132502" y="4231682"/>
                  <a:pt x="2147924" y="4194405"/>
                </a:cubicBezTo>
                <a:cubicBezTo>
                  <a:pt x="2160393" y="4164283"/>
                  <a:pt x="2175750" y="4135866"/>
                  <a:pt x="2200819" y="4114275"/>
                </a:cubicBezTo>
                <a:cubicBezTo>
                  <a:pt x="2221754" y="4096228"/>
                  <a:pt x="2236848" y="4098197"/>
                  <a:pt x="2252402" y="4120575"/>
                </a:cubicBezTo>
                <a:cubicBezTo>
                  <a:pt x="2260015" y="4131535"/>
                  <a:pt x="2266971" y="4143348"/>
                  <a:pt x="2272090" y="4155686"/>
                </a:cubicBezTo>
                <a:cubicBezTo>
                  <a:pt x="2290400" y="4199524"/>
                  <a:pt x="2306807" y="4244151"/>
                  <a:pt x="2325838" y="4287661"/>
                </a:cubicBezTo>
                <a:cubicBezTo>
                  <a:pt x="2378274" y="4407430"/>
                  <a:pt x="2419357" y="4532318"/>
                  <a:pt x="2486690" y="4645393"/>
                </a:cubicBezTo>
                <a:cubicBezTo>
                  <a:pt x="2498306" y="4664884"/>
                  <a:pt x="2504278" y="4686344"/>
                  <a:pt x="2504278" y="4709510"/>
                </a:cubicBezTo>
                <a:cubicBezTo>
                  <a:pt x="2504278" y="4724867"/>
                  <a:pt x="2497649" y="4728805"/>
                  <a:pt x="2484261" y="4724605"/>
                </a:cubicBezTo>
                <a:cubicBezTo>
                  <a:pt x="2465886" y="4718829"/>
                  <a:pt x="2450857" y="4708001"/>
                  <a:pt x="2437010" y="4694744"/>
                </a:cubicBezTo>
                <a:cubicBezTo>
                  <a:pt x="2409119" y="4668100"/>
                  <a:pt x="2387724" y="4635746"/>
                  <a:pt x="2358717" y="4609889"/>
                </a:cubicBezTo>
                <a:cubicBezTo>
                  <a:pt x="2310744" y="4567100"/>
                  <a:pt x="2255815" y="4533499"/>
                  <a:pt x="2195241" y="4519324"/>
                </a:cubicBezTo>
                <a:cubicBezTo>
                  <a:pt x="2154290" y="4509742"/>
                  <a:pt x="2112026" y="4499242"/>
                  <a:pt x="2069434" y="4494845"/>
                </a:cubicBezTo>
                <a:cubicBezTo>
                  <a:pt x="2049681" y="4492811"/>
                  <a:pt x="2028746" y="4492679"/>
                  <a:pt x="2013652" y="4507970"/>
                </a:cubicBezTo>
                <a:cubicBezTo>
                  <a:pt x="1998754" y="4523064"/>
                  <a:pt x="1981363" y="4523983"/>
                  <a:pt x="1963907" y="4519455"/>
                </a:cubicBezTo>
                <a:cubicBezTo>
                  <a:pt x="1935293" y="4512039"/>
                  <a:pt x="1909042" y="4515714"/>
                  <a:pt x="1883120" y="4528577"/>
                </a:cubicBezTo>
                <a:cubicBezTo>
                  <a:pt x="1873604" y="4533302"/>
                  <a:pt x="1863826" y="4537831"/>
                  <a:pt x="1852407" y="4532777"/>
                </a:cubicBezTo>
                <a:cubicBezTo>
                  <a:pt x="1838887" y="4526871"/>
                  <a:pt x="1824909" y="4525886"/>
                  <a:pt x="1810602" y="4531071"/>
                </a:cubicBezTo>
                <a:cubicBezTo>
                  <a:pt x="1768207" y="4546493"/>
                  <a:pt x="1723450" y="4514533"/>
                  <a:pt x="1681121" y="4537109"/>
                </a:cubicBezTo>
                <a:cubicBezTo>
                  <a:pt x="1678102" y="4538749"/>
                  <a:pt x="1672261" y="4536387"/>
                  <a:pt x="1668258" y="4534681"/>
                </a:cubicBezTo>
                <a:cubicBezTo>
                  <a:pt x="1643320" y="4524377"/>
                  <a:pt x="1619628" y="4531465"/>
                  <a:pt x="1595150" y="4537896"/>
                </a:cubicBezTo>
                <a:cubicBezTo>
                  <a:pt x="1552492" y="4549184"/>
                  <a:pt x="1510688" y="4570841"/>
                  <a:pt x="1464749" y="4545378"/>
                </a:cubicBezTo>
                <a:cubicBezTo>
                  <a:pt x="1453068" y="4538881"/>
                  <a:pt x="1435348" y="4532646"/>
                  <a:pt x="1421042" y="4542884"/>
                </a:cubicBezTo>
                <a:cubicBezTo>
                  <a:pt x="1401813" y="4556665"/>
                  <a:pt x="1377137" y="4552137"/>
                  <a:pt x="1356334" y="4565525"/>
                </a:cubicBezTo>
                <a:cubicBezTo>
                  <a:pt x="1346818" y="4571628"/>
                  <a:pt x="1327655" y="4581013"/>
                  <a:pt x="1309673" y="4576813"/>
                </a:cubicBezTo>
                <a:cubicBezTo>
                  <a:pt x="1274366" y="4568478"/>
                  <a:pt x="1241749" y="4578322"/>
                  <a:pt x="1212611" y="4597813"/>
                </a:cubicBezTo>
                <a:cubicBezTo>
                  <a:pt x="1198501" y="4607264"/>
                  <a:pt x="1184326" y="4610479"/>
                  <a:pt x="1169560" y="4605951"/>
                </a:cubicBezTo>
                <a:cubicBezTo>
                  <a:pt x="1154466" y="4601291"/>
                  <a:pt x="1139503" y="4602538"/>
                  <a:pt x="1128018" y="4609692"/>
                </a:cubicBezTo>
                <a:cubicBezTo>
                  <a:pt x="1076895" y="4641390"/>
                  <a:pt x="1015271" y="4644015"/>
                  <a:pt x="962967" y="4671972"/>
                </a:cubicBezTo>
                <a:cubicBezTo>
                  <a:pt x="937569" y="4685556"/>
                  <a:pt x="911253" y="4686082"/>
                  <a:pt x="911253" y="4686082"/>
                </a:cubicBezTo>
                <a:lnTo>
                  <a:pt x="871877" y="4692644"/>
                </a:lnTo>
                <a:cubicBezTo>
                  <a:pt x="858751" y="4692644"/>
                  <a:pt x="845495" y="4703472"/>
                  <a:pt x="836044" y="4708001"/>
                </a:cubicBezTo>
                <a:cubicBezTo>
                  <a:pt x="799031" y="4725720"/>
                  <a:pt x="763527" y="4748099"/>
                  <a:pt x="719491" y="4741995"/>
                </a:cubicBezTo>
                <a:cubicBezTo>
                  <a:pt x="711747" y="4740946"/>
                  <a:pt x="703216" y="4740617"/>
                  <a:pt x="696456" y="4746655"/>
                </a:cubicBezTo>
                <a:cubicBezTo>
                  <a:pt x="680509" y="4760896"/>
                  <a:pt x="660493" y="4761159"/>
                  <a:pt x="640936" y="4762996"/>
                </a:cubicBezTo>
                <a:cubicBezTo>
                  <a:pt x="610354" y="4765884"/>
                  <a:pt x="579050" y="4755121"/>
                  <a:pt x="549977" y="4760371"/>
                </a:cubicBezTo>
                <a:cubicBezTo>
                  <a:pt x="469912" y="4774743"/>
                  <a:pt x="389454" y="4774743"/>
                  <a:pt x="308864" y="4775400"/>
                </a:cubicBezTo>
                <a:cubicBezTo>
                  <a:pt x="303023" y="4775465"/>
                  <a:pt x="296133" y="4772971"/>
                  <a:pt x="290883" y="4780978"/>
                </a:cubicBezTo>
                <a:cubicBezTo>
                  <a:pt x="295148" y="4790559"/>
                  <a:pt x="303089" y="4797778"/>
                  <a:pt x="312211" y="4803029"/>
                </a:cubicBezTo>
                <a:cubicBezTo>
                  <a:pt x="396017" y="4851330"/>
                  <a:pt x="475228" y="4908228"/>
                  <a:pt x="565399" y="4944717"/>
                </a:cubicBezTo>
                <a:cubicBezTo>
                  <a:pt x="643233" y="4976152"/>
                  <a:pt x="720410" y="5011590"/>
                  <a:pt x="807103" y="5011984"/>
                </a:cubicBezTo>
                <a:cubicBezTo>
                  <a:pt x="816488" y="5012050"/>
                  <a:pt x="825413" y="5015922"/>
                  <a:pt x="829613" y="5024519"/>
                </a:cubicBezTo>
                <a:cubicBezTo>
                  <a:pt x="840244" y="5046044"/>
                  <a:pt x="859867" y="5053198"/>
                  <a:pt x="880539" y="5060482"/>
                </a:cubicBezTo>
                <a:cubicBezTo>
                  <a:pt x="903181" y="5068489"/>
                  <a:pt x="928119" y="5070720"/>
                  <a:pt x="947807" y="5086471"/>
                </a:cubicBezTo>
                <a:cubicBezTo>
                  <a:pt x="989808" y="5120006"/>
                  <a:pt x="1037387" y="5133197"/>
                  <a:pt x="1090545" y="5125715"/>
                </a:cubicBezTo>
                <a:cubicBezTo>
                  <a:pt x="1102686" y="5124009"/>
                  <a:pt x="1113777" y="5126962"/>
                  <a:pt x="1124343" y="5132278"/>
                </a:cubicBezTo>
                <a:cubicBezTo>
                  <a:pt x="1193907" y="5167257"/>
                  <a:pt x="1266622" y="5162204"/>
                  <a:pt x="1339861" y="5149013"/>
                </a:cubicBezTo>
                <a:cubicBezTo>
                  <a:pt x="1351805" y="5146847"/>
                  <a:pt x="1362831" y="5144747"/>
                  <a:pt x="1372675" y="5153869"/>
                </a:cubicBezTo>
                <a:cubicBezTo>
                  <a:pt x="1379237" y="5159907"/>
                  <a:pt x="1403519" y="5171786"/>
                  <a:pt x="1416645" y="5171786"/>
                </a:cubicBezTo>
                <a:cubicBezTo>
                  <a:pt x="1416645" y="5171786"/>
                  <a:pt x="1483321" y="5167848"/>
                  <a:pt x="1490015" y="5166798"/>
                </a:cubicBezTo>
                <a:cubicBezTo>
                  <a:pt x="1520138" y="5162204"/>
                  <a:pt x="1549933" y="5156757"/>
                  <a:pt x="1576052" y="5139037"/>
                </a:cubicBezTo>
                <a:cubicBezTo>
                  <a:pt x="1584715" y="5133197"/>
                  <a:pt x="1595018" y="5135888"/>
                  <a:pt x="1604797" y="5138316"/>
                </a:cubicBezTo>
                <a:cubicBezTo>
                  <a:pt x="1644632" y="5148357"/>
                  <a:pt x="1682565" y="5143631"/>
                  <a:pt x="1719053" y="5124271"/>
                </a:cubicBezTo>
                <a:cubicBezTo>
                  <a:pt x="1740644" y="5112852"/>
                  <a:pt x="1761054" y="5101893"/>
                  <a:pt x="1788946" y="5112984"/>
                </a:cubicBezTo>
                <a:cubicBezTo>
                  <a:pt x="1811062" y="5121778"/>
                  <a:pt x="1837050" y="5113050"/>
                  <a:pt x="1860479" y="5107865"/>
                </a:cubicBezTo>
                <a:cubicBezTo>
                  <a:pt x="1878592" y="5103862"/>
                  <a:pt x="1894145" y="5106815"/>
                  <a:pt x="1909436" y="5114624"/>
                </a:cubicBezTo>
                <a:cubicBezTo>
                  <a:pt x="1938115" y="5129193"/>
                  <a:pt x="1966728" y="5128209"/>
                  <a:pt x="1994882" y="5114493"/>
                </a:cubicBezTo>
                <a:cubicBezTo>
                  <a:pt x="2022118" y="5101171"/>
                  <a:pt x="2049025" y="5095790"/>
                  <a:pt x="2080328" y="5099530"/>
                </a:cubicBezTo>
                <a:cubicBezTo>
                  <a:pt x="2106448" y="5102680"/>
                  <a:pt x="2132567" y="5089424"/>
                  <a:pt x="2158227" y="5081680"/>
                </a:cubicBezTo>
                <a:cubicBezTo>
                  <a:pt x="2221951" y="5062451"/>
                  <a:pt x="2282918" y="5037119"/>
                  <a:pt x="2339423" y="5001090"/>
                </a:cubicBezTo>
                <a:cubicBezTo>
                  <a:pt x="2375715" y="4977989"/>
                  <a:pt x="2399865" y="4946226"/>
                  <a:pt x="2416863" y="4907375"/>
                </a:cubicBezTo>
                <a:cubicBezTo>
                  <a:pt x="2435107" y="4865636"/>
                  <a:pt x="2449742" y="4821666"/>
                  <a:pt x="2482555" y="4787869"/>
                </a:cubicBezTo>
                <a:cubicBezTo>
                  <a:pt x="2507887" y="4761749"/>
                  <a:pt x="2519044" y="4763324"/>
                  <a:pt x="2537419" y="4795022"/>
                </a:cubicBezTo>
                <a:cubicBezTo>
                  <a:pt x="2556517" y="4827967"/>
                  <a:pt x="2566098" y="4864455"/>
                  <a:pt x="2576730" y="4900550"/>
                </a:cubicBezTo>
                <a:cubicBezTo>
                  <a:pt x="2634612" y="5096380"/>
                  <a:pt x="2692758" y="5292211"/>
                  <a:pt x="2750641" y="5488041"/>
                </a:cubicBezTo>
                <a:cubicBezTo>
                  <a:pt x="2761797" y="5525842"/>
                  <a:pt x="2771051" y="5564168"/>
                  <a:pt x="2773019" y="5604529"/>
                </a:cubicBezTo>
                <a:cubicBezTo>
                  <a:pt x="2770197" y="5614438"/>
                  <a:pt x="2780173" y="5631764"/>
                  <a:pt x="2766653" y="5634389"/>
                </a:cubicBezTo>
                <a:cubicBezTo>
                  <a:pt x="2754316" y="5636817"/>
                  <a:pt x="2751756" y="5618442"/>
                  <a:pt x="2748672" y="5608072"/>
                </a:cubicBezTo>
                <a:cubicBezTo>
                  <a:pt x="2737384" y="5569943"/>
                  <a:pt x="2710805" y="5541199"/>
                  <a:pt x="2690198" y="5508910"/>
                </a:cubicBezTo>
                <a:cubicBezTo>
                  <a:pt x="2674514" y="5484431"/>
                  <a:pt x="2661848" y="5459428"/>
                  <a:pt x="2658435" y="5429961"/>
                </a:cubicBezTo>
                <a:cubicBezTo>
                  <a:pt x="2655744" y="5407123"/>
                  <a:pt x="2647213" y="5387763"/>
                  <a:pt x="2626475" y="5373653"/>
                </a:cubicBezTo>
                <a:cubicBezTo>
                  <a:pt x="2589067" y="5348190"/>
                  <a:pt x="2555138" y="5321218"/>
                  <a:pt x="2507165" y="5310849"/>
                </a:cubicBezTo>
                <a:cubicBezTo>
                  <a:pt x="2467658" y="5302317"/>
                  <a:pt x="2426247" y="5291357"/>
                  <a:pt x="2388446" y="5272523"/>
                </a:cubicBezTo>
                <a:cubicBezTo>
                  <a:pt x="2370005" y="5263335"/>
                  <a:pt x="2349398" y="5258938"/>
                  <a:pt x="2328660" y="5268782"/>
                </a:cubicBezTo>
                <a:cubicBezTo>
                  <a:pt x="2325642" y="5270226"/>
                  <a:pt x="2321441" y="5270685"/>
                  <a:pt x="2318094" y="5269963"/>
                </a:cubicBezTo>
                <a:cubicBezTo>
                  <a:pt x="2262312" y="5257231"/>
                  <a:pt x="2206332" y="5275673"/>
                  <a:pt x="2149630" y="5267666"/>
                </a:cubicBezTo>
                <a:cubicBezTo>
                  <a:pt x="2117933" y="5263204"/>
                  <a:pt x="2084463" y="5265566"/>
                  <a:pt x="2051912" y="5259003"/>
                </a:cubicBezTo>
                <a:cubicBezTo>
                  <a:pt x="2038196" y="5256247"/>
                  <a:pt x="2023364" y="5256510"/>
                  <a:pt x="2009977" y="5264188"/>
                </a:cubicBezTo>
                <a:cubicBezTo>
                  <a:pt x="2003742" y="5267732"/>
                  <a:pt x="1996654" y="5270160"/>
                  <a:pt x="1989567" y="5265698"/>
                </a:cubicBezTo>
                <a:cubicBezTo>
                  <a:pt x="1958394" y="5246009"/>
                  <a:pt x="1923612" y="5256641"/>
                  <a:pt x="1890470" y="5254672"/>
                </a:cubicBezTo>
                <a:cubicBezTo>
                  <a:pt x="1876754" y="5253884"/>
                  <a:pt x="1861791" y="5255066"/>
                  <a:pt x="1852932" y="5270291"/>
                </a:cubicBezTo>
                <a:cubicBezTo>
                  <a:pt x="1847944" y="5278888"/>
                  <a:pt x="1838691" y="5276723"/>
                  <a:pt x="1831078" y="5273704"/>
                </a:cubicBezTo>
                <a:cubicBezTo>
                  <a:pt x="1777527" y="5252769"/>
                  <a:pt x="1722859" y="5260053"/>
                  <a:pt x="1668455" y="5267666"/>
                </a:cubicBezTo>
                <a:cubicBezTo>
                  <a:pt x="1654017" y="5269701"/>
                  <a:pt x="1642007" y="5270620"/>
                  <a:pt x="1631835" y="5258806"/>
                </a:cubicBezTo>
                <a:cubicBezTo>
                  <a:pt x="1619563" y="5244565"/>
                  <a:pt x="1603681" y="5242269"/>
                  <a:pt x="1585699" y="5242400"/>
                </a:cubicBezTo>
                <a:cubicBezTo>
                  <a:pt x="1549473" y="5242597"/>
                  <a:pt x="1495397" y="5224156"/>
                  <a:pt x="1488834" y="5224156"/>
                </a:cubicBezTo>
                <a:cubicBezTo>
                  <a:pt x="1476693" y="5224156"/>
                  <a:pt x="1413035" y="5233081"/>
                  <a:pt x="1403519" y="5233212"/>
                </a:cubicBezTo>
                <a:cubicBezTo>
                  <a:pt x="1357909" y="5233868"/>
                  <a:pt x="1312101" y="5230062"/>
                  <a:pt x="1267212" y="5242531"/>
                </a:cubicBezTo>
                <a:cubicBezTo>
                  <a:pt x="1261634" y="5244106"/>
                  <a:pt x="1254481" y="5242597"/>
                  <a:pt x="1248837" y="5240431"/>
                </a:cubicBezTo>
                <a:cubicBezTo>
                  <a:pt x="1215564" y="5227568"/>
                  <a:pt x="1182685" y="5241941"/>
                  <a:pt x="1150659" y="5245156"/>
                </a:cubicBezTo>
                <a:cubicBezTo>
                  <a:pt x="1120471" y="5248175"/>
                  <a:pt x="1089167" y="5256510"/>
                  <a:pt x="1058651" y="5262088"/>
                </a:cubicBezTo>
                <a:cubicBezTo>
                  <a:pt x="1033450" y="5266682"/>
                  <a:pt x="1007199" y="5267272"/>
                  <a:pt x="982655" y="5276132"/>
                </a:cubicBezTo>
                <a:cubicBezTo>
                  <a:pt x="964804" y="5282563"/>
                  <a:pt x="947610" y="5282169"/>
                  <a:pt x="930284" y="5275016"/>
                </a:cubicBezTo>
                <a:cubicBezTo>
                  <a:pt x="918472" y="5270160"/>
                  <a:pt x="906790" y="5267207"/>
                  <a:pt x="893927" y="5272457"/>
                </a:cubicBezTo>
                <a:cubicBezTo>
                  <a:pt x="863739" y="5284860"/>
                  <a:pt x="832566" y="5287814"/>
                  <a:pt x="800606" y="5280070"/>
                </a:cubicBezTo>
                <a:cubicBezTo>
                  <a:pt x="793715" y="5278429"/>
                  <a:pt x="784265" y="5274426"/>
                  <a:pt x="779999" y="5277379"/>
                </a:cubicBezTo>
                <a:cubicBezTo>
                  <a:pt x="749417" y="5298380"/>
                  <a:pt x="719163" y="5271013"/>
                  <a:pt x="687334" y="5277379"/>
                </a:cubicBezTo>
                <a:cubicBezTo>
                  <a:pt x="670993" y="5280595"/>
                  <a:pt x="648155" y="5285648"/>
                  <a:pt x="629976" y="5278363"/>
                </a:cubicBezTo>
                <a:cubicBezTo>
                  <a:pt x="582069" y="5259200"/>
                  <a:pt x="530420" y="5258478"/>
                  <a:pt x="481135" y="5246075"/>
                </a:cubicBezTo>
                <a:cubicBezTo>
                  <a:pt x="459281" y="5240562"/>
                  <a:pt x="435196" y="5233081"/>
                  <a:pt x="409339" y="5244500"/>
                </a:cubicBezTo>
                <a:cubicBezTo>
                  <a:pt x="474900" y="5275213"/>
                  <a:pt x="502595" y="5342350"/>
                  <a:pt x="553193" y="5387107"/>
                </a:cubicBezTo>
                <a:cubicBezTo>
                  <a:pt x="570190" y="5402135"/>
                  <a:pt x="586662" y="5417295"/>
                  <a:pt x="609369" y="5422480"/>
                </a:cubicBezTo>
                <a:cubicBezTo>
                  <a:pt x="648483" y="5431405"/>
                  <a:pt x="678868" y="5453062"/>
                  <a:pt x="706235" y="5481937"/>
                </a:cubicBezTo>
                <a:cubicBezTo>
                  <a:pt x="723888" y="5500510"/>
                  <a:pt x="740426" y="5525120"/>
                  <a:pt x="766021" y="5530436"/>
                </a:cubicBezTo>
                <a:cubicBezTo>
                  <a:pt x="797062" y="5536867"/>
                  <a:pt x="816094" y="5556424"/>
                  <a:pt x="836766" y="5576112"/>
                </a:cubicBezTo>
                <a:cubicBezTo>
                  <a:pt x="853632" y="5592191"/>
                  <a:pt x="870761" y="5616472"/>
                  <a:pt x="892615" y="5615423"/>
                </a:cubicBezTo>
                <a:cubicBezTo>
                  <a:pt x="928775" y="5613650"/>
                  <a:pt x="934681" y="5657818"/>
                  <a:pt x="967429" y="5656308"/>
                </a:cubicBezTo>
                <a:cubicBezTo>
                  <a:pt x="970711" y="5656177"/>
                  <a:pt x="973139" y="5662740"/>
                  <a:pt x="970973" y="5667662"/>
                </a:cubicBezTo>
                <a:cubicBezTo>
                  <a:pt x="964410" y="5682690"/>
                  <a:pt x="975961" y="5688793"/>
                  <a:pt x="985083" y="5695684"/>
                </a:cubicBezTo>
                <a:cubicBezTo>
                  <a:pt x="1000964" y="5707628"/>
                  <a:pt x="1018815" y="5715897"/>
                  <a:pt x="1037190" y="5723379"/>
                </a:cubicBezTo>
                <a:cubicBezTo>
                  <a:pt x="1060357" y="5732829"/>
                  <a:pt x="1087854" y="5737554"/>
                  <a:pt x="1104327" y="5755929"/>
                </a:cubicBezTo>
                <a:cubicBezTo>
                  <a:pt x="1121258" y="5774764"/>
                  <a:pt x="1141143" y="5785658"/>
                  <a:pt x="1163260" y="5790187"/>
                </a:cubicBezTo>
                <a:cubicBezTo>
                  <a:pt x="1219239" y="5801737"/>
                  <a:pt x="1274234" y="5814534"/>
                  <a:pt x="1323389" y="5845510"/>
                </a:cubicBezTo>
                <a:cubicBezTo>
                  <a:pt x="1327655" y="5848201"/>
                  <a:pt x="1333692" y="5848857"/>
                  <a:pt x="1339008" y="5849119"/>
                </a:cubicBezTo>
                <a:cubicBezTo>
                  <a:pt x="1386194" y="5851679"/>
                  <a:pt x="1433183" y="5853910"/>
                  <a:pt x="1477678" y="5873204"/>
                </a:cubicBezTo>
                <a:cubicBezTo>
                  <a:pt x="1485947" y="5876814"/>
                  <a:pt x="1497497" y="5872089"/>
                  <a:pt x="1507013" y="5873861"/>
                </a:cubicBezTo>
                <a:cubicBezTo>
                  <a:pt x="1540876" y="5880161"/>
                  <a:pt x="1576840" y="5882458"/>
                  <a:pt x="1607619" y="5896108"/>
                </a:cubicBezTo>
                <a:cubicBezTo>
                  <a:pt x="1642598" y="5911531"/>
                  <a:pt x="1676658" y="5919340"/>
                  <a:pt x="1714131" y="5916846"/>
                </a:cubicBezTo>
                <a:cubicBezTo>
                  <a:pt x="1745697" y="5914746"/>
                  <a:pt x="1776345" y="5915993"/>
                  <a:pt x="1804499" y="5935025"/>
                </a:cubicBezTo>
                <a:cubicBezTo>
                  <a:pt x="1820446" y="5945788"/>
                  <a:pt x="1840528" y="5945657"/>
                  <a:pt x="1859429" y="5941588"/>
                </a:cubicBezTo>
                <a:cubicBezTo>
                  <a:pt x="1881282" y="5936862"/>
                  <a:pt x="1903070" y="5931547"/>
                  <a:pt x="1924596" y="5925575"/>
                </a:cubicBezTo>
                <a:cubicBezTo>
                  <a:pt x="1942315" y="5920653"/>
                  <a:pt x="1960297" y="5917306"/>
                  <a:pt x="1976966" y="5926428"/>
                </a:cubicBezTo>
                <a:cubicBezTo>
                  <a:pt x="1999279" y="5938700"/>
                  <a:pt x="2022905" y="5941850"/>
                  <a:pt x="2047252" y="5938831"/>
                </a:cubicBezTo>
                <a:cubicBezTo>
                  <a:pt x="2073700" y="5935550"/>
                  <a:pt x="2088466" y="5950054"/>
                  <a:pt x="2112617" y="5959110"/>
                </a:cubicBezTo>
                <a:cubicBezTo>
                  <a:pt x="2125677" y="5964032"/>
                  <a:pt x="2189532" y="5960488"/>
                  <a:pt x="2197079" y="5961407"/>
                </a:cubicBezTo>
                <a:cubicBezTo>
                  <a:pt x="2199704" y="5961735"/>
                  <a:pt x="2202526" y="5962195"/>
                  <a:pt x="2204823" y="5963441"/>
                </a:cubicBezTo>
                <a:cubicBezTo>
                  <a:pt x="2246036" y="5985558"/>
                  <a:pt x="2287250" y="5977026"/>
                  <a:pt x="2329645" y="5966329"/>
                </a:cubicBezTo>
                <a:cubicBezTo>
                  <a:pt x="2348151" y="5961670"/>
                  <a:pt x="2368824" y="5965410"/>
                  <a:pt x="2388512" y="5965541"/>
                </a:cubicBezTo>
                <a:cubicBezTo>
                  <a:pt x="2431629" y="5965738"/>
                  <a:pt x="2469102" y="5953597"/>
                  <a:pt x="2499027" y="5920193"/>
                </a:cubicBezTo>
                <a:cubicBezTo>
                  <a:pt x="2517337" y="5899784"/>
                  <a:pt x="2534860" y="5876814"/>
                  <a:pt x="2564982" y="5872023"/>
                </a:cubicBezTo>
                <a:cubicBezTo>
                  <a:pt x="2566623" y="5871761"/>
                  <a:pt x="2569117" y="5870711"/>
                  <a:pt x="2569576" y="5869464"/>
                </a:cubicBezTo>
                <a:cubicBezTo>
                  <a:pt x="2584999" y="5827791"/>
                  <a:pt x="2627853" y="5805281"/>
                  <a:pt x="2643472" y="5764264"/>
                </a:cubicBezTo>
                <a:cubicBezTo>
                  <a:pt x="2653185" y="5738801"/>
                  <a:pt x="2665391" y="5715766"/>
                  <a:pt x="2683242" y="5694896"/>
                </a:cubicBezTo>
                <a:cubicBezTo>
                  <a:pt x="2700239" y="5675012"/>
                  <a:pt x="2718483" y="5671730"/>
                  <a:pt x="2742897" y="5678555"/>
                </a:cubicBezTo>
                <a:cubicBezTo>
                  <a:pt x="2767047" y="5685315"/>
                  <a:pt x="2777613" y="5696669"/>
                  <a:pt x="2778991" y="5723247"/>
                </a:cubicBezTo>
                <a:cubicBezTo>
                  <a:pt x="2782798" y="5796552"/>
                  <a:pt x="2790148" y="5869661"/>
                  <a:pt x="2793364" y="5909365"/>
                </a:cubicBezTo>
                <a:cubicBezTo>
                  <a:pt x="2800648" y="6096992"/>
                  <a:pt x="2803076" y="6251149"/>
                  <a:pt x="2798942" y="6405307"/>
                </a:cubicBezTo>
                <a:cubicBezTo>
                  <a:pt x="2797301" y="6466011"/>
                  <a:pt x="2786079" y="6526191"/>
                  <a:pt x="2781682" y="6586961"/>
                </a:cubicBezTo>
                <a:cubicBezTo>
                  <a:pt x="2776235" y="6662761"/>
                  <a:pt x="2772429" y="6738822"/>
                  <a:pt x="2757203" y="6813637"/>
                </a:cubicBezTo>
                <a:cubicBezTo>
                  <a:pt x="2755497" y="6821840"/>
                  <a:pt x="2791198" y="6890617"/>
                  <a:pt x="2805898" y="6842053"/>
                </a:cubicBezTo>
                <a:cubicBezTo>
                  <a:pt x="2807473" y="6836934"/>
                  <a:pt x="2809377" y="6831750"/>
                  <a:pt x="2809967" y="6826499"/>
                </a:cubicBezTo>
                <a:cubicBezTo>
                  <a:pt x="2820993" y="6726878"/>
                  <a:pt x="2830968" y="6627125"/>
                  <a:pt x="2843174" y="6527635"/>
                </a:cubicBezTo>
                <a:cubicBezTo>
                  <a:pt x="2849540" y="6475724"/>
                  <a:pt x="2840878" y="6422435"/>
                  <a:pt x="2850656" y="6372034"/>
                </a:cubicBezTo>
                <a:cubicBezTo>
                  <a:pt x="2876447" y="6239271"/>
                  <a:pt x="2850853" y="6107295"/>
                  <a:pt x="2852690" y="5975057"/>
                </a:cubicBezTo>
                <a:cubicBezTo>
                  <a:pt x="2852690" y="5973285"/>
                  <a:pt x="2852165" y="5971514"/>
                  <a:pt x="2852034" y="5969742"/>
                </a:cubicBezTo>
                <a:cubicBezTo>
                  <a:pt x="2845012" y="5887642"/>
                  <a:pt x="2837005" y="5805675"/>
                  <a:pt x="2831362" y="5723510"/>
                </a:cubicBezTo>
                <a:cubicBezTo>
                  <a:pt x="2828474" y="5681115"/>
                  <a:pt x="2845931" y="5664577"/>
                  <a:pt x="2888260" y="5663396"/>
                </a:cubicBezTo>
                <a:cubicBezTo>
                  <a:pt x="2920548" y="5662477"/>
                  <a:pt x="2952706" y="5668121"/>
                  <a:pt x="2984731" y="5668186"/>
                </a:cubicBezTo>
                <a:cubicBezTo>
                  <a:pt x="3064206" y="5668318"/>
                  <a:pt x="3136592" y="5638523"/>
                  <a:pt x="3209700" y="5610960"/>
                </a:cubicBezTo>
                <a:cubicBezTo>
                  <a:pt x="3297574" y="5577819"/>
                  <a:pt x="3364973" y="5516457"/>
                  <a:pt x="3430403" y="5453587"/>
                </a:cubicBezTo>
                <a:cubicBezTo>
                  <a:pt x="3451404" y="5433374"/>
                  <a:pt x="3469320" y="5410273"/>
                  <a:pt x="3494849" y="5394851"/>
                </a:cubicBezTo>
                <a:cubicBezTo>
                  <a:pt x="3501674" y="5390716"/>
                  <a:pt x="3508499" y="5384876"/>
                  <a:pt x="3509549" y="5376344"/>
                </a:cubicBezTo>
                <a:cubicBezTo>
                  <a:pt x="3515456" y="5329487"/>
                  <a:pt x="3552731" y="5300152"/>
                  <a:pt x="3580623" y="5271013"/>
                </a:cubicBezTo>
                <a:cubicBezTo>
                  <a:pt x="3616192" y="5233868"/>
                  <a:pt x="3657341" y="5198627"/>
                  <a:pt x="3704001" y="5172638"/>
                </a:cubicBezTo>
                <a:cubicBezTo>
                  <a:pt x="3717914" y="5164894"/>
                  <a:pt x="3730711" y="5154329"/>
                  <a:pt x="3742458" y="5143435"/>
                </a:cubicBezTo>
                <a:cubicBezTo>
                  <a:pt x="3807560" y="5083320"/>
                  <a:pt x="3850940" y="5008375"/>
                  <a:pt x="3886575" y="4928507"/>
                </a:cubicBezTo>
                <a:cubicBezTo>
                  <a:pt x="3892810" y="4914463"/>
                  <a:pt x="3899241" y="4901403"/>
                  <a:pt x="3909151" y="4889328"/>
                </a:cubicBezTo>
                <a:cubicBezTo>
                  <a:pt x="3928970" y="4865111"/>
                  <a:pt x="3928445" y="4828163"/>
                  <a:pt x="3957714" y="4809329"/>
                </a:cubicBezTo>
                <a:cubicBezTo>
                  <a:pt x="3958239" y="4809000"/>
                  <a:pt x="3958174" y="4807622"/>
                  <a:pt x="3958174" y="4806769"/>
                </a:cubicBezTo>
                <a:cubicBezTo>
                  <a:pt x="3957518" y="4766934"/>
                  <a:pt x="3976352" y="4734777"/>
                  <a:pt x="3998075" y="4703604"/>
                </a:cubicBezTo>
                <a:cubicBezTo>
                  <a:pt x="4004375" y="4694547"/>
                  <a:pt x="4006278" y="4683850"/>
                  <a:pt x="4005359" y="4672759"/>
                </a:cubicBezTo>
                <a:cubicBezTo>
                  <a:pt x="4004440" y="4661734"/>
                  <a:pt x="4005359" y="4650184"/>
                  <a:pt x="4011791" y="4641586"/>
                </a:cubicBezTo>
                <a:cubicBezTo>
                  <a:pt x="4053464" y="4585476"/>
                  <a:pt x="4044735" y="4511580"/>
                  <a:pt x="4079058" y="4452909"/>
                </a:cubicBezTo>
                <a:cubicBezTo>
                  <a:pt x="4081487" y="4448775"/>
                  <a:pt x="4081355" y="4442081"/>
                  <a:pt x="4080108" y="4437159"/>
                </a:cubicBezTo>
                <a:cubicBezTo>
                  <a:pt x="4073743" y="4411762"/>
                  <a:pt x="4077549" y="4386757"/>
                  <a:pt x="4086015" y="4363198"/>
                </a:cubicBezTo>
                <a:cubicBezTo>
                  <a:pt x="4100256" y="4323559"/>
                  <a:pt x="4084768" y="4283724"/>
                  <a:pt x="4088640" y="4243823"/>
                </a:cubicBezTo>
                <a:cubicBezTo>
                  <a:pt x="4090084" y="4229057"/>
                  <a:pt x="4075449" y="4210353"/>
                  <a:pt x="4084571" y="4193158"/>
                </a:cubicBezTo>
                <a:cubicBezTo>
                  <a:pt x="4101765" y="4160804"/>
                  <a:pt x="4074989" y="4121428"/>
                  <a:pt x="4101962" y="4091043"/>
                </a:cubicBezTo>
                <a:cubicBezTo>
                  <a:pt x="4102815" y="4090125"/>
                  <a:pt x="4102487" y="4087171"/>
                  <a:pt x="4101634" y="4085859"/>
                </a:cubicBezTo>
                <a:cubicBezTo>
                  <a:pt x="4084965" y="4060330"/>
                  <a:pt x="4096253" y="4038083"/>
                  <a:pt x="4109772" y="4016163"/>
                </a:cubicBezTo>
                <a:cubicBezTo>
                  <a:pt x="4114300" y="4008747"/>
                  <a:pt x="4115219" y="4000478"/>
                  <a:pt x="4112922" y="3992734"/>
                </a:cubicBezTo>
                <a:cubicBezTo>
                  <a:pt x="4109050" y="3979675"/>
                  <a:pt x="4114759" y="3969109"/>
                  <a:pt x="4117647" y="3957033"/>
                </a:cubicBezTo>
                <a:cubicBezTo>
                  <a:pt x="4125128" y="3925532"/>
                  <a:pt x="4134053" y="3892653"/>
                  <a:pt x="4131888" y="3861021"/>
                </a:cubicBezTo>
                <a:cubicBezTo>
                  <a:pt x="4130182" y="3835099"/>
                  <a:pt x="4131363" y="3811867"/>
                  <a:pt x="4140485" y="3788307"/>
                </a:cubicBezTo>
                <a:cubicBezTo>
                  <a:pt x="4139894" y="3780694"/>
                  <a:pt x="4139894" y="3773475"/>
                  <a:pt x="4139894" y="3766322"/>
                </a:cubicBezTo>
                <a:close/>
                <a:moveTo>
                  <a:pt x="3168027" y="1716863"/>
                </a:moveTo>
                <a:cubicBezTo>
                  <a:pt x="3183384" y="1716600"/>
                  <a:pt x="3180627" y="1740291"/>
                  <a:pt x="3182728" y="1754664"/>
                </a:cubicBezTo>
                <a:cubicBezTo>
                  <a:pt x="3181087" y="1763458"/>
                  <a:pt x="3186403" y="1776649"/>
                  <a:pt x="3171111" y="1777305"/>
                </a:cubicBezTo>
                <a:cubicBezTo>
                  <a:pt x="3156477" y="1777896"/>
                  <a:pt x="3154377" y="1766411"/>
                  <a:pt x="3154377" y="1755057"/>
                </a:cubicBezTo>
                <a:cubicBezTo>
                  <a:pt x="3154377" y="1740226"/>
                  <a:pt x="3150702" y="1717191"/>
                  <a:pt x="3168027" y="1716863"/>
                </a:cubicBezTo>
                <a:close/>
                <a:moveTo>
                  <a:pt x="3152736" y="2568108"/>
                </a:moveTo>
                <a:cubicBezTo>
                  <a:pt x="3156674" y="2558854"/>
                  <a:pt x="3161530" y="2544285"/>
                  <a:pt x="3174918" y="2553014"/>
                </a:cubicBezTo>
                <a:cubicBezTo>
                  <a:pt x="3186403" y="2560495"/>
                  <a:pt x="3186665" y="2579855"/>
                  <a:pt x="3178921" y="2586549"/>
                </a:cubicBezTo>
                <a:cubicBezTo>
                  <a:pt x="3150373" y="2611290"/>
                  <a:pt x="3160939" y="2642069"/>
                  <a:pt x="3162777" y="2670814"/>
                </a:cubicBezTo>
                <a:cubicBezTo>
                  <a:pt x="3163827" y="2686827"/>
                  <a:pt x="3171637" y="2708615"/>
                  <a:pt x="3153524" y="2711437"/>
                </a:cubicBezTo>
                <a:cubicBezTo>
                  <a:pt x="3138758" y="2713734"/>
                  <a:pt x="3142564" y="2689058"/>
                  <a:pt x="3139480" y="2676130"/>
                </a:cubicBezTo>
                <a:cubicBezTo>
                  <a:pt x="3137445" y="2667664"/>
                  <a:pt x="3139086" y="2658345"/>
                  <a:pt x="3139086" y="2649354"/>
                </a:cubicBezTo>
                <a:cubicBezTo>
                  <a:pt x="3138364" y="2621331"/>
                  <a:pt x="3141711" y="2593965"/>
                  <a:pt x="3152736" y="2568108"/>
                </a:cubicBezTo>
                <a:close/>
                <a:moveTo>
                  <a:pt x="3137511" y="2041584"/>
                </a:moveTo>
                <a:cubicBezTo>
                  <a:pt x="3134229" y="2052609"/>
                  <a:pt x="3136854" y="2068557"/>
                  <a:pt x="3124188" y="2071510"/>
                </a:cubicBezTo>
                <a:cubicBezTo>
                  <a:pt x="3111719" y="2074397"/>
                  <a:pt x="3109094" y="2059303"/>
                  <a:pt x="3104566" y="2050116"/>
                </a:cubicBezTo>
                <a:cubicBezTo>
                  <a:pt x="3101810" y="2044603"/>
                  <a:pt x="3100497" y="2038368"/>
                  <a:pt x="3097938" y="2032724"/>
                </a:cubicBezTo>
                <a:cubicBezTo>
                  <a:pt x="3090850" y="2017171"/>
                  <a:pt x="3100038" y="2007917"/>
                  <a:pt x="3111982" y="2003258"/>
                </a:cubicBezTo>
                <a:cubicBezTo>
                  <a:pt x="3126748" y="1997548"/>
                  <a:pt x="3128585" y="2012118"/>
                  <a:pt x="3132457" y="2021108"/>
                </a:cubicBezTo>
                <a:cubicBezTo>
                  <a:pt x="3135214" y="2027540"/>
                  <a:pt x="3135936" y="2034824"/>
                  <a:pt x="3137511" y="2041584"/>
                </a:cubicBezTo>
                <a:close/>
                <a:moveTo>
                  <a:pt x="3094066" y="1700390"/>
                </a:moveTo>
                <a:cubicBezTo>
                  <a:pt x="3111457" y="1703475"/>
                  <a:pt x="3127207" y="1708134"/>
                  <a:pt x="3129964" y="1732088"/>
                </a:cubicBezTo>
                <a:cubicBezTo>
                  <a:pt x="3132195" y="1751382"/>
                  <a:pt x="3130095" y="1768576"/>
                  <a:pt x="3123138" y="1795090"/>
                </a:cubicBezTo>
                <a:cubicBezTo>
                  <a:pt x="3104107" y="1765886"/>
                  <a:pt x="3093016" y="1740816"/>
                  <a:pt x="3077659" y="1718372"/>
                </a:cubicBezTo>
                <a:cubicBezTo>
                  <a:pt x="3069718" y="1706756"/>
                  <a:pt x="3082253" y="1698290"/>
                  <a:pt x="3094066" y="1700390"/>
                </a:cubicBezTo>
                <a:close/>
                <a:moveTo>
                  <a:pt x="3076543" y="2420448"/>
                </a:moveTo>
                <a:cubicBezTo>
                  <a:pt x="3079497" y="2410144"/>
                  <a:pt x="3076346" y="2391047"/>
                  <a:pt x="3088881" y="2391900"/>
                </a:cubicBezTo>
                <a:cubicBezTo>
                  <a:pt x="3104041" y="2392950"/>
                  <a:pt x="3099316" y="2411325"/>
                  <a:pt x="3100628" y="2423794"/>
                </a:cubicBezTo>
                <a:cubicBezTo>
                  <a:pt x="3098200" y="2435476"/>
                  <a:pt x="3103450" y="2456017"/>
                  <a:pt x="3086190" y="2454705"/>
                </a:cubicBezTo>
                <a:cubicBezTo>
                  <a:pt x="3073721" y="2453655"/>
                  <a:pt x="3072737" y="2433638"/>
                  <a:pt x="3076543" y="2420448"/>
                </a:cubicBezTo>
                <a:close/>
                <a:moveTo>
                  <a:pt x="3079562" y="2786317"/>
                </a:moveTo>
                <a:cubicBezTo>
                  <a:pt x="3095181" y="2787498"/>
                  <a:pt x="3100825" y="2797408"/>
                  <a:pt x="3100103" y="2812568"/>
                </a:cubicBezTo>
                <a:cubicBezTo>
                  <a:pt x="3102006" y="2828646"/>
                  <a:pt x="3089669" y="2837637"/>
                  <a:pt x="3077987" y="2835865"/>
                </a:cubicBezTo>
                <a:cubicBezTo>
                  <a:pt x="3060793" y="2833174"/>
                  <a:pt x="3069456" y="2813618"/>
                  <a:pt x="3064796" y="2802133"/>
                </a:cubicBezTo>
                <a:cubicBezTo>
                  <a:pt x="3060465" y="2791502"/>
                  <a:pt x="3068537" y="2785464"/>
                  <a:pt x="3079562" y="2786317"/>
                </a:cubicBezTo>
                <a:close/>
                <a:moveTo>
                  <a:pt x="2614465" y="1805918"/>
                </a:moveTo>
                <a:cubicBezTo>
                  <a:pt x="2633365" y="1809396"/>
                  <a:pt x="2633825" y="1826656"/>
                  <a:pt x="2638813" y="1838797"/>
                </a:cubicBezTo>
                <a:cubicBezTo>
                  <a:pt x="2639994" y="1846213"/>
                  <a:pt x="2636647" y="1849363"/>
                  <a:pt x="2631659" y="1847525"/>
                </a:cubicBezTo>
                <a:cubicBezTo>
                  <a:pt x="2617090" y="1842210"/>
                  <a:pt x="2609740" y="1830200"/>
                  <a:pt x="2606065" y="1815894"/>
                </a:cubicBezTo>
                <a:cubicBezTo>
                  <a:pt x="2604621" y="1809987"/>
                  <a:pt x="2607377" y="1804671"/>
                  <a:pt x="2614465" y="1805918"/>
                </a:cubicBezTo>
                <a:close/>
                <a:moveTo>
                  <a:pt x="2609740" y="2001683"/>
                </a:moveTo>
                <a:cubicBezTo>
                  <a:pt x="2599240" y="1996433"/>
                  <a:pt x="2581652" y="1996170"/>
                  <a:pt x="2582636" y="1977270"/>
                </a:cubicBezTo>
                <a:cubicBezTo>
                  <a:pt x="2583161" y="1966638"/>
                  <a:pt x="2586245" y="1956138"/>
                  <a:pt x="2598583" y="1956729"/>
                </a:cubicBezTo>
                <a:cubicBezTo>
                  <a:pt x="2617681" y="1957713"/>
                  <a:pt x="2617746" y="1974579"/>
                  <a:pt x="2620962" y="1987508"/>
                </a:cubicBezTo>
                <a:cubicBezTo>
                  <a:pt x="2620700" y="1995973"/>
                  <a:pt x="2617681" y="2005686"/>
                  <a:pt x="2609740" y="2001683"/>
                </a:cubicBezTo>
                <a:close/>
                <a:moveTo>
                  <a:pt x="2695711" y="2421104"/>
                </a:moveTo>
                <a:cubicBezTo>
                  <a:pt x="2678189" y="2406994"/>
                  <a:pt x="2675498" y="2391375"/>
                  <a:pt x="2668148" y="2378578"/>
                </a:cubicBezTo>
                <a:cubicBezTo>
                  <a:pt x="2659485" y="2363549"/>
                  <a:pt x="2658501" y="2344320"/>
                  <a:pt x="2632775" y="2341170"/>
                </a:cubicBezTo>
                <a:cubicBezTo>
                  <a:pt x="2618862" y="2339464"/>
                  <a:pt x="2618993" y="2316035"/>
                  <a:pt x="2616959" y="2301532"/>
                </a:cubicBezTo>
                <a:cubicBezTo>
                  <a:pt x="2614990" y="2287553"/>
                  <a:pt x="2628115" y="2291360"/>
                  <a:pt x="2636056" y="2289653"/>
                </a:cubicBezTo>
                <a:cubicBezTo>
                  <a:pt x="2648197" y="2287028"/>
                  <a:pt x="2651216" y="2275412"/>
                  <a:pt x="2657713" y="2267275"/>
                </a:cubicBezTo>
                <a:cubicBezTo>
                  <a:pt x="2663882" y="2259531"/>
                  <a:pt x="2673135" y="2251655"/>
                  <a:pt x="2677532" y="2265175"/>
                </a:cubicBezTo>
                <a:cubicBezTo>
                  <a:pt x="2693545" y="2313935"/>
                  <a:pt x="2706802" y="2363549"/>
                  <a:pt x="2695711" y="2421104"/>
                </a:cubicBezTo>
                <a:close/>
                <a:moveTo>
                  <a:pt x="2746309" y="2682167"/>
                </a:moveTo>
                <a:cubicBezTo>
                  <a:pt x="2744144" y="2685777"/>
                  <a:pt x="2740928" y="2690830"/>
                  <a:pt x="2737647" y="2691224"/>
                </a:cubicBezTo>
                <a:cubicBezTo>
                  <a:pt x="2730953" y="2692077"/>
                  <a:pt x="2730428" y="2685120"/>
                  <a:pt x="2728590" y="2680330"/>
                </a:cubicBezTo>
                <a:cubicBezTo>
                  <a:pt x="2724718" y="2670157"/>
                  <a:pt x="2723996" y="2659592"/>
                  <a:pt x="2723537" y="2648829"/>
                </a:cubicBezTo>
                <a:cubicBezTo>
                  <a:pt x="2722159" y="2618575"/>
                  <a:pt x="2726687" y="2588058"/>
                  <a:pt x="2719534" y="2558001"/>
                </a:cubicBezTo>
                <a:cubicBezTo>
                  <a:pt x="2718155" y="2552292"/>
                  <a:pt x="2715202" y="2544351"/>
                  <a:pt x="2722487" y="2541267"/>
                </a:cubicBezTo>
                <a:cubicBezTo>
                  <a:pt x="2731150" y="2537591"/>
                  <a:pt x="2734956" y="2545926"/>
                  <a:pt x="2738697" y="2551635"/>
                </a:cubicBezTo>
                <a:cubicBezTo>
                  <a:pt x="2753134" y="2574080"/>
                  <a:pt x="2757007" y="2599740"/>
                  <a:pt x="2760419" y="2626713"/>
                </a:cubicBezTo>
                <a:cubicBezTo>
                  <a:pt x="2757400" y="2644826"/>
                  <a:pt x="2756875" y="2664776"/>
                  <a:pt x="2746309" y="2682167"/>
                </a:cubicBezTo>
                <a:close/>
                <a:moveTo>
                  <a:pt x="2768097" y="2394459"/>
                </a:moveTo>
                <a:cubicBezTo>
                  <a:pt x="2765997" y="2395838"/>
                  <a:pt x="2764160" y="2398200"/>
                  <a:pt x="2763175" y="2400563"/>
                </a:cubicBezTo>
                <a:cubicBezTo>
                  <a:pt x="2759238" y="2409685"/>
                  <a:pt x="2758056" y="2426288"/>
                  <a:pt x="2743553" y="2416510"/>
                </a:cubicBezTo>
                <a:cubicBezTo>
                  <a:pt x="2733578" y="2409750"/>
                  <a:pt x="2719468" y="2398856"/>
                  <a:pt x="2728459" y="2381072"/>
                </a:cubicBezTo>
                <a:cubicBezTo>
                  <a:pt x="2736662" y="2364796"/>
                  <a:pt x="2733578" y="2340580"/>
                  <a:pt x="2760419" y="2337430"/>
                </a:cubicBezTo>
                <a:cubicBezTo>
                  <a:pt x="2767704" y="2336577"/>
                  <a:pt x="2767704" y="2327848"/>
                  <a:pt x="2769804" y="2322401"/>
                </a:cubicBezTo>
                <a:cubicBezTo>
                  <a:pt x="2774529" y="2309932"/>
                  <a:pt x="2777285" y="2296675"/>
                  <a:pt x="2782601" y="2284469"/>
                </a:cubicBezTo>
                <a:cubicBezTo>
                  <a:pt x="2786342" y="2275872"/>
                  <a:pt x="2784504" y="2258940"/>
                  <a:pt x="2798942" y="2262221"/>
                </a:cubicBezTo>
                <a:cubicBezTo>
                  <a:pt x="2810492" y="2264847"/>
                  <a:pt x="2812921" y="2279284"/>
                  <a:pt x="2814824" y="2293853"/>
                </a:cubicBezTo>
                <a:cubicBezTo>
                  <a:pt x="2802289" y="2327061"/>
                  <a:pt x="2806095" y="2370046"/>
                  <a:pt x="2768097" y="2394459"/>
                </a:cubicBezTo>
                <a:close/>
                <a:moveTo>
                  <a:pt x="2852559" y="4746721"/>
                </a:moveTo>
                <a:cubicBezTo>
                  <a:pt x="2844421" y="4815104"/>
                  <a:pt x="2838252" y="4883684"/>
                  <a:pt x="2829590" y="4951936"/>
                </a:cubicBezTo>
                <a:cubicBezTo>
                  <a:pt x="2822436" y="5007850"/>
                  <a:pt x="2816727" y="5063829"/>
                  <a:pt x="2814824" y="5120203"/>
                </a:cubicBezTo>
                <a:cubicBezTo>
                  <a:pt x="2814364" y="5133722"/>
                  <a:pt x="2814692" y="5147438"/>
                  <a:pt x="2806292" y="5158923"/>
                </a:cubicBezTo>
                <a:cubicBezTo>
                  <a:pt x="2782273" y="5191802"/>
                  <a:pt x="2779123" y="5229997"/>
                  <a:pt x="2777088" y="5268650"/>
                </a:cubicBezTo>
                <a:cubicBezTo>
                  <a:pt x="2776235" y="5285582"/>
                  <a:pt x="2773676" y="5302448"/>
                  <a:pt x="2772035" y="5319314"/>
                </a:cubicBezTo>
                <a:cubicBezTo>
                  <a:pt x="2771510" y="5325024"/>
                  <a:pt x="2770066" y="5330799"/>
                  <a:pt x="2764357" y="5332243"/>
                </a:cubicBezTo>
                <a:cubicBezTo>
                  <a:pt x="2756022" y="5334409"/>
                  <a:pt x="2754184" y="5326533"/>
                  <a:pt x="2751625" y="5321283"/>
                </a:cubicBezTo>
                <a:cubicBezTo>
                  <a:pt x="2733775" y="5284729"/>
                  <a:pt x="2728656" y="5244237"/>
                  <a:pt x="2716580" y="5205911"/>
                </a:cubicBezTo>
                <a:cubicBezTo>
                  <a:pt x="2674054" y="5070983"/>
                  <a:pt x="2630806" y="4936382"/>
                  <a:pt x="2576139" y="4805719"/>
                </a:cubicBezTo>
                <a:cubicBezTo>
                  <a:pt x="2563473" y="4775465"/>
                  <a:pt x="2552448" y="4744621"/>
                  <a:pt x="2576205" y="4714367"/>
                </a:cubicBezTo>
                <a:cubicBezTo>
                  <a:pt x="2588477" y="4698748"/>
                  <a:pt x="2603177" y="4687591"/>
                  <a:pt x="2625162" y="4692119"/>
                </a:cubicBezTo>
                <a:cubicBezTo>
                  <a:pt x="2664866" y="4698222"/>
                  <a:pt x="2704505" y="4704916"/>
                  <a:pt x="2744340" y="4710364"/>
                </a:cubicBezTo>
                <a:cubicBezTo>
                  <a:pt x="2771773" y="4714104"/>
                  <a:pt x="2799401" y="4718370"/>
                  <a:pt x="2826965" y="4718238"/>
                </a:cubicBezTo>
                <a:cubicBezTo>
                  <a:pt x="2849146" y="4718238"/>
                  <a:pt x="2855053" y="4725786"/>
                  <a:pt x="2852559" y="4746721"/>
                </a:cubicBezTo>
                <a:close/>
                <a:moveTo>
                  <a:pt x="2938136" y="4711545"/>
                </a:moveTo>
                <a:cubicBezTo>
                  <a:pt x="2932821" y="4788000"/>
                  <a:pt x="2927964" y="4859270"/>
                  <a:pt x="2922977" y="4930541"/>
                </a:cubicBezTo>
                <a:cubicBezTo>
                  <a:pt x="2922517" y="4936841"/>
                  <a:pt x="2882354" y="4986718"/>
                  <a:pt x="2877104" y="4986652"/>
                </a:cubicBezTo>
                <a:cubicBezTo>
                  <a:pt x="2863650" y="4986521"/>
                  <a:pt x="2864438" y="4974905"/>
                  <a:pt x="2865159" y="4967292"/>
                </a:cubicBezTo>
                <a:cubicBezTo>
                  <a:pt x="2866931" y="4949639"/>
                  <a:pt x="2871919" y="4932313"/>
                  <a:pt x="2874150" y="4914594"/>
                </a:cubicBezTo>
                <a:cubicBezTo>
                  <a:pt x="2881697" y="4853496"/>
                  <a:pt x="2889179" y="4792331"/>
                  <a:pt x="2895348" y="4731101"/>
                </a:cubicBezTo>
                <a:cubicBezTo>
                  <a:pt x="2896660" y="4717845"/>
                  <a:pt x="2902370" y="4709576"/>
                  <a:pt x="2912148" y="4702685"/>
                </a:cubicBezTo>
                <a:cubicBezTo>
                  <a:pt x="2917858" y="4698682"/>
                  <a:pt x="2923764" y="4692185"/>
                  <a:pt x="2931180" y="4695400"/>
                </a:cubicBezTo>
                <a:cubicBezTo>
                  <a:pt x="2940368" y="4699338"/>
                  <a:pt x="2938005" y="4708920"/>
                  <a:pt x="2938136" y="4711545"/>
                </a:cubicBezTo>
                <a:close/>
                <a:moveTo>
                  <a:pt x="2910639" y="3958149"/>
                </a:moveTo>
                <a:cubicBezTo>
                  <a:pt x="2908211" y="3959265"/>
                  <a:pt x="2904798" y="3960643"/>
                  <a:pt x="2904076" y="3962677"/>
                </a:cubicBezTo>
                <a:cubicBezTo>
                  <a:pt x="2884782" y="4016885"/>
                  <a:pt x="2813905" y="4015572"/>
                  <a:pt x="2791461" y="4067221"/>
                </a:cubicBezTo>
                <a:cubicBezTo>
                  <a:pt x="2787917" y="4075424"/>
                  <a:pt x="2774726" y="4080083"/>
                  <a:pt x="2765275" y="4085005"/>
                </a:cubicBezTo>
                <a:cubicBezTo>
                  <a:pt x="2689280" y="4124841"/>
                  <a:pt x="2633759" y="4186137"/>
                  <a:pt x="2586114" y="4255635"/>
                </a:cubicBezTo>
                <a:cubicBezTo>
                  <a:pt x="2573186" y="4274536"/>
                  <a:pt x="2565639" y="4295274"/>
                  <a:pt x="2566951" y="4318768"/>
                </a:cubicBezTo>
                <a:cubicBezTo>
                  <a:pt x="2568264" y="4341935"/>
                  <a:pt x="2559470" y="4362870"/>
                  <a:pt x="2550085" y="4383214"/>
                </a:cubicBezTo>
                <a:cubicBezTo>
                  <a:pt x="2533219" y="4419965"/>
                  <a:pt x="2530266" y="4457110"/>
                  <a:pt x="2543457" y="4495567"/>
                </a:cubicBezTo>
                <a:cubicBezTo>
                  <a:pt x="2550479" y="4516108"/>
                  <a:pt x="2553957" y="4537174"/>
                  <a:pt x="2551463" y="4559028"/>
                </a:cubicBezTo>
                <a:cubicBezTo>
                  <a:pt x="2549101" y="4580226"/>
                  <a:pt x="2562751" y="4596239"/>
                  <a:pt x="2570233" y="4614154"/>
                </a:cubicBezTo>
                <a:cubicBezTo>
                  <a:pt x="2582308" y="4643030"/>
                  <a:pt x="2578436" y="4663047"/>
                  <a:pt x="2557501" y="4685097"/>
                </a:cubicBezTo>
                <a:cubicBezTo>
                  <a:pt x="2545622" y="4697632"/>
                  <a:pt x="2537747" y="4697501"/>
                  <a:pt x="2529281" y="4681816"/>
                </a:cubicBezTo>
                <a:cubicBezTo>
                  <a:pt x="2515565" y="4656418"/>
                  <a:pt x="2507296" y="4628921"/>
                  <a:pt x="2497846" y="4601882"/>
                </a:cubicBezTo>
                <a:cubicBezTo>
                  <a:pt x="2448954" y="4461966"/>
                  <a:pt x="2384837" y="4328875"/>
                  <a:pt x="2317635" y="4197162"/>
                </a:cubicBezTo>
                <a:cubicBezTo>
                  <a:pt x="2303853" y="4170124"/>
                  <a:pt x="2286659" y="4144332"/>
                  <a:pt x="2286331" y="4112306"/>
                </a:cubicBezTo>
                <a:cubicBezTo>
                  <a:pt x="2286003" y="4081593"/>
                  <a:pt x="2302803" y="4063742"/>
                  <a:pt x="2333451" y="4062233"/>
                </a:cubicBezTo>
                <a:cubicBezTo>
                  <a:pt x="2351499" y="4061314"/>
                  <a:pt x="2369086" y="4064530"/>
                  <a:pt x="2386674" y="4068008"/>
                </a:cubicBezTo>
                <a:cubicBezTo>
                  <a:pt x="2460767" y="4082512"/>
                  <a:pt x="2528888" y="4056655"/>
                  <a:pt x="2594843" y="4030667"/>
                </a:cubicBezTo>
                <a:cubicBezTo>
                  <a:pt x="2653644" y="4007435"/>
                  <a:pt x="2703127" y="3966155"/>
                  <a:pt x="2751034" y="3924679"/>
                </a:cubicBezTo>
                <a:cubicBezTo>
                  <a:pt x="2764488" y="3912998"/>
                  <a:pt x="2774923" y="3897838"/>
                  <a:pt x="2790542" y="3888453"/>
                </a:cubicBezTo>
                <a:cubicBezTo>
                  <a:pt x="2819024" y="3871390"/>
                  <a:pt x="2839631" y="3850062"/>
                  <a:pt x="2848950" y="3815608"/>
                </a:cubicBezTo>
                <a:cubicBezTo>
                  <a:pt x="2857219" y="3785091"/>
                  <a:pt x="2883535" y="3763894"/>
                  <a:pt x="2906110" y="3742171"/>
                </a:cubicBezTo>
                <a:cubicBezTo>
                  <a:pt x="2917989" y="3730752"/>
                  <a:pt x="2920483" y="3741515"/>
                  <a:pt x="2922517" y="3751096"/>
                </a:cubicBezTo>
                <a:cubicBezTo>
                  <a:pt x="2933017" y="3801235"/>
                  <a:pt x="2932624" y="3852490"/>
                  <a:pt x="2938202" y="3902891"/>
                </a:cubicBezTo>
                <a:cubicBezTo>
                  <a:pt x="2942861" y="3928354"/>
                  <a:pt x="2934330" y="3947058"/>
                  <a:pt x="2910639" y="3958149"/>
                </a:cubicBezTo>
                <a:close/>
                <a:moveTo>
                  <a:pt x="2976988" y="3667226"/>
                </a:moveTo>
                <a:cubicBezTo>
                  <a:pt x="2981581" y="3663091"/>
                  <a:pt x="2985585" y="3657184"/>
                  <a:pt x="2992869" y="3659219"/>
                </a:cubicBezTo>
                <a:cubicBezTo>
                  <a:pt x="3001072" y="3661516"/>
                  <a:pt x="2999038" y="3669391"/>
                  <a:pt x="2999760" y="3675101"/>
                </a:cubicBezTo>
                <a:cubicBezTo>
                  <a:pt x="3004288" y="3711917"/>
                  <a:pt x="2996741" y="3748078"/>
                  <a:pt x="2992147" y="3784303"/>
                </a:cubicBezTo>
                <a:cubicBezTo>
                  <a:pt x="2987947" y="3817117"/>
                  <a:pt x="2981713" y="3849668"/>
                  <a:pt x="2975806" y="3882153"/>
                </a:cubicBezTo>
                <a:cubicBezTo>
                  <a:pt x="2974494" y="3889372"/>
                  <a:pt x="2974887" y="3900988"/>
                  <a:pt x="2963796" y="3899478"/>
                </a:cubicBezTo>
                <a:cubicBezTo>
                  <a:pt x="2955790" y="3898363"/>
                  <a:pt x="2956512" y="3888322"/>
                  <a:pt x="2956184" y="3881300"/>
                </a:cubicBezTo>
                <a:cubicBezTo>
                  <a:pt x="2953952" y="3839233"/>
                  <a:pt x="2951852" y="3797232"/>
                  <a:pt x="2949227" y="3746371"/>
                </a:cubicBezTo>
                <a:cubicBezTo>
                  <a:pt x="2943255" y="3720974"/>
                  <a:pt x="2950146" y="3691048"/>
                  <a:pt x="2976988" y="3667226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39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1A627FB-6145-4AFF-885B-D0706D581F60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막힌 원호 2">
            <a:extLst>
              <a:ext uri="{FF2B5EF4-FFF2-40B4-BE49-F238E27FC236}">
                <a16:creationId xmlns:a16="http://schemas.microsoft.com/office/drawing/2014/main" id="{BF5F242D-66E3-4698-AE0F-6841FEB22166}"/>
              </a:ext>
            </a:extLst>
          </p:cNvPr>
          <p:cNvSpPr/>
          <p:nvPr/>
        </p:nvSpPr>
        <p:spPr>
          <a:xfrm>
            <a:off x="4462224" y="2242280"/>
            <a:ext cx="3024007" cy="3024007"/>
          </a:xfrm>
          <a:prstGeom prst="blockArc">
            <a:avLst>
              <a:gd name="adj1" fmla="val 10799999"/>
              <a:gd name="adj2" fmla="val 16182306"/>
              <a:gd name="adj3" fmla="val 2060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막힌 원호 3">
            <a:extLst>
              <a:ext uri="{FF2B5EF4-FFF2-40B4-BE49-F238E27FC236}">
                <a16:creationId xmlns:a16="http://schemas.microsoft.com/office/drawing/2014/main" id="{8EDCA759-46CC-44E8-9740-F51FC5A0C30D}"/>
              </a:ext>
            </a:extLst>
          </p:cNvPr>
          <p:cNvSpPr/>
          <p:nvPr/>
        </p:nvSpPr>
        <p:spPr>
          <a:xfrm rot="5400000">
            <a:off x="4689937" y="2242280"/>
            <a:ext cx="3024007" cy="3024007"/>
          </a:xfrm>
          <a:prstGeom prst="blockArc">
            <a:avLst>
              <a:gd name="adj1" fmla="val 10799999"/>
              <a:gd name="adj2" fmla="val 16182306"/>
              <a:gd name="adj3" fmla="val 2060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막힌 원호 4">
            <a:extLst>
              <a:ext uri="{FF2B5EF4-FFF2-40B4-BE49-F238E27FC236}">
                <a16:creationId xmlns:a16="http://schemas.microsoft.com/office/drawing/2014/main" id="{1D4E28B8-422B-4420-A753-D728C4FF3CB5}"/>
              </a:ext>
            </a:extLst>
          </p:cNvPr>
          <p:cNvSpPr/>
          <p:nvPr/>
        </p:nvSpPr>
        <p:spPr>
          <a:xfrm rot="10800000">
            <a:off x="4689938" y="2495684"/>
            <a:ext cx="3024007" cy="3024007"/>
          </a:xfrm>
          <a:prstGeom prst="blockArc">
            <a:avLst>
              <a:gd name="adj1" fmla="val 10799999"/>
              <a:gd name="adj2" fmla="val 16182306"/>
              <a:gd name="adj3" fmla="val 2060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막힌 원호 5">
            <a:extLst>
              <a:ext uri="{FF2B5EF4-FFF2-40B4-BE49-F238E27FC236}">
                <a16:creationId xmlns:a16="http://schemas.microsoft.com/office/drawing/2014/main" id="{97F34FE5-752D-46AD-BF0C-A1B01411F739}"/>
              </a:ext>
            </a:extLst>
          </p:cNvPr>
          <p:cNvSpPr/>
          <p:nvPr/>
        </p:nvSpPr>
        <p:spPr>
          <a:xfrm rot="16200000">
            <a:off x="4462224" y="2495684"/>
            <a:ext cx="3024007" cy="3024007"/>
          </a:xfrm>
          <a:prstGeom prst="blockArc">
            <a:avLst>
              <a:gd name="adj1" fmla="val 10799999"/>
              <a:gd name="adj2" fmla="val 16182306"/>
              <a:gd name="adj3" fmla="val 2060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7" name="Group 11">
            <a:extLst>
              <a:ext uri="{FF2B5EF4-FFF2-40B4-BE49-F238E27FC236}">
                <a16:creationId xmlns:a16="http://schemas.microsoft.com/office/drawing/2014/main" id="{70E21D4E-593F-4268-99C0-841A48FDFD82}"/>
              </a:ext>
            </a:extLst>
          </p:cNvPr>
          <p:cNvGrpSpPr/>
          <p:nvPr/>
        </p:nvGrpSpPr>
        <p:grpSpPr>
          <a:xfrm>
            <a:off x="8305461" y="1764416"/>
            <a:ext cx="2934851" cy="1096064"/>
            <a:chOff x="994277" y="3861048"/>
            <a:chExt cx="2050360" cy="109606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2183C9E-D05B-4F12-BAB6-4C888EA0AEE7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6D249BC-55DE-4234-B005-37B0C051608E}"/>
                </a:ext>
              </a:extLst>
            </p:cNvPr>
            <p:cNvSpPr txBox="1"/>
            <p:nvPr/>
          </p:nvSpPr>
          <p:spPr>
            <a:xfrm>
              <a:off x="994277" y="4126115"/>
              <a:ext cx="2050360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" name="Group 14">
            <a:extLst>
              <a:ext uri="{FF2B5EF4-FFF2-40B4-BE49-F238E27FC236}">
                <a16:creationId xmlns:a16="http://schemas.microsoft.com/office/drawing/2014/main" id="{80608263-F232-4100-8E73-CC1432E74851}"/>
              </a:ext>
            </a:extLst>
          </p:cNvPr>
          <p:cNvGrpSpPr/>
          <p:nvPr/>
        </p:nvGrpSpPr>
        <p:grpSpPr>
          <a:xfrm>
            <a:off x="8305461" y="4959183"/>
            <a:ext cx="2934851" cy="1096064"/>
            <a:chOff x="994277" y="3861048"/>
            <a:chExt cx="2050360" cy="109606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32515CB-EEF7-4625-BC74-87C01F2D912E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4042EA2-57C8-4D85-9BD4-5C4FD8717B27}"/>
                </a:ext>
              </a:extLst>
            </p:cNvPr>
            <p:cNvSpPr txBox="1"/>
            <p:nvPr/>
          </p:nvSpPr>
          <p:spPr>
            <a:xfrm>
              <a:off x="994277" y="4126115"/>
              <a:ext cx="2050360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" name="Group 17">
            <a:extLst>
              <a:ext uri="{FF2B5EF4-FFF2-40B4-BE49-F238E27FC236}">
                <a16:creationId xmlns:a16="http://schemas.microsoft.com/office/drawing/2014/main" id="{2CD14458-53C9-44E2-A104-664538D772E9}"/>
              </a:ext>
            </a:extLst>
          </p:cNvPr>
          <p:cNvGrpSpPr/>
          <p:nvPr/>
        </p:nvGrpSpPr>
        <p:grpSpPr>
          <a:xfrm>
            <a:off x="963038" y="1764416"/>
            <a:ext cx="2934850" cy="1096064"/>
            <a:chOff x="994277" y="3861048"/>
            <a:chExt cx="2050360" cy="10960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F2FAE78-8421-41FA-B42D-4CA9F33A341E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9280D1C-303D-4CE2-9DFA-71721B0ED872}"/>
                </a:ext>
              </a:extLst>
            </p:cNvPr>
            <p:cNvSpPr txBox="1"/>
            <p:nvPr/>
          </p:nvSpPr>
          <p:spPr>
            <a:xfrm>
              <a:off x="994277" y="4126115"/>
              <a:ext cx="2050360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Group 20">
            <a:extLst>
              <a:ext uri="{FF2B5EF4-FFF2-40B4-BE49-F238E27FC236}">
                <a16:creationId xmlns:a16="http://schemas.microsoft.com/office/drawing/2014/main" id="{70086C8D-C7C8-4348-A2DF-690D5BE94A1C}"/>
              </a:ext>
            </a:extLst>
          </p:cNvPr>
          <p:cNvGrpSpPr/>
          <p:nvPr/>
        </p:nvGrpSpPr>
        <p:grpSpPr>
          <a:xfrm>
            <a:off x="963038" y="4959183"/>
            <a:ext cx="2934850" cy="1096064"/>
            <a:chOff x="994277" y="3861048"/>
            <a:chExt cx="2050360" cy="109606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44AFB9A-F3BE-46E7-A50C-AC11DDD5CC78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5576E03-743C-4857-A7A3-54BFA49C4784}"/>
                </a:ext>
              </a:extLst>
            </p:cNvPr>
            <p:cNvSpPr txBox="1"/>
            <p:nvPr/>
          </p:nvSpPr>
          <p:spPr>
            <a:xfrm>
              <a:off x="994277" y="4126115"/>
              <a:ext cx="2050360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9" name="Elbow Connector 24">
            <a:extLst>
              <a:ext uri="{FF2B5EF4-FFF2-40B4-BE49-F238E27FC236}">
                <a16:creationId xmlns:a16="http://schemas.microsoft.com/office/drawing/2014/main" id="{4B173A26-270E-46D6-B168-755E4B92897C}"/>
              </a:ext>
            </a:extLst>
          </p:cNvPr>
          <p:cNvCxnSpPr/>
          <p:nvPr/>
        </p:nvCxnSpPr>
        <p:spPr>
          <a:xfrm flipV="1">
            <a:off x="4161512" y="5159094"/>
            <a:ext cx="648072" cy="203330"/>
          </a:xfrm>
          <a:prstGeom prst="bentConnector3">
            <a:avLst/>
          </a:prstGeom>
          <a:ln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27">
            <a:extLst>
              <a:ext uri="{FF2B5EF4-FFF2-40B4-BE49-F238E27FC236}">
                <a16:creationId xmlns:a16="http://schemas.microsoft.com/office/drawing/2014/main" id="{EADA8A32-664E-4BD9-AA6A-CF0C8DBB3D97}"/>
              </a:ext>
            </a:extLst>
          </p:cNvPr>
          <p:cNvCxnSpPr/>
          <p:nvPr/>
        </p:nvCxnSpPr>
        <p:spPr>
          <a:xfrm>
            <a:off x="4080626" y="2612180"/>
            <a:ext cx="648072" cy="196834"/>
          </a:xfrm>
          <a:prstGeom prst="bentConnector3">
            <a:avLst/>
          </a:prstGeom>
          <a:ln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lbow Connector 34">
            <a:extLst>
              <a:ext uri="{FF2B5EF4-FFF2-40B4-BE49-F238E27FC236}">
                <a16:creationId xmlns:a16="http://schemas.microsoft.com/office/drawing/2014/main" id="{8BDEA624-45CB-47B4-9F46-0F97F94582E5}"/>
              </a:ext>
            </a:extLst>
          </p:cNvPr>
          <p:cNvCxnSpPr/>
          <p:nvPr/>
        </p:nvCxnSpPr>
        <p:spPr>
          <a:xfrm rot="10800000">
            <a:off x="7480268" y="5134418"/>
            <a:ext cx="638511" cy="196979"/>
          </a:xfrm>
          <a:prstGeom prst="bentConnector3">
            <a:avLst/>
          </a:prstGeom>
          <a:ln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lbow Connector 35">
            <a:extLst>
              <a:ext uri="{FF2B5EF4-FFF2-40B4-BE49-F238E27FC236}">
                <a16:creationId xmlns:a16="http://schemas.microsoft.com/office/drawing/2014/main" id="{9E3C2FC7-BA64-41C9-9D58-C669C2AF7E08}"/>
              </a:ext>
            </a:extLst>
          </p:cNvPr>
          <p:cNvCxnSpPr/>
          <p:nvPr/>
        </p:nvCxnSpPr>
        <p:spPr>
          <a:xfrm rot="10800000" flipV="1">
            <a:off x="7542713" y="2529788"/>
            <a:ext cx="576064" cy="196834"/>
          </a:xfrm>
          <a:prstGeom prst="bentConnector3">
            <a:avLst/>
          </a:prstGeom>
          <a:ln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84DDFD4F-21A0-4536-BAE4-DB63D6548E60}"/>
              </a:ext>
            </a:extLst>
          </p:cNvPr>
          <p:cNvSpPr txBox="1"/>
          <p:nvPr/>
        </p:nvSpPr>
        <p:spPr>
          <a:xfrm>
            <a:off x="5169624" y="3502912"/>
            <a:ext cx="18722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CONTENTS</a:t>
            </a:r>
          </a:p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TITLE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4" name="Parallelogram 15">
            <a:extLst>
              <a:ext uri="{FF2B5EF4-FFF2-40B4-BE49-F238E27FC236}">
                <a16:creationId xmlns:a16="http://schemas.microsoft.com/office/drawing/2014/main" id="{CE0D2C41-68FD-4D4A-BD69-208BF3027F58}"/>
              </a:ext>
            </a:extLst>
          </p:cNvPr>
          <p:cNvSpPr/>
          <p:nvPr/>
        </p:nvSpPr>
        <p:spPr>
          <a:xfrm flipH="1">
            <a:off x="6906744" y="2805055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30">
            <a:extLst>
              <a:ext uri="{FF2B5EF4-FFF2-40B4-BE49-F238E27FC236}">
                <a16:creationId xmlns:a16="http://schemas.microsoft.com/office/drawing/2014/main" id="{1580FA0C-08D2-42D8-8719-C35D45029574}"/>
              </a:ext>
            </a:extLst>
          </p:cNvPr>
          <p:cNvSpPr/>
          <p:nvPr/>
        </p:nvSpPr>
        <p:spPr>
          <a:xfrm>
            <a:off x="6953103" y="464203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ounded Rectangle 32">
            <a:extLst>
              <a:ext uri="{FF2B5EF4-FFF2-40B4-BE49-F238E27FC236}">
                <a16:creationId xmlns:a16="http://schemas.microsoft.com/office/drawing/2014/main" id="{B1B6678E-88CE-4504-8E96-BA0CD55ACB44}"/>
              </a:ext>
            </a:extLst>
          </p:cNvPr>
          <p:cNvSpPr/>
          <p:nvPr/>
        </p:nvSpPr>
        <p:spPr>
          <a:xfrm>
            <a:off x="4911437" y="2840091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Frame 17">
            <a:extLst>
              <a:ext uri="{FF2B5EF4-FFF2-40B4-BE49-F238E27FC236}">
                <a16:creationId xmlns:a16="http://schemas.microsoft.com/office/drawing/2014/main" id="{770B3FF0-B118-4A9F-80D3-766A908E955C}"/>
              </a:ext>
            </a:extLst>
          </p:cNvPr>
          <p:cNvSpPr/>
          <p:nvPr/>
        </p:nvSpPr>
        <p:spPr>
          <a:xfrm>
            <a:off x="4947762" y="4674092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88DAE601-2774-4E11-9A10-D6D937C3D3EA}"/>
              </a:ext>
            </a:extLst>
          </p:cNvPr>
          <p:cNvGrpSpPr/>
          <p:nvPr/>
        </p:nvGrpSpPr>
        <p:grpSpPr>
          <a:xfrm>
            <a:off x="5448412" y="2331218"/>
            <a:ext cx="5785646" cy="3295686"/>
            <a:chOff x="3995936" y="2687633"/>
            <a:chExt cx="4428064" cy="2622911"/>
          </a:xfrm>
        </p:grpSpPr>
        <p:sp>
          <p:nvSpPr>
            <p:cNvPr id="4" name="Chevron 8">
              <a:extLst>
                <a:ext uri="{FF2B5EF4-FFF2-40B4-BE49-F238E27FC236}">
                  <a16:creationId xmlns:a16="http://schemas.microsoft.com/office/drawing/2014/main" id="{FD84E2D0-AC98-439C-996E-21F410EB1336}"/>
                </a:ext>
              </a:extLst>
            </p:cNvPr>
            <p:cNvSpPr/>
            <p:nvPr/>
          </p:nvSpPr>
          <p:spPr>
            <a:xfrm>
              <a:off x="3995936" y="2687634"/>
              <a:ext cx="4428064" cy="2620001"/>
            </a:xfrm>
            <a:custGeom>
              <a:avLst/>
              <a:gdLst/>
              <a:ahLst/>
              <a:cxnLst/>
              <a:rect l="l" t="t" r="r" b="b"/>
              <a:pathLst>
                <a:path w="4428064" h="2620001">
                  <a:moveTo>
                    <a:pt x="2880320" y="0"/>
                  </a:moveTo>
                  <a:lnTo>
                    <a:pt x="3458511" y="0"/>
                  </a:lnTo>
                  <a:lnTo>
                    <a:pt x="4428064" y="1310001"/>
                  </a:lnTo>
                  <a:lnTo>
                    <a:pt x="3458511" y="2620001"/>
                  </a:lnTo>
                  <a:lnTo>
                    <a:pt x="2880320" y="2620001"/>
                  </a:lnTo>
                  <a:lnTo>
                    <a:pt x="3680013" y="1539505"/>
                  </a:lnTo>
                  <a:lnTo>
                    <a:pt x="0" y="1539505"/>
                  </a:lnTo>
                  <a:lnTo>
                    <a:pt x="0" y="1071505"/>
                  </a:lnTo>
                  <a:lnTo>
                    <a:pt x="3673358" y="107150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" name="Rectangle 10">
              <a:extLst>
                <a:ext uri="{FF2B5EF4-FFF2-40B4-BE49-F238E27FC236}">
                  <a16:creationId xmlns:a16="http://schemas.microsoft.com/office/drawing/2014/main" id="{2212F53D-5062-4C91-9C42-208CA214EB04}"/>
                </a:ext>
              </a:extLst>
            </p:cNvPr>
            <p:cNvSpPr/>
            <p:nvPr/>
          </p:nvSpPr>
          <p:spPr>
            <a:xfrm>
              <a:off x="3995936" y="2687633"/>
              <a:ext cx="3513998" cy="981444"/>
            </a:xfrm>
            <a:custGeom>
              <a:avLst/>
              <a:gdLst/>
              <a:ahLst/>
              <a:cxnLst/>
              <a:rect l="l" t="t" r="r" b="b"/>
              <a:pathLst>
                <a:path w="3513998" h="981444">
                  <a:moveTo>
                    <a:pt x="2210876" y="0"/>
                  </a:moveTo>
                  <a:lnTo>
                    <a:pt x="2789067" y="0"/>
                  </a:lnTo>
                  <a:lnTo>
                    <a:pt x="3169075" y="513444"/>
                  </a:lnTo>
                  <a:lnTo>
                    <a:pt x="3170262" y="513444"/>
                  </a:lnTo>
                  <a:lnTo>
                    <a:pt x="3170262" y="515048"/>
                  </a:lnTo>
                  <a:lnTo>
                    <a:pt x="3513998" y="979483"/>
                  </a:lnTo>
                  <a:lnTo>
                    <a:pt x="3170262" y="979483"/>
                  </a:lnTo>
                  <a:lnTo>
                    <a:pt x="3170262" y="981444"/>
                  </a:lnTo>
                  <a:lnTo>
                    <a:pt x="0" y="981444"/>
                  </a:lnTo>
                  <a:lnTo>
                    <a:pt x="0" y="513444"/>
                  </a:lnTo>
                  <a:lnTo>
                    <a:pt x="2590884" y="5134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Rectangle 10">
              <a:extLst>
                <a:ext uri="{FF2B5EF4-FFF2-40B4-BE49-F238E27FC236}">
                  <a16:creationId xmlns:a16="http://schemas.microsoft.com/office/drawing/2014/main" id="{0609F481-BB19-4D4E-9677-BD9331549FAD}"/>
                </a:ext>
              </a:extLst>
            </p:cNvPr>
            <p:cNvSpPr/>
            <p:nvPr/>
          </p:nvSpPr>
          <p:spPr>
            <a:xfrm rot="10800000" flipH="1">
              <a:off x="3995936" y="4329100"/>
              <a:ext cx="3513998" cy="981444"/>
            </a:xfrm>
            <a:custGeom>
              <a:avLst/>
              <a:gdLst/>
              <a:ahLst/>
              <a:cxnLst/>
              <a:rect l="l" t="t" r="r" b="b"/>
              <a:pathLst>
                <a:path w="3513998" h="981444">
                  <a:moveTo>
                    <a:pt x="0" y="981444"/>
                  </a:moveTo>
                  <a:lnTo>
                    <a:pt x="3170262" y="981444"/>
                  </a:lnTo>
                  <a:lnTo>
                    <a:pt x="3170262" y="979483"/>
                  </a:lnTo>
                  <a:lnTo>
                    <a:pt x="3513998" y="979483"/>
                  </a:lnTo>
                  <a:lnTo>
                    <a:pt x="3170262" y="515048"/>
                  </a:lnTo>
                  <a:lnTo>
                    <a:pt x="3170262" y="513444"/>
                  </a:lnTo>
                  <a:lnTo>
                    <a:pt x="3169075" y="513444"/>
                  </a:lnTo>
                  <a:lnTo>
                    <a:pt x="2789067" y="0"/>
                  </a:lnTo>
                  <a:lnTo>
                    <a:pt x="2210876" y="0"/>
                  </a:lnTo>
                  <a:lnTo>
                    <a:pt x="2590884" y="513444"/>
                  </a:lnTo>
                  <a:lnTo>
                    <a:pt x="0" y="51344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D9510B4-5D17-47FE-A170-E8873E667A54}"/>
              </a:ext>
            </a:extLst>
          </p:cNvPr>
          <p:cNvSpPr txBox="1"/>
          <p:nvPr/>
        </p:nvSpPr>
        <p:spPr>
          <a:xfrm>
            <a:off x="5651404" y="3095501"/>
            <a:ext cx="291984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 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7CE7DB5-59C8-43B9-BB8D-45210BFEDBB2}"/>
              </a:ext>
            </a:extLst>
          </p:cNvPr>
          <p:cNvSpPr txBox="1"/>
          <p:nvPr/>
        </p:nvSpPr>
        <p:spPr>
          <a:xfrm>
            <a:off x="5651404" y="3804542"/>
            <a:ext cx="291984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 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8625481-5E84-49FB-B647-7154FD0FE89D}"/>
              </a:ext>
            </a:extLst>
          </p:cNvPr>
          <p:cNvSpPr txBox="1"/>
          <p:nvPr/>
        </p:nvSpPr>
        <p:spPr>
          <a:xfrm>
            <a:off x="5651404" y="4513583"/>
            <a:ext cx="291984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 Content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1E8D9BC-4D88-44A6-9BA1-6690992295DB}"/>
              </a:ext>
            </a:extLst>
          </p:cNvPr>
          <p:cNvSpPr txBox="1"/>
          <p:nvPr/>
        </p:nvSpPr>
        <p:spPr>
          <a:xfrm>
            <a:off x="3975920" y="3523705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4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15F8597-61E1-4ED4-BD47-FC1CA92EA809}"/>
              </a:ext>
            </a:extLst>
          </p:cNvPr>
          <p:cNvSpPr txBox="1"/>
          <p:nvPr/>
        </p:nvSpPr>
        <p:spPr>
          <a:xfrm>
            <a:off x="3975920" y="1997879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80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4596109-659C-4BF3-B9A2-651202C6FC62}"/>
              </a:ext>
            </a:extLst>
          </p:cNvPr>
          <p:cNvSpPr txBox="1"/>
          <p:nvPr/>
        </p:nvSpPr>
        <p:spPr>
          <a:xfrm>
            <a:off x="3975920" y="5049531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3"/>
                </a:solidFill>
                <a:cs typeface="Arial" pitchFamily="34" charset="0"/>
              </a:rPr>
              <a:t>60</a:t>
            </a:r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3" name="Group 24">
            <a:extLst>
              <a:ext uri="{FF2B5EF4-FFF2-40B4-BE49-F238E27FC236}">
                <a16:creationId xmlns:a16="http://schemas.microsoft.com/office/drawing/2014/main" id="{779B8F6D-A527-446D-BBF7-13BB9B7E96E9}"/>
              </a:ext>
            </a:extLst>
          </p:cNvPr>
          <p:cNvGrpSpPr/>
          <p:nvPr/>
        </p:nvGrpSpPr>
        <p:grpSpPr>
          <a:xfrm>
            <a:off x="904352" y="1900493"/>
            <a:ext cx="3051582" cy="1041157"/>
            <a:chOff x="-475010" y="1129566"/>
            <a:chExt cx="3859356" cy="104115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532AE9F-9E7C-44AF-B902-024BF23BB62D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9AFE2DB-E10C-404F-9FA0-5DB779CFEF4A}"/>
                </a:ext>
              </a:extLst>
            </p:cNvPr>
            <p:cNvSpPr txBox="1"/>
            <p:nvPr/>
          </p:nvSpPr>
          <p:spPr>
            <a:xfrm>
              <a:off x="-460977" y="1339726"/>
              <a:ext cx="384532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</p:grpSp>
      <p:grpSp>
        <p:nvGrpSpPr>
          <p:cNvPr id="16" name="Group 29">
            <a:extLst>
              <a:ext uri="{FF2B5EF4-FFF2-40B4-BE49-F238E27FC236}">
                <a16:creationId xmlns:a16="http://schemas.microsoft.com/office/drawing/2014/main" id="{11F6FD85-96D3-4130-A295-D6EC8320F186}"/>
              </a:ext>
            </a:extLst>
          </p:cNvPr>
          <p:cNvGrpSpPr/>
          <p:nvPr/>
        </p:nvGrpSpPr>
        <p:grpSpPr>
          <a:xfrm>
            <a:off x="904352" y="3426319"/>
            <a:ext cx="3051582" cy="1041157"/>
            <a:chOff x="-475010" y="1129566"/>
            <a:chExt cx="3859356" cy="104115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3CEB8BC-3C99-454D-995C-2547DBC8615A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8087D5-A61E-410F-8ACB-443D7588C5E0}"/>
                </a:ext>
              </a:extLst>
            </p:cNvPr>
            <p:cNvSpPr txBox="1"/>
            <p:nvPr/>
          </p:nvSpPr>
          <p:spPr>
            <a:xfrm>
              <a:off x="-460977" y="1339726"/>
              <a:ext cx="384532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</p:grpSp>
      <p:grpSp>
        <p:nvGrpSpPr>
          <p:cNvPr id="19" name="Group 32">
            <a:extLst>
              <a:ext uri="{FF2B5EF4-FFF2-40B4-BE49-F238E27FC236}">
                <a16:creationId xmlns:a16="http://schemas.microsoft.com/office/drawing/2014/main" id="{BF2161C3-B9E0-4A61-A06A-8C224C6E33CF}"/>
              </a:ext>
            </a:extLst>
          </p:cNvPr>
          <p:cNvGrpSpPr/>
          <p:nvPr/>
        </p:nvGrpSpPr>
        <p:grpSpPr>
          <a:xfrm>
            <a:off x="904352" y="4952145"/>
            <a:ext cx="3051582" cy="1041157"/>
            <a:chOff x="-475010" y="1129566"/>
            <a:chExt cx="3859356" cy="104115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186FA2D-97EC-42B4-B87F-93484795D163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57889DC-BD0D-435A-88E5-7E58E88335A3}"/>
                </a:ext>
              </a:extLst>
            </p:cNvPr>
            <p:cNvSpPr txBox="1"/>
            <p:nvPr/>
          </p:nvSpPr>
          <p:spPr>
            <a:xfrm>
              <a:off x="-460977" y="1339726"/>
              <a:ext cx="384532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47D21BBC-B411-426B-956E-DFA9ED7D6456}"/>
              </a:ext>
            </a:extLst>
          </p:cNvPr>
          <p:cNvSpPr/>
          <p:nvPr/>
        </p:nvSpPr>
        <p:spPr>
          <a:xfrm>
            <a:off x="0" y="5230026"/>
            <a:ext cx="12192000" cy="162797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BDE2EB2-5312-418B-A96F-6ADAA1394712}"/>
              </a:ext>
            </a:extLst>
          </p:cNvPr>
          <p:cNvSpPr txBox="1"/>
          <p:nvPr/>
        </p:nvSpPr>
        <p:spPr>
          <a:xfrm>
            <a:off x="669219" y="5423371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684B404-E51E-4012-BC80-1226542F54B0}"/>
              </a:ext>
            </a:extLst>
          </p:cNvPr>
          <p:cNvSpPr txBox="1"/>
          <p:nvPr/>
        </p:nvSpPr>
        <p:spPr>
          <a:xfrm>
            <a:off x="706927" y="5941419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5974604-2C72-499D-8EB3-B2FBD8B23FAD}"/>
              </a:ext>
            </a:extLst>
          </p:cNvPr>
          <p:cNvSpPr txBox="1"/>
          <p:nvPr/>
        </p:nvSpPr>
        <p:spPr>
          <a:xfrm>
            <a:off x="3451264" y="5423371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2B6317A-2952-444B-939B-CE7839AAFF98}"/>
              </a:ext>
            </a:extLst>
          </p:cNvPr>
          <p:cNvSpPr txBox="1"/>
          <p:nvPr/>
        </p:nvSpPr>
        <p:spPr>
          <a:xfrm>
            <a:off x="3488972" y="5941419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932A676-7E93-46F2-A543-14145ACEF02F}"/>
              </a:ext>
            </a:extLst>
          </p:cNvPr>
          <p:cNvSpPr txBox="1"/>
          <p:nvPr/>
        </p:nvSpPr>
        <p:spPr>
          <a:xfrm>
            <a:off x="6233309" y="5423371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3896279-8C67-4D71-B304-3C123FCAC2D2}"/>
              </a:ext>
            </a:extLst>
          </p:cNvPr>
          <p:cNvSpPr txBox="1"/>
          <p:nvPr/>
        </p:nvSpPr>
        <p:spPr>
          <a:xfrm>
            <a:off x="6271017" y="5941419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41A1562-4F43-40EB-9F72-283E4C72266E}"/>
              </a:ext>
            </a:extLst>
          </p:cNvPr>
          <p:cNvSpPr txBox="1"/>
          <p:nvPr/>
        </p:nvSpPr>
        <p:spPr>
          <a:xfrm>
            <a:off x="9015355" y="5423371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98A0F56-D8C9-44B5-BECE-21FA5AE81A2D}"/>
              </a:ext>
            </a:extLst>
          </p:cNvPr>
          <p:cNvSpPr txBox="1"/>
          <p:nvPr/>
        </p:nvSpPr>
        <p:spPr>
          <a:xfrm>
            <a:off x="9053063" y="5941419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8F6FA89-6DDB-4D2F-AC52-BD7C6F9CF49F}"/>
              </a:ext>
            </a:extLst>
          </p:cNvPr>
          <p:cNvSpPr txBox="1"/>
          <p:nvPr/>
        </p:nvSpPr>
        <p:spPr>
          <a:xfrm>
            <a:off x="1432843" y="5546481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98412E5-6B71-43C4-A4D7-8C41E55F58C2}"/>
              </a:ext>
            </a:extLst>
          </p:cNvPr>
          <p:cNvSpPr txBox="1"/>
          <p:nvPr/>
        </p:nvSpPr>
        <p:spPr>
          <a:xfrm>
            <a:off x="4214888" y="5546481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606EC53-2654-4E5B-8650-64B78FAD1CC8}"/>
              </a:ext>
            </a:extLst>
          </p:cNvPr>
          <p:cNvSpPr txBox="1"/>
          <p:nvPr/>
        </p:nvSpPr>
        <p:spPr>
          <a:xfrm>
            <a:off x="7065869" y="5546481"/>
            <a:ext cx="1674866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E3C4749-5131-4F6F-A3BC-93D34B643489}"/>
              </a:ext>
            </a:extLst>
          </p:cNvPr>
          <p:cNvSpPr txBox="1"/>
          <p:nvPr/>
        </p:nvSpPr>
        <p:spPr>
          <a:xfrm>
            <a:off x="9847915" y="5546481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54A7519-CF45-4535-9115-054318FA6E86}"/>
              </a:ext>
            </a:extLst>
          </p:cNvPr>
          <p:cNvSpPr txBox="1"/>
          <p:nvPr/>
        </p:nvSpPr>
        <p:spPr>
          <a:xfrm>
            <a:off x="1929657" y="103352"/>
            <a:ext cx="82793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Awesome </a:t>
            </a:r>
            <a:r>
              <a:rPr lang="en-US" altLang="ko-KR" sz="4400" b="1" dirty="0">
                <a:solidFill>
                  <a:schemeClr val="accent1"/>
                </a:solidFill>
                <a:latin typeface="+mj-lt"/>
              </a:rPr>
              <a:t>Presentation</a:t>
            </a:r>
            <a:endParaRPr lang="en-US" altLang="ko-KR" sz="4400" b="1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C83B640-C48A-488B-82BB-BB22D5FA1150}"/>
              </a:ext>
            </a:extLst>
          </p:cNvPr>
          <p:cNvSpPr txBox="1"/>
          <p:nvPr/>
        </p:nvSpPr>
        <p:spPr>
          <a:xfrm>
            <a:off x="1956327" y="892475"/>
            <a:ext cx="8279346" cy="369332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We Create Professional Presentation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1">
            <a:extLst>
              <a:ext uri="{FF2B5EF4-FFF2-40B4-BE49-F238E27FC236}">
                <a16:creationId xmlns:a16="http://schemas.microsoft.com/office/drawing/2014/main" id="{9F707C79-3870-40DF-B6C3-E14C1E5248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924140"/>
              </p:ext>
            </p:extLst>
          </p:nvPr>
        </p:nvGraphicFramePr>
        <p:xfrm>
          <a:off x="651460" y="1667504"/>
          <a:ext cx="10889079" cy="4570335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12456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23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44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44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544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544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544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544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544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507815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Day of the week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Monday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Tuesday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Wednesday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Thursday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Friday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Saturday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Sunday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6252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Type</a:t>
                      </a:r>
                      <a:endParaRPr lang="ko-KR" altLang="en-US" sz="16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am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6252">
                <a:tc vMerge="1"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27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pm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6252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Type</a:t>
                      </a:r>
                      <a:endParaRPr lang="ko-KR" altLang="en-US" sz="16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am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6252">
                <a:tc vMerge="1"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27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pm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6252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Type</a:t>
                      </a:r>
                      <a:endParaRPr lang="ko-KR" altLang="en-US" sz="16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am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6252">
                <a:tc vMerge="1"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27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pm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6252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Arial Unicode MS"/>
                          <a:cs typeface="Arial" pitchFamily="34" charset="0"/>
                        </a:rPr>
                        <a:t>Type</a:t>
                      </a:r>
                      <a:endParaRPr kumimoji="0" lang="ko-KR" alt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Arial Unicode MS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am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6252">
                <a:tc vMerge="1"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27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pm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6252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Arial Unicode MS"/>
                          <a:cs typeface="Arial" pitchFamily="34" charset="0"/>
                        </a:rPr>
                        <a:t>Type</a:t>
                      </a:r>
                      <a:endParaRPr kumimoji="0" lang="ko-KR" alt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Arial Unicode MS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am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9950681"/>
                  </a:ext>
                </a:extLst>
              </a:tr>
              <a:tr h="406252">
                <a:tc vMerge="1"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pm</a:t>
                      </a:r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1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1492313"/>
                  </a:ext>
                </a:extLst>
              </a:tr>
            </a:tbl>
          </a:graphicData>
        </a:graphic>
      </p:graphicFrame>
      <p:grpSp>
        <p:nvGrpSpPr>
          <p:cNvPr id="38" name="그룹 37">
            <a:extLst>
              <a:ext uri="{FF2B5EF4-FFF2-40B4-BE49-F238E27FC236}">
                <a16:creationId xmlns:a16="http://schemas.microsoft.com/office/drawing/2014/main" id="{09836E4E-1960-466A-8729-8554F34786BF}"/>
              </a:ext>
            </a:extLst>
          </p:cNvPr>
          <p:cNvGrpSpPr/>
          <p:nvPr/>
        </p:nvGrpSpPr>
        <p:grpSpPr>
          <a:xfrm>
            <a:off x="2815857" y="2218323"/>
            <a:ext cx="8670490" cy="3944290"/>
            <a:chOff x="2275150" y="2476314"/>
            <a:chExt cx="7062535" cy="3551155"/>
          </a:xfrm>
        </p:grpSpPr>
        <p:sp>
          <p:nvSpPr>
            <p:cNvPr id="4" name="Rectangle 2">
              <a:extLst>
                <a:ext uri="{FF2B5EF4-FFF2-40B4-BE49-F238E27FC236}">
                  <a16:creationId xmlns:a16="http://schemas.microsoft.com/office/drawing/2014/main" id="{0D891841-E6BE-4EAC-B24F-F0725C03B8D1}"/>
                </a:ext>
              </a:extLst>
            </p:cNvPr>
            <p:cNvSpPr/>
            <p:nvPr/>
          </p:nvSpPr>
          <p:spPr>
            <a:xfrm>
              <a:off x="2275150" y="2476314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DCE0ADC8-19AB-4B4B-B4A8-AEE1E5F432D4}"/>
                </a:ext>
              </a:extLst>
            </p:cNvPr>
            <p:cNvSpPr/>
            <p:nvPr/>
          </p:nvSpPr>
          <p:spPr>
            <a:xfrm>
              <a:off x="3307874" y="2837548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820EB0F3-36D1-4C65-91C5-A11714AE3A0F}"/>
                </a:ext>
              </a:extLst>
            </p:cNvPr>
            <p:cNvSpPr/>
            <p:nvPr/>
          </p:nvSpPr>
          <p:spPr>
            <a:xfrm>
              <a:off x="4322800" y="3577795"/>
              <a:ext cx="914400" cy="2743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6F675BF9-CAFF-48F2-BC03-EB74E80E719D}"/>
                </a:ext>
              </a:extLst>
            </p:cNvPr>
            <p:cNvSpPr/>
            <p:nvPr/>
          </p:nvSpPr>
          <p:spPr>
            <a:xfrm>
              <a:off x="3307874" y="3577795"/>
              <a:ext cx="914400" cy="2743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E28DDE3E-CAE2-4AF5-A071-6BB976EBFF4E}"/>
                </a:ext>
              </a:extLst>
            </p:cNvPr>
            <p:cNvSpPr/>
            <p:nvPr/>
          </p:nvSpPr>
          <p:spPr>
            <a:xfrm>
              <a:off x="2275150" y="3936632"/>
              <a:ext cx="914400" cy="2743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E1428C93-824C-4FB6-A8AA-04F2B55DDF24}"/>
                </a:ext>
              </a:extLst>
            </p:cNvPr>
            <p:cNvSpPr/>
            <p:nvPr/>
          </p:nvSpPr>
          <p:spPr>
            <a:xfrm>
              <a:off x="3307874" y="4303759"/>
              <a:ext cx="914400" cy="2743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8">
              <a:extLst>
                <a:ext uri="{FF2B5EF4-FFF2-40B4-BE49-F238E27FC236}">
                  <a16:creationId xmlns:a16="http://schemas.microsoft.com/office/drawing/2014/main" id="{8554B30D-1408-4AEB-BDEF-B3D42DCB7090}"/>
                </a:ext>
              </a:extLst>
            </p:cNvPr>
            <p:cNvSpPr/>
            <p:nvPr/>
          </p:nvSpPr>
          <p:spPr>
            <a:xfrm>
              <a:off x="4322800" y="2476314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9">
              <a:extLst>
                <a:ext uri="{FF2B5EF4-FFF2-40B4-BE49-F238E27FC236}">
                  <a16:creationId xmlns:a16="http://schemas.microsoft.com/office/drawing/2014/main" id="{236E5D11-0318-474E-86E0-8D247C778716}"/>
                </a:ext>
              </a:extLst>
            </p:cNvPr>
            <p:cNvSpPr/>
            <p:nvPr/>
          </p:nvSpPr>
          <p:spPr>
            <a:xfrm>
              <a:off x="3307874" y="5018432"/>
              <a:ext cx="9144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F54F2940-9E20-466A-A9F5-D7D76F50E616}"/>
                </a:ext>
              </a:extLst>
            </p:cNvPr>
            <p:cNvSpPr/>
            <p:nvPr/>
          </p:nvSpPr>
          <p:spPr>
            <a:xfrm>
              <a:off x="5351921" y="4303759"/>
              <a:ext cx="914400" cy="2743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Rectangle 11">
              <a:extLst>
                <a:ext uri="{FF2B5EF4-FFF2-40B4-BE49-F238E27FC236}">
                  <a16:creationId xmlns:a16="http://schemas.microsoft.com/office/drawing/2014/main" id="{9D5E44DC-0D14-48B4-A1DB-56F110574808}"/>
                </a:ext>
              </a:extLst>
            </p:cNvPr>
            <p:cNvSpPr/>
            <p:nvPr/>
          </p:nvSpPr>
          <p:spPr>
            <a:xfrm>
              <a:off x="5351921" y="5058656"/>
              <a:ext cx="9144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Rectangle 12">
              <a:extLst>
                <a:ext uri="{FF2B5EF4-FFF2-40B4-BE49-F238E27FC236}">
                  <a16:creationId xmlns:a16="http://schemas.microsoft.com/office/drawing/2014/main" id="{E9F6849B-0DD5-49E8-83E2-890F11D72AE0}"/>
                </a:ext>
              </a:extLst>
            </p:cNvPr>
            <p:cNvSpPr/>
            <p:nvPr/>
          </p:nvSpPr>
          <p:spPr>
            <a:xfrm>
              <a:off x="4322800" y="3208718"/>
              <a:ext cx="914400" cy="2743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Rectangle 13">
              <a:extLst>
                <a:ext uri="{FF2B5EF4-FFF2-40B4-BE49-F238E27FC236}">
                  <a16:creationId xmlns:a16="http://schemas.microsoft.com/office/drawing/2014/main" id="{543ED3EE-7AFC-4C87-BD21-5DF69765FF9B}"/>
                </a:ext>
              </a:extLst>
            </p:cNvPr>
            <p:cNvSpPr/>
            <p:nvPr/>
          </p:nvSpPr>
          <p:spPr>
            <a:xfrm>
              <a:off x="6368397" y="3577795"/>
              <a:ext cx="914400" cy="2743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Rectangle 14">
              <a:extLst>
                <a:ext uri="{FF2B5EF4-FFF2-40B4-BE49-F238E27FC236}">
                  <a16:creationId xmlns:a16="http://schemas.microsoft.com/office/drawing/2014/main" id="{1B8920EF-9744-404F-8221-6C67E746B428}"/>
                </a:ext>
              </a:extLst>
            </p:cNvPr>
            <p:cNvSpPr/>
            <p:nvPr/>
          </p:nvSpPr>
          <p:spPr>
            <a:xfrm>
              <a:off x="7399068" y="3936632"/>
              <a:ext cx="914400" cy="2743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Rectangle 15">
              <a:extLst>
                <a:ext uri="{FF2B5EF4-FFF2-40B4-BE49-F238E27FC236}">
                  <a16:creationId xmlns:a16="http://schemas.microsoft.com/office/drawing/2014/main" id="{CF01D715-2D0B-4D34-AE3E-44F7630A8509}"/>
                </a:ext>
              </a:extLst>
            </p:cNvPr>
            <p:cNvSpPr/>
            <p:nvPr/>
          </p:nvSpPr>
          <p:spPr>
            <a:xfrm>
              <a:off x="6368397" y="3936632"/>
              <a:ext cx="914400" cy="2743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6CF521C1-3967-4677-BAA0-78667CF24853}"/>
                </a:ext>
              </a:extLst>
            </p:cNvPr>
            <p:cNvSpPr/>
            <p:nvPr/>
          </p:nvSpPr>
          <p:spPr>
            <a:xfrm>
              <a:off x="6368397" y="4669036"/>
              <a:ext cx="9144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Rectangle 17">
              <a:extLst>
                <a:ext uri="{FF2B5EF4-FFF2-40B4-BE49-F238E27FC236}">
                  <a16:creationId xmlns:a16="http://schemas.microsoft.com/office/drawing/2014/main" id="{6264FBD0-347E-4F82-B9A8-4B06DDC2D71A}"/>
                </a:ext>
              </a:extLst>
            </p:cNvPr>
            <p:cNvSpPr/>
            <p:nvPr/>
          </p:nvSpPr>
          <p:spPr>
            <a:xfrm>
              <a:off x="7399068" y="2837548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Rectangle 18">
              <a:extLst>
                <a:ext uri="{FF2B5EF4-FFF2-40B4-BE49-F238E27FC236}">
                  <a16:creationId xmlns:a16="http://schemas.microsoft.com/office/drawing/2014/main" id="{65754B0E-F04A-45B6-8B4C-40C561BC04A9}"/>
                </a:ext>
              </a:extLst>
            </p:cNvPr>
            <p:cNvSpPr/>
            <p:nvPr/>
          </p:nvSpPr>
          <p:spPr>
            <a:xfrm>
              <a:off x="6368397" y="2837548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Rectangle 19">
              <a:extLst>
                <a:ext uri="{FF2B5EF4-FFF2-40B4-BE49-F238E27FC236}">
                  <a16:creationId xmlns:a16="http://schemas.microsoft.com/office/drawing/2014/main" id="{F959C845-2708-45FE-AE5C-7BF07776FBF2}"/>
                </a:ext>
              </a:extLst>
            </p:cNvPr>
            <p:cNvSpPr/>
            <p:nvPr/>
          </p:nvSpPr>
          <p:spPr>
            <a:xfrm>
              <a:off x="5351921" y="2837548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Rectangle 20">
              <a:extLst>
                <a:ext uri="{FF2B5EF4-FFF2-40B4-BE49-F238E27FC236}">
                  <a16:creationId xmlns:a16="http://schemas.microsoft.com/office/drawing/2014/main" id="{ECAC452B-8DA9-42D7-BFAF-46B4DC3280EF}"/>
                </a:ext>
              </a:extLst>
            </p:cNvPr>
            <p:cNvSpPr/>
            <p:nvPr/>
          </p:nvSpPr>
          <p:spPr>
            <a:xfrm>
              <a:off x="5351921" y="2476314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Rectangle 21">
              <a:extLst>
                <a:ext uri="{FF2B5EF4-FFF2-40B4-BE49-F238E27FC236}">
                  <a16:creationId xmlns:a16="http://schemas.microsoft.com/office/drawing/2014/main" id="{A8D25857-0984-4DBC-8D27-0BDD5E9628FB}"/>
                </a:ext>
              </a:extLst>
            </p:cNvPr>
            <p:cNvSpPr/>
            <p:nvPr/>
          </p:nvSpPr>
          <p:spPr>
            <a:xfrm>
              <a:off x="8423285" y="2476314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Rectangle 22">
              <a:extLst>
                <a:ext uri="{FF2B5EF4-FFF2-40B4-BE49-F238E27FC236}">
                  <a16:creationId xmlns:a16="http://schemas.microsoft.com/office/drawing/2014/main" id="{01F2A4A6-2968-434B-BA10-5F430845452E}"/>
                </a:ext>
              </a:extLst>
            </p:cNvPr>
            <p:cNvSpPr/>
            <p:nvPr/>
          </p:nvSpPr>
          <p:spPr>
            <a:xfrm>
              <a:off x="5351921" y="3577795"/>
              <a:ext cx="914400" cy="2743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Rectangle 23">
              <a:extLst>
                <a:ext uri="{FF2B5EF4-FFF2-40B4-BE49-F238E27FC236}">
                  <a16:creationId xmlns:a16="http://schemas.microsoft.com/office/drawing/2014/main" id="{3B5BCDC3-5AA5-4519-84D6-76ECA1743A2D}"/>
                </a:ext>
              </a:extLst>
            </p:cNvPr>
            <p:cNvSpPr/>
            <p:nvPr/>
          </p:nvSpPr>
          <p:spPr>
            <a:xfrm>
              <a:off x="8423285" y="4669036"/>
              <a:ext cx="9144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6" name="Rectangle 24">
              <a:extLst>
                <a:ext uri="{FF2B5EF4-FFF2-40B4-BE49-F238E27FC236}">
                  <a16:creationId xmlns:a16="http://schemas.microsoft.com/office/drawing/2014/main" id="{82AA5562-8553-4118-A73A-A22D0383957F}"/>
                </a:ext>
              </a:extLst>
            </p:cNvPr>
            <p:cNvSpPr/>
            <p:nvPr/>
          </p:nvSpPr>
          <p:spPr>
            <a:xfrm>
              <a:off x="7399068" y="5058656"/>
              <a:ext cx="9144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Rectangle 25">
              <a:extLst>
                <a:ext uri="{FF2B5EF4-FFF2-40B4-BE49-F238E27FC236}">
                  <a16:creationId xmlns:a16="http://schemas.microsoft.com/office/drawing/2014/main" id="{F3210FC4-672F-454A-A969-2A98CB23438E}"/>
                </a:ext>
              </a:extLst>
            </p:cNvPr>
            <p:cNvSpPr/>
            <p:nvPr/>
          </p:nvSpPr>
          <p:spPr>
            <a:xfrm>
              <a:off x="4319215" y="4303759"/>
              <a:ext cx="914400" cy="2743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Rectangle 26">
              <a:extLst>
                <a:ext uri="{FF2B5EF4-FFF2-40B4-BE49-F238E27FC236}">
                  <a16:creationId xmlns:a16="http://schemas.microsoft.com/office/drawing/2014/main" id="{BF991C8F-5999-49F2-A672-806FE0EA73B3}"/>
                </a:ext>
              </a:extLst>
            </p:cNvPr>
            <p:cNvSpPr/>
            <p:nvPr/>
          </p:nvSpPr>
          <p:spPr>
            <a:xfrm>
              <a:off x="4319215" y="4647176"/>
              <a:ext cx="9144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Rectangle 27">
              <a:extLst>
                <a:ext uri="{FF2B5EF4-FFF2-40B4-BE49-F238E27FC236}">
                  <a16:creationId xmlns:a16="http://schemas.microsoft.com/office/drawing/2014/main" id="{3050FB5C-BA4D-46AE-88F5-A0072A374576}"/>
                </a:ext>
              </a:extLst>
            </p:cNvPr>
            <p:cNvSpPr/>
            <p:nvPr/>
          </p:nvSpPr>
          <p:spPr>
            <a:xfrm>
              <a:off x="2275150" y="4303759"/>
              <a:ext cx="914400" cy="2743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Rectangle 28">
              <a:extLst>
                <a:ext uri="{FF2B5EF4-FFF2-40B4-BE49-F238E27FC236}">
                  <a16:creationId xmlns:a16="http://schemas.microsoft.com/office/drawing/2014/main" id="{9811092E-659F-4C7E-97D6-0C112A5BB993}"/>
                </a:ext>
              </a:extLst>
            </p:cNvPr>
            <p:cNvSpPr/>
            <p:nvPr/>
          </p:nvSpPr>
          <p:spPr>
            <a:xfrm>
              <a:off x="2275150" y="5039803"/>
              <a:ext cx="9144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1" name="Rectangle 29">
              <a:extLst>
                <a:ext uri="{FF2B5EF4-FFF2-40B4-BE49-F238E27FC236}">
                  <a16:creationId xmlns:a16="http://schemas.microsoft.com/office/drawing/2014/main" id="{E733ED5E-9720-4676-A7F2-9E650E5948BA}"/>
                </a:ext>
              </a:extLst>
            </p:cNvPr>
            <p:cNvSpPr/>
            <p:nvPr/>
          </p:nvSpPr>
          <p:spPr>
            <a:xfrm>
              <a:off x="2275150" y="3208718"/>
              <a:ext cx="914400" cy="2743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Rectangle 30">
              <a:extLst>
                <a:ext uri="{FF2B5EF4-FFF2-40B4-BE49-F238E27FC236}">
                  <a16:creationId xmlns:a16="http://schemas.microsoft.com/office/drawing/2014/main" id="{52025DF5-D25D-4EC9-83CE-C0A4CE63DF81}"/>
                </a:ext>
              </a:extLst>
            </p:cNvPr>
            <p:cNvSpPr/>
            <p:nvPr/>
          </p:nvSpPr>
          <p:spPr>
            <a:xfrm>
              <a:off x="3307874" y="5401440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33" name="Rectangle 31">
              <a:extLst>
                <a:ext uri="{FF2B5EF4-FFF2-40B4-BE49-F238E27FC236}">
                  <a16:creationId xmlns:a16="http://schemas.microsoft.com/office/drawing/2014/main" id="{ADFBF36F-8A1C-4AB5-9D6F-819B82DEA86C}"/>
                </a:ext>
              </a:extLst>
            </p:cNvPr>
            <p:cNvSpPr/>
            <p:nvPr/>
          </p:nvSpPr>
          <p:spPr>
            <a:xfrm>
              <a:off x="4336491" y="5753149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Rectangle 32">
              <a:extLst>
                <a:ext uri="{FF2B5EF4-FFF2-40B4-BE49-F238E27FC236}">
                  <a16:creationId xmlns:a16="http://schemas.microsoft.com/office/drawing/2014/main" id="{7DBD27C6-7743-43A4-9032-CBD815AC412C}"/>
                </a:ext>
              </a:extLst>
            </p:cNvPr>
            <p:cNvSpPr/>
            <p:nvPr/>
          </p:nvSpPr>
          <p:spPr>
            <a:xfrm>
              <a:off x="5351921" y="5401440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Rectangle 33">
              <a:extLst>
                <a:ext uri="{FF2B5EF4-FFF2-40B4-BE49-F238E27FC236}">
                  <a16:creationId xmlns:a16="http://schemas.microsoft.com/office/drawing/2014/main" id="{4CF488CB-5E25-487A-BEE4-536E5E7D06CD}"/>
                </a:ext>
              </a:extLst>
            </p:cNvPr>
            <p:cNvSpPr/>
            <p:nvPr/>
          </p:nvSpPr>
          <p:spPr>
            <a:xfrm>
              <a:off x="8423285" y="5753149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Rectangle 34">
              <a:extLst>
                <a:ext uri="{FF2B5EF4-FFF2-40B4-BE49-F238E27FC236}">
                  <a16:creationId xmlns:a16="http://schemas.microsoft.com/office/drawing/2014/main" id="{60D7BFF1-C7C6-43EB-9827-5BFA70BADC1A}"/>
                </a:ext>
              </a:extLst>
            </p:cNvPr>
            <p:cNvSpPr/>
            <p:nvPr/>
          </p:nvSpPr>
          <p:spPr>
            <a:xfrm>
              <a:off x="6368397" y="5753149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Rectangle 35">
              <a:extLst>
                <a:ext uri="{FF2B5EF4-FFF2-40B4-BE49-F238E27FC236}">
                  <a16:creationId xmlns:a16="http://schemas.microsoft.com/office/drawing/2014/main" id="{E36423D5-8A20-4434-BE77-DB362AE0C336}"/>
                </a:ext>
              </a:extLst>
            </p:cNvPr>
            <p:cNvSpPr/>
            <p:nvPr/>
          </p:nvSpPr>
          <p:spPr>
            <a:xfrm>
              <a:off x="7399068" y="5401440"/>
              <a:ext cx="914400" cy="2743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D3541A57-F1E7-4A62-BFF6-6FF61D7E354C}"/>
              </a:ext>
            </a:extLst>
          </p:cNvPr>
          <p:cNvGrpSpPr/>
          <p:nvPr/>
        </p:nvGrpSpPr>
        <p:grpSpPr>
          <a:xfrm>
            <a:off x="928622" y="1771678"/>
            <a:ext cx="6783726" cy="2544271"/>
            <a:chOff x="985265" y="1828321"/>
            <a:chExt cx="6783726" cy="2544271"/>
          </a:xfrm>
        </p:grpSpPr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id="{6D9977DF-4A14-4EF5-A59C-45152919B757}"/>
                </a:ext>
              </a:extLst>
            </p:cNvPr>
            <p:cNvSpPr/>
            <p:nvPr/>
          </p:nvSpPr>
          <p:spPr>
            <a:xfrm rot="16200000">
              <a:off x="4816991" y="532321"/>
              <a:ext cx="1656000" cy="4248000"/>
            </a:xfrm>
            <a:custGeom>
              <a:avLst/>
              <a:gdLst>
                <a:gd name="connsiteX0" fmla="*/ 1656000 w 1656000"/>
                <a:gd name="connsiteY0" fmla="*/ 0 h 4248000"/>
                <a:gd name="connsiteX1" fmla="*/ 1656000 w 1656000"/>
                <a:gd name="connsiteY1" fmla="*/ 828000 h 4248000"/>
                <a:gd name="connsiteX2" fmla="*/ 1656000 w 1656000"/>
                <a:gd name="connsiteY2" fmla="*/ 4248000 h 4248000"/>
                <a:gd name="connsiteX3" fmla="*/ 828000 w 1656000"/>
                <a:gd name="connsiteY3" fmla="*/ 4248000 h 4248000"/>
                <a:gd name="connsiteX4" fmla="*/ 828000 w 1656000"/>
                <a:gd name="connsiteY4" fmla="*/ 828000 h 4248000"/>
                <a:gd name="connsiteX5" fmla="*/ 0 w 1656000"/>
                <a:gd name="connsiteY5" fmla="*/ 828000 h 4248000"/>
                <a:gd name="connsiteX6" fmla="*/ 0 w 1656000"/>
                <a:gd name="connsiteY6" fmla="*/ 0 h 4248000"/>
                <a:gd name="connsiteX7" fmla="*/ 828000 w 1656000"/>
                <a:gd name="connsiteY7" fmla="*/ 0 h 42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000" h="4248000">
                  <a:moveTo>
                    <a:pt x="1656000" y="0"/>
                  </a:moveTo>
                  <a:lnTo>
                    <a:pt x="1656000" y="828000"/>
                  </a:lnTo>
                  <a:lnTo>
                    <a:pt x="1656000" y="4248000"/>
                  </a:lnTo>
                  <a:lnTo>
                    <a:pt x="828000" y="4248000"/>
                  </a:lnTo>
                  <a:lnTo>
                    <a:pt x="828000" y="828000"/>
                  </a:lnTo>
                  <a:lnTo>
                    <a:pt x="0" y="828000"/>
                  </a:lnTo>
                  <a:lnTo>
                    <a:pt x="0" y="0"/>
                  </a:lnTo>
                  <a:lnTo>
                    <a:pt x="828000" y="0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45D8418D-D3E4-41E1-835A-ED436D64FFB2}"/>
                </a:ext>
              </a:extLst>
            </p:cNvPr>
            <p:cNvSpPr/>
            <p:nvPr/>
          </p:nvSpPr>
          <p:spPr>
            <a:xfrm>
              <a:off x="985265" y="2716592"/>
              <a:ext cx="4248000" cy="1656000"/>
            </a:xfrm>
            <a:custGeom>
              <a:avLst/>
              <a:gdLst>
                <a:gd name="connsiteX0" fmla="*/ 3420000 w 4248000"/>
                <a:gd name="connsiteY0" fmla="*/ 0 h 1656000"/>
                <a:gd name="connsiteX1" fmla="*/ 4248000 w 4248000"/>
                <a:gd name="connsiteY1" fmla="*/ 0 h 1656000"/>
                <a:gd name="connsiteX2" fmla="*/ 4248000 w 4248000"/>
                <a:gd name="connsiteY2" fmla="*/ 828000 h 1656000"/>
                <a:gd name="connsiteX3" fmla="*/ 4248000 w 4248000"/>
                <a:gd name="connsiteY3" fmla="*/ 1656000 h 1656000"/>
                <a:gd name="connsiteX4" fmla="*/ 3420000 w 4248000"/>
                <a:gd name="connsiteY4" fmla="*/ 1656000 h 1656000"/>
                <a:gd name="connsiteX5" fmla="*/ 0 w 4248000"/>
                <a:gd name="connsiteY5" fmla="*/ 1656000 h 1656000"/>
                <a:gd name="connsiteX6" fmla="*/ 0 w 4248000"/>
                <a:gd name="connsiteY6" fmla="*/ 828000 h 1656000"/>
                <a:gd name="connsiteX7" fmla="*/ 3420000 w 4248000"/>
                <a:gd name="connsiteY7" fmla="*/ 828000 h 16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8000" h="1656000">
                  <a:moveTo>
                    <a:pt x="3420000" y="0"/>
                  </a:moveTo>
                  <a:lnTo>
                    <a:pt x="4248000" y="0"/>
                  </a:lnTo>
                  <a:lnTo>
                    <a:pt x="4248000" y="828000"/>
                  </a:lnTo>
                  <a:lnTo>
                    <a:pt x="4248000" y="1656000"/>
                  </a:lnTo>
                  <a:lnTo>
                    <a:pt x="3420000" y="1656000"/>
                  </a:lnTo>
                  <a:lnTo>
                    <a:pt x="0" y="1656000"/>
                  </a:lnTo>
                  <a:lnTo>
                    <a:pt x="0" y="828000"/>
                  </a:lnTo>
                  <a:lnTo>
                    <a:pt x="3420000" y="828000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B575C980-75F1-4653-915E-3D4FC0809174}"/>
              </a:ext>
            </a:extLst>
          </p:cNvPr>
          <p:cNvGrpSpPr/>
          <p:nvPr/>
        </p:nvGrpSpPr>
        <p:grpSpPr>
          <a:xfrm>
            <a:off x="2704212" y="2658083"/>
            <a:ext cx="6783726" cy="2544271"/>
            <a:chOff x="985265" y="1828321"/>
            <a:chExt cx="6783726" cy="2544271"/>
          </a:xfrm>
        </p:grpSpPr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E15E827B-AE15-4074-A9F3-95F36443FEFB}"/>
                </a:ext>
              </a:extLst>
            </p:cNvPr>
            <p:cNvSpPr/>
            <p:nvPr/>
          </p:nvSpPr>
          <p:spPr>
            <a:xfrm rot="16200000">
              <a:off x="4816991" y="532321"/>
              <a:ext cx="1656000" cy="4248000"/>
            </a:xfrm>
            <a:custGeom>
              <a:avLst/>
              <a:gdLst>
                <a:gd name="connsiteX0" fmla="*/ 1656000 w 1656000"/>
                <a:gd name="connsiteY0" fmla="*/ 0 h 4248000"/>
                <a:gd name="connsiteX1" fmla="*/ 1656000 w 1656000"/>
                <a:gd name="connsiteY1" fmla="*/ 828000 h 4248000"/>
                <a:gd name="connsiteX2" fmla="*/ 1656000 w 1656000"/>
                <a:gd name="connsiteY2" fmla="*/ 4248000 h 4248000"/>
                <a:gd name="connsiteX3" fmla="*/ 828000 w 1656000"/>
                <a:gd name="connsiteY3" fmla="*/ 4248000 h 4248000"/>
                <a:gd name="connsiteX4" fmla="*/ 828000 w 1656000"/>
                <a:gd name="connsiteY4" fmla="*/ 828000 h 4248000"/>
                <a:gd name="connsiteX5" fmla="*/ 0 w 1656000"/>
                <a:gd name="connsiteY5" fmla="*/ 828000 h 4248000"/>
                <a:gd name="connsiteX6" fmla="*/ 0 w 1656000"/>
                <a:gd name="connsiteY6" fmla="*/ 0 h 4248000"/>
                <a:gd name="connsiteX7" fmla="*/ 828000 w 1656000"/>
                <a:gd name="connsiteY7" fmla="*/ 0 h 42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000" h="4248000">
                  <a:moveTo>
                    <a:pt x="1656000" y="0"/>
                  </a:moveTo>
                  <a:lnTo>
                    <a:pt x="1656000" y="828000"/>
                  </a:lnTo>
                  <a:lnTo>
                    <a:pt x="1656000" y="4248000"/>
                  </a:lnTo>
                  <a:lnTo>
                    <a:pt x="828000" y="4248000"/>
                  </a:lnTo>
                  <a:lnTo>
                    <a:pt x="828000" y="828000"/>
                  </a:lnTo>
                  <a:lnTo>
                    <a:pt x="0" y="828000"/>
                  </a:lnTo>
                  <a:lnTo>
                    <a:pt x="0" y="0"/>
                  </a:lnTo>
                  <a:lnTo>
                    <a:pt x="828000" y="0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82C28600-FB43-4F86-976E-E336D4688B2A}"/>
                </a:ext>
              </a:extLst>
            </p:cNvPr>
            <p:cNvSpPr/>
            <p:nvPr/>
          </p:nvSpPr>
          <p:spPr>
            <a:xfrm>
              <a:off x="985265" y="2716592"/>
              <a:ext cx="4248000" cy="1656000"/>
            </a:xfrm>
            <a:custGeom>
              <a:avLst/>
              <a:gdLst>
                <a:gd name="connsiteX0" fmla="*/ 3420000 w 4248000"/>
                <a:gd name="connsiteY0" fmla="*/ 0 h 1656000"/>
                <a:gd name="connsiteX1" fmla="*/ 4248000 w 4248000"/>
                <a:gd name="connsiteY1" fmla="*/ 0 h 1656000"/>
                <a:gd name="connsiteX2" fmla="*/ 4248000 w 4248000"/>
                <a:gd name="connsiteY2" fmla="*/ 828000 h 1656000"/>
                <a:gd name="connsiteX3" fmla="*/ 4248000 w 4248000"/>
                <a:gd name="connsiteY3" fmla="*/ 1656000 h 1656000"/>
                <a:gd name="connsiteX4" fmla="*/ 3420000 w 4248000"/>
                <a:gd name="connsiteY4" fmla="*/ 1656000 h 1656000"/>
                <a:gd name="connsiteX5" fmla="*/ 0 w 4248000"/>
                <a:gd name="connsiteY5" fmla="*/ 1656000 h 1656000"/>
                <a:gd name="connsiteX6" fmla="*/ 0 w 4248000"/>
                <a:gd name="connsiteY6" fmla="*/ 828000 h 1656000"/>
                <a:gd name="connsiteX7" fmla="*/ 3420000 w 4248000"/>
                <a:gd name="connsiteY7" fmla="*/ 828000 h 16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8000" h="1656000">
                  <a:moveTo>
                    <a:pt x="3420000" y="0"/>
                  </a:moveTo>
                  <a:lnTo>
                    <a:pt x="4248000" y="0"/>
                  </a:lnTo>
                  <a:lnTo>
                    <a:pt x="4248000" y="828000"/>
                  </a:lnTo>
                  <a:lnTo>
                    <a:pt x="4248000" y="1656000"/>
                  </a:lnTo>
                  <a:lnTo>
                    <a:pt x="3420000" y="1656000"/>
                  </a:lnTo>
                  <a:lnTo>
                    <a:pt x="0" y="1656000"/>
                  </a:lnTo>
                  <a:lnTo>
                    <a:pt x="0" y="828000"/>
                  </a:lnTo>
                  <a:lnTo>
                    <a:pt x="3420000" y="828000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0C6BB824-50F0-485F-8686-9ACA797F71E6}"/>
              </a:ext>
            </a:extLst>
          </p:cNvPr>
          <p:cNvGrpSpPr/>
          <p:nvPr/>
        </p:nvGrpSpPr>
        <p:grpSpPr>
          <a:xfrm>
            <a:off x="4482338" y="3548168"/>
            <a:ext cx="6783726" cy="2544271"/>
            <a:chOff x="985265" y="1828321"/>
            <a:chExt cx="6783726" cy="2544271"/>
          </a:xfrm>
        </p:grpSpPr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7A43222D-B8AA-429C-BF75-B468D0383554}"/>
                </a:ext>
              </a:extLst>
            </p:cNvPr>
            <p:cNvSpPr/>
            <p:nvPr/>
          </p:nvSpPr>
          <p:spPr>
            <a:xfrm rot="16200000">
              <a:off x="4816991" y="532321"/>
              <a:ext cx="1656000" cy="4248000"/>
            </a:xfrm>
            <a:custGeom>
              <a:avLst/>
              <a:gdLst>
                <a:gd name="connsiteX0" fmla="*/ 1656000 w 1656000"/>
                <a:gd name="connsiteY0" fmla="*/ 0 h 4248000"/>
                <a:gd name="connsiteX1" fmla="*/ 1656000 w 1656000"/>
                <a:gd name="connsiteY1" fmla="*/ 828000 h 4248000"/>
                <a:gd name="connsiteX2" fmla="*/ 1656000 w 1656000"/>
                <a:gd name="connsiteY2" fmla="*/ 4248000 h 4248000"/>
                <a:gd name="connsiteX3" fmla="*/ 828000 w 1656000"/>
                <a:gd name="connsiteY3" fmla="*/ 4248000 h 4248000"/>
                <a:gd name="connsiteX4" fmla="*/ 828000 w 1656000"/>
                <a:gd name="connsiteY4" fmla="*/ 828000 h 4248000"/>
                <a:gd name="connsiteX5" fmla="*/ 0 w 1656000"/>
                <a:gd name="connsiteY5" fmla="*/ 828000 h 4248000"/>
                <a:gd name="connsiteX6" fmla="*/ 0 w 1656000"/>
                <a:gd name="connsiteY6" fmla="*/ 0 h 4248000"/>
                <a:gd name="connsiteX7" fmla="*/ 828000 w 1656000"/>
                <a:gd name="connsiteY7" fmla="*/ 0 h 42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000" h="4248000">
                  <a:moveTo>
                    <a:pt x="1656000" y="0"/>
                  </a:moveTo>
                  <a:lnTo>
                    <a:pt x="1656000" y="828000"/>
                  </a:lnTo>
                  <a:lnTo>
                    <a:pt x="1656000" y="4248000"/>
                  </a:lnTo>
                  <a:lnTo>
                    <a:pt x="828000" y="4248000"/>
                  </a:lnTo>
                  <a:lnTo>
                    <a:pt x="828000" y="828000"/>
                  </a:lnTo>
                  <a:lnTo>
                    <a:pt x="0" y="828000"/>
                  </a:lnTo>
                  <a:lnTo>
                    <a:pt x="0" y="0"/>
                  </a:lnTo>
                  <a:lnTo>
                    <a:pt x="828000" y="0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1FA46275-3E72-4D27-A37C-9838591921EF}"/>
                </a:ext>
              </a:extLst>
            </p:cNvPr>
            <p:cNvSpPr/>
            <p:nvPr/>
          </p:nvSpPr>
          <p:spPr>
            <a:xfrm>
              <a:off x="985265" y="2716592"/>
              <a:ext cx="4248000" cy="1656000"/>
            </a:xfrm>
            <a:custGeom>
              <a:avLst/>
              <a:gdLst>
                <a:gd name="connsiteX0" fmla="*/ 3420000 w 4248000"/>
                <a:gd name="connsiteY0" fmla="*/ 0 h 1656000"/>
                <a:gd name="connsiteX1" fmla="*/ 4248000 w 4248000"/>
                <a:gd name="connsiteY1" fmla="*/ 0 h 1656000"/>
                <a:gd name="connsiteX2" fmla="*/ 4248000 w 4248000"/>
                <a:gd name="connsiteY2" fmla="*/ 828000 h 1656000"/>
                <a:gd name="connsiteX3" fmla="*/ 4248000 w 4248000"/>
                <a:gd name="connsiteY3" fmla="*/ 1656000 h 1656000"/>
                <a:gd name="connsiteX4" fmla="*/ 3420000 w 4248000"/>
                <a:gd name="connsiteY4" fmla="*/ 1656000 h 1656000"/>
                <a:gd name="connsiteX5" fmla="*/ 0 w 4248000"/>
                <a:gd name="connsiteY5" fmla="*/ 1656000 h 1656000"/>
                <a:gd name="connsiteX6" fmla="*/ 0 w 4248000"/>
                <a:gd name="connsiteY6" fmla="*/ 828000 h 1656000"/>
                <a:gd name="connsiteX7" fmla="*/ 3420000 w 4248000"/>
                <a:gd name="connsiteY7" fmla="*/ 828000 h 16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8000" h="1656000">
                  <a:moveTo>
                    <a:pt x="3420000" y="0"/>
                  </a:moveTo>
                  <a:lnTo>
                    <a:pt x="4248000" y="0"/>
                  </a:lnTo>
                  <a:lnTo>
                    <a:pt x="4248000" y="828000"/>
                  </a:lnTo>
                  <a:lnTo>
                    <a:pt x="4248000" y="1656000"/>
                  </a:lnTo>
                  <a:lnTo>
                    <a:pt x="3420000" y="1656000"/>
                  </a:lnTo>
                  <a:lnTo>
                    <a:pt x="0" y="1656000"/>
                  </a:lnTo>
                  <a:lnTo>
                    <a:pt x="0" y="828000"/>
                  </a:lnTo>
                  <a:lnTo>
                    <a:pt x="3420000" y="828000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8">
            <a:extLst>
              <a:ext uri="{FF2B5EF4-FFF2-40B4-BE49-F238E27FC236}">
                <a16:creationId xmlns:a16="http://schemas.microsoft.com/office/drawing/2014/main" id="{676011D3-750F-4D0F-BAA7-4FA5A6EB52E9}"/>
              </a:ext>
            </a:extLst>
          </p:cNvPr>
          <p:cNvGrpSpPr/>
          <p:nvPr/>
        </p:nvGrpSpPr>
        <p:grpSpPr>
          <a:xfrm>
            <a:off x="3599534" y="1810097"/>
            <a:ext cx="3265943" cy="746618"/>
            <a:chOff x="634921" y="1725549"/>
            <a:chExt cx="2352903" cy="70447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CE34A96-8368-459A-96A9-BA30DC783290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4297FFA-5266-4A6A-B4AF-8D4D69BD5028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1">
            <a:extLst>
              <a:ext uri="{FF2B5EF4-FFF2-40B4-BE49-F238E27FC236}">
                <a16:creationId xmlns:a16="http://schemas.microsoft.com/office/drawing/2014/main" id="{6357C9FB-2008-4CF4-BAB5-544A1D9015F3}"/>
              </a:ext>
            </a:extLst>
          </p:cNvPr>
          <p:cNvGrpSpPr/>
          <p:nvPr/>
        </p:nvGrpSpPr>
        <p:grpSpPr>
          <a:xfrm>
            <a:off x="1069153" y="3565810"/>
            <a:ext cx="3265943" cy="746618"/>
            <a:chOff x="634921" y="1725549"/>
            <a:chExt cx="2352903" cy="70447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D33E5CE-343E-485D-B878-6A0F109DEB5E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18AABB0-C60A-4D81-AA0E-2336F5C14730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4">
            <a:extLst>
              <a:ext uri="{FF2B5EF4-FFF2-40B4-BE49-F238E27FC236}">
                <a16:creationId xmlns:a16="http://schemas.microsoft.com/office/drawing/2014/main" id="{99BB970C-100F-4558-8307-0A4B966FFF9E}"/>
              </a:ext>
            </a:extLst>
          </p:cNvPr>
          <p:cNvGrpSpPr/>
          <p:nvPr/>
        </p:nvGrpSpPr>
        <p:grpSpPr>
          <a:xfrm>
            <a:off x="5374738" y="2687954"/>
            <a:ext cx="3265943" cy="746620"/>
            <a:chOff x="634921" y="1725549"/>
            <a:chExt cx="2352903" cy="70447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009024-3473-4CE7-9B4A-DF184072F0A2}"/>
                </a:ext>
              </a:extLst>
            </p:cNvPr>
            <p:cNvSpPr txBox="1"/>
            <p:nvPr/>
          </p:nvSpPr>
          <p:spPr>
            <a:xfrm>
              <a:off x="634921" y="1994418"/>
              <a:ext cx="2352903" cy="435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BD47753-2696-4261-B710-D2C4927BFA4F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17">
            <a:extLst>
              <a:ext uri="{FF2B5EF4-FFF2-40B4-BE49-F238E27FC236}">
                <a16:creationId xmlns:a16="http://schemas.microsoft.com/office/drawing/2014/main" id="{89BBD1B1-EF08-4E44-81EA-420A1453174B}"/>
              </a:ext>
            </a:extLst>
          </p:cNvPr>
          <p:cNvGrpSpPr/>
          <p:nvPr/>
        </p:nvGrpSpPr>
        <p:grpSpPr>
          <a:xfrm>
            <a:off x="2845084" y="4443666"/>
            <a:ext cx="3265943" cy="746618"/>
            <a:chOff x="634921" y="1725549"/>
            <a:chExt cx="2352903" cy="70447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FD038BB-3EC6-416E-B9F1-ED090805656B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26344B3-9DBD-494A-A2CB-043AACCD6F2C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0">
            <a:extLst>
              <a:ext uri="{FF2B5EF4-FFF2-40B4-BE49-F238E27FC236}">
                <a16:creationId xmlns:a16="http://schemas.microsoft.com/office/drawing/2014/main" id="{48EE134B-EC21-45EC-833E-EDF36756D8E8}"/>
              </a:ext>
            </a:extLst>
          </p:cNvPr>
          <p:cNvGrpSpPr/>
          <p:nvPr/>
        </p:nvGrpSpPr>
        <p:grpSpPr>
          <a:xfrm>
            <a:off x="4621015" y="5321522"/>
            <a:ext cx="3265943" cy="746618"/>
            <a:chOff x="634921" y="1725549"/>
            <a:chExt cx="2352903" cy="70447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074FE12-CBFA-413A-82FF-A5759BA9F6D1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EA21D13-7F1A-4DFC-9470-56E5C88DD729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3">
            <a:extLst>
              <a:ext uri="{FF2B5EF4-FFF2-40B4-BE49-F238E27FC236}">
                <a16:creationId xmlns:a16="http://schemas.microsoft.com/office/drawing/2014/main" id="{D92B4975-3C91-41A8-81DF-E4FCB64CCB96}"/>
              </a:ext>
            </a:extLst>
          </p:cNvPr>
          <p:cNvGrpSpPr/>
          <p:nvPr/>
        </p:nvGrpSpPr>
        <p:grpSpPr>
          <a:xfrm>
            <a:off x="7149941" y="3565810"/>
            <a:ext cx="3265943" cy="746618"/>
            <a:chOff x="634921" y="1725549"/>
            <a:chExt cx="2352903" cy="70447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FB0C28C-62F7-41F1-B4EE-B923408EC6D5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418460E-CC61-4798-8124-B0A691A47350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6">
            <a:extLst>
              <a:ext uri="{FF2B5EF4-FFF2-40B4-BE49-F238E27FC236}">
                <a16:creationId xmlns:a16="http://schemas.microsoft.com/office/drawing/2014/main" id="{E6F449EB-8908-4135-83E9-7FA7B75CE025}"/>
              </a:ext>
            </a:extLst>
          </p:cNvPr>
          <p:cNvGrpSpPr/>
          <p:nvPr/>
        </p:nvGrpSpPr>
        <p:grpSpPr>
          <a:xfrm>
            <a:off x="813436" y="1776033"/>
            <a:ext cx="2513406" cy="1614369"/>
            <a:chOff x="3017861" y="4330939"/>
            <a:chExt cx="1029856" cy="161436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6EB06C7-6E85-43FF-A6BF-EA283A02B03B}"/>
                </a:ext>
              </a:extLst>
            </p:cNvPr>
            <p:cNvSpPr txBox="1"/>
            <p:nvPr/>
          </p:nvSpPr>
          <p:spPr>
            <a:xfrm>
              <a:off x="3021856" y="4560313"/>
              <a:ext cx="102586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C3E9D14-46F6-4534-A450-DF3E72EC6940}"/>
                </a:ext>
              </a:extLst>
            </p:cNvPr>
            <p:cNvSpPr txBox="1"/>
            <p:nvPr/>
          </p:nvSpPr>
          <p:spPr>
            <a:xfrm>
              <a:off x="3017861" y="4330939"/>
              <a:ext cx="10171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1">
            <a:extLst>
              <a:ext uri="{FF2B5EF4-FFF2-40B4-BE49-F238E27FC236}">
                <a16:creationId xmlns:a16="http://schemas.microsoft.com/office/drawing/2014/main" id="{4559E7EB-CD12-42E6-9525-A98DEF9462AA}"/>
              </a:ext>
            </a:extLst>
          </p:cNvPr>
          <p:cNvGrpSpPr/>
          <p:nvPr/>
        </p:nvGrpSpPr>
        <p:grpSpPr>
          <a:xfrm>
            <a:off x="8877194" y="4510257"/>
            <a:ext cx="2454720" cy="1614369"/>
            <a:chOff x="3017861" y="4330939"/>
            <a:chExt cx="1026617" cy="161436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5999640-C134-41BB-BD65-70390E33C8A3}"/>
                </a:ext>
              </a:extLst>
            </p:cNvPr>
            <p:cNvSpPr txBox="1"/>
            <p:nvPr/>
          </p:nvSpPr>
          <p:spPr>
            <a:xfrm>
              <a:off x="3017861" y="4560313"/>
              <a:ext cx="102586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AB694D2-F10B-4A54-8D11-754505721407}"/>
                </a:ext>
              </a:extLst>
            </p:cNvPr>
            <p:cNvSpPr txBox="1"/>
            <p:nvPr/>
          </p:nvSpPr>
          <p:spPr>
            <a:xfrm>
              <a:off x="3017861" y="4330939"/>
              <a:ext cx="102661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6" name="Isosceles Triangle 51">
            <a:extLst>
              <a:ext uri="{FF2B5EF4-FFF2-40B4-BE49-F238E27FC236}">
                <a16:creationId xmlns:a16="http://schemas.microsoft.com/office/drawing/2014/main" id="{E14F93DE-AA3B-4594-B00F-D1215BDDA680}"/>
              </a:ext>
            </a:extLst>
          </p:cNvPr>
          <p:cNvSpPr/>
          <p:nvPr/>
        </p:nvSpPr>
        <p:spPr>
          <a:xfrm>
            <a:off x="6356628" y="3815921"/>
            <a:ext cx="400357" cy="293583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9CE13457-2A98-411B-ABE4-B7B5C4BA9B4D}"/>
              </a:ext>
            </a:extLst>
          </p:cNvPr>
          <p:cNvSpPr/>
          <p:nvPr/>
        </p:nvSpPr>
        <p:spPr>
          <a:xfrm rot="2700000">
            <a:off x="7280183" y="4571090"/>
            <a:ext cx="290549" cy="520900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EEA93F92-97CF-49D3-B127-35E65572C24E}"/>
              </a:ext>
            </a:extLst>
          </p:cNvPr>
          <p:cNvSpPr/>
          <p:nvPr/>
        </p:nvSpPr>
        <p:spPr>
          <a:xfrm>
            <a:off x="8147258" y="4668918"/>
            <a:ext cx="396054" cy="37074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Oval 7">
            <a:extLst>
              <a:ext uri="{FF2B5EF4-FFF2-40B4-BE49-F238E27FC236}">
                <a16:creationId xmlns:a16="http://schemas.microsoft.com/office/drawing/2014/main" id="{04145EC1-74D8-46A0-ADED-40F68A9CB8A6}"/>
              </a:ext>
            </a:extLst>
          </p:cNvPr>
          <p:cNvSpPr/>
          <p:nvPr/>
        </p:nvSpPr>
        <p:spPr>
          <a:xfrm>
            <a:off x="4549460" y="2841668"/>
            <a:ext cx="434298" cy="43429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3220D746-1E94-4F57-B1FA-A62730553DEB}"/>
              </a:ext>
            </a:extLst>
          </p:cNvPr>
          <p:cNvSpPr/>
          <p:nvPr/>
        </p:nvSpPr>
        <p:spPr>
          <a:xfrm>
            <a:off x="3679552" y="2883879"/>
            <a:ext cx="416411" cy="31986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Block Arc 10">
            <a:extLst>
              <a:ext uri="{FF2B5EF4-FFF2-40B4-BE49-F238E27FC236}">
                <a16:creationId xmlns:a16="http://schemas.microsoft.com/office/drawing/2014/main" id="{396E4824-1E27-497B-854D-990C30A6CA24}"/>
              </a:ext>
            </a:extLst>
          </p:cNvPr>
          <p:cNvSpPr/>
          <p:nvPr/>
        </p:nvSpPr>
        <p:spPr>
          <a:xfrm>
            <a:off x="5386308" y="3758147"/>
            <a:ext cx="518726" cy="35135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A15BD8F-CA77-4E79-A193-61C38738691F}"/>
              </a:ext>
            </a:extLst>
          </p:cNvPr>
          <p:cNvSpPr/>
          <p:nvPr/>
        </p:nvSpPr>
        <p:spPr>
          <a:xfrm>
            <a:off x="6474840" y="0"/>
            <a:ext cx="5717161" cy="6858000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sp>
        <p:nvSpPr>
          <p:cNvPr id="3" name="Oval 25">
            <a:extLst>
              <a:ext uri="{FF2B5EF4-FFF2-40B4-BE49-F238E27FC236}">
                <a16:creationId xmlns:a16="http://schemas.microsoft.com/office/drawing/2014/main" id="{B14F368E-AE12-49AC-BA1C-C32383EA59FB}"/>
              </a:ext>
            </a:extLst>
          </p:cNvPr>
          <p:cNvSpPr/>
          <p:nvPr/>
        </p:nvSpPr>
        <p:spPr>
          <a:xfrm>
            <a:off x="1590948" y="2808624"/>
            <a:ext cx="590370" cy="590370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sp>
        <p:nvSpPr>
          <p:cNvPr id="4" name="Oval 26">
            <a:extLst>
              <a:ext uri="{FF2B5EF4-FFF2-40B4-BE49-F238E27FC236}">
                <a16:creationId xmlns:a16="http://schemas.microsoft.com/office/drawing/2014/main" id="{A68B945A-89A3-48E7-A18E-360F19BFDE11}"/>
              </a:ext>
            </a:extLst>
          </p:cNvPr>
          <p:cNvSpPr/>
          <p:nvPr/>
        </p:nvSpPr>
        <p:spPr>
          <a:xfrm>
            <a:off x="4399642" y="2808623"/>
            <a:ext cx="590370" cy="590370"/>
          </a:xfrm>
          <a:prstGeom prst="rect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sp>
        <p:nvSpPr>
          <p:cNvPr id="5" name="Oval 27">
            <a:extLst>
              <a:ext uri="{FF2B5EF4-FFF2-40B4-BE49-F238E27FC236}">
                <a16:creationId xmlns:a16="http://schemas.microsoft.com/office/drawing/2014/main" id="{F0B1DF89-BCA7-46DB-94F0-A81A635CB2B4}"/>
              </a:ext>
            </a:extLst>
          </p:cNvPr>
          <p:cNvSpPr/>
          <p:nvPr/>
        </p:nvSpPr>
        <p:spPr>
          <a:xfrm>
            <a:off x="2995295" y="2808623"/>
            <a:ext cx="590370" cy="590370"/>
          </a:xfrm>
          <a:prstGeom prst="rect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E56F783-8163-4AB0-ACE0-C193D63BAA65}"/>
              </a:ext>
            </a:extLst>
          </p:cNvPr>
          <p:cNvSpPr txBox="1"/>
          <p:nvPr/>
        </p:nvSpPr>
        <p:spPr>
          <a:xfrm>
            <a:off x="709306" y="1928794"/>
            <a:ext cx="54923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7" name="Group 32">
            <a:extLst>
              <a:ext uri="{FF2B5EF4-FFF2-40B4-BE49-F238E27FC236}">
                <a16:creationId xmlns:a16="http://schemas.microsoft.com/office/drawing/2014/main" id="{28D419E9-07BD-4004-A5E0-9C5A81AFD48E}"/>
              </a:ext>
            </a:extLst>
          </p:cNvPr>
          <p:cNvGrpSpPr/>
          <p:nvPr/>
        </p:nvGrpSpPr>
        <p:grpSpPr>
          <a:xfrm>
            <a:off x="8265315" y="2453707"/>
            <a:ext cx="3416809" cy="912756"/>
            <a:chOff x="4862377" y="4246032"/>
            <a:chExt cx="1656184" cy="91275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8249316-289C-4888-932F-CF22C2021859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FCF2097-5560-4F0F-B26E-24F752B70E71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C3A61471-82E4-46AD-9744-A2E1077A5FB9}"/>
              </a:ext>
            </a:extLst>
          </p:cNvPr>
          <p:cNvSpPr txBox="1"/>
          <p:nvPr/>
        </p:nvSpPr>
        <p:spPr>
          <a:xfrm>
            <a:off x="7213438" y="1268760"/>
            <a:ext cx="42935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1" name="Group 32">
            <a:extLst>
              <a:ext uri="{FF2B5EF4-FFF2-40B4-BE49-F238E27FC236}">
                <a16:creationId xmlns:a16="http://schemas.microsoft.com/office/drawing/2014/main" id="{22F07D1E-E9FF-4725-84BB-4AF2CAB58E70}"/>
              </a:ext>
            </a:extLst>
          </p:cNvPr>
          <p:cNvGrpSpPr/>
          <p:nvPr/>
        </p:nvGrpSpPr>
        <p:grpSpPr>
          <a:xfrm>
            <a:off x="8265315" y="3808455"/>
            <a:ext cx="3416809" cy="912756"/>
            <a:chOff x="4862377" y="4246032"/>
            <a:chExt cx="1656184" cy="91275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F8178E8-49B9-4C6D-AA73-26E1C700D2DA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73FC45C-65E7-4D49-A74D-E0507EBE3D75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32">
            <a:extLst>
              <a:ext uri="{FF2B5EF4-FFF2-40B4-BE49-F238E27FC236}">
                <a16:creationId xmlns:a16="http://schemas.microsoft.com/office/drawing/2014/main" id="{CC8AA540-E730-4CAA-8700-3B243725BB74}"/>
              </a:ext>
            </a:extLst>
          </p:cNvPr>
          <p:cNvGrpSpPr/>
          <p:nvPr/>
        </p:nvGrpSpPr>
        <p:grpSpPr>
          <a:xfrm>
            <a:off x="8265315" y="5163203"/>
            <a:ext cx="3416809" cy="912756"/>
            <a:chOff x="4862377" y="4246032"/>
            <a:chExt cx="1656184" cy="91275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5147F2-698A-4597-A925-21106062E593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B2480FF-E616-4940-A83B-3910282DEE5C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7" name="Isosceles Triangle 51">
            <a:extLst>
              <a:ext uri="{FF2B5EF4-FFF2-40B4-BE49-F238E27FC236}">
                <a16:creationId xmlns:a16="http://schemas.microsoft.com/office/drawing/2014/main" id="{120FE1C6-6445-4A9E-82F3-3DDFE322A699}"/>
              </a:ext>
            </a:extLst>
          </p:cNvPr>
          <p:cNvSpPr/>
          <p:nvPr/>
        </p:nvSpPr>
        <p:spPr>
          <a:xfrm>
            <a:off x="3141814" y="3011329"/>
            <a:ext cx="292080" cy="21418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6">
            <a:extLst>
              <a:ext uri="{FF2B5EF4-FFF2-40B4-BE49-F238E27FC236}">
                <a16:creationId xmlns:a16="http://schemas.microsoft.com/office/drawing/2014/main" id="{4EF148B3-A991-4E7A-9137-92D6B8B45DCB}"/>
              </a:ext>
            </a:extLst>
          </p:cNvPr>
          <p:cNvSpPr/>
          <p:nvPr/>
        </p:nvSpPr>
        <p:spPr>
          <a:xfrm>
            <a:off x="1725070" y="2949097"/>
            <a:ext cx="328856" cy="33434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Rounded Rectangle 5">
            <a:extLst>
              <a:ext uri="{FF2B5EF4-FFF2-40B4-BE49-F238E27FC236}">
                <a16:creationId xmlns:a16="http://schemas.microsoft.com/office/drawing/2014/main" id="{0B01376A-678D-41CE-8240-7BDF2AD12108}"/>
              </a:ext>
            </a:extLst>
          </p:cNvPr>
          <p:cNvSpPr/>
          <p:nvPr/>
        </p:nvSpPr>
        <p:spPr>
          <a:xfrm flipH="1">
            <a:off x="4557009" y="2969905"/>
            <a:ext cx="303724" cy="25055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Isosceles Triangle 51">
            <a:extLst>
              <a:ext uri="{FF2B5EF4-FFF2-40B4-BE49-F238E27FC236}">
                <a16:creationId xmlns:a16="http://schemas.microsoft.com/office/drawing/2014/main" id="{E2DC9967-4F14-47C8-AB0B-E208051F471E}"/>
              </a:ext>
            </a:extLst>
          </p:cNvPr>
          <p:cNvSpPr/>
          <p:nvPr/>
        </p:nvSpPr>
        <p:spPr>
          <a:xfrm>
            <a:off x="7454537" y="4178816"/>
            <a:ext cx="410773" cy="30122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901E72E1-1749-4C5E-85FD-79A7EFE73F92}"/>
              </a:ext>
            </a:extLst>
          </p:cNvPr>
          <p:cNvSpPr/>
          <p:nvPr/>
        </p:nvSpPr>
        <p:spPr>
          <a:xfrm>
            <a:off x="7428674" y="2679075"/>
            <a:ext cx="462498" cy="4702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ounded Rectangle 5">
            <a:extLst>
              <a:ext uri="{FF2B5EF4-FFF2-40B4-BE49-F238E27FC236}">
                <a16:creationId xmlns:a16="http://schemas.microsoft.com/office/drawing/2014/main" id="{0481E370-1D80-4C60-88CD-C053C49641B1}"/>
              </a:ext>
            </a:extLst>
          </p:cNvPr>
          <p:cNvSpPr/>
          <p:nvPr/>
        </p:nvSpPr>
        <p:spPr>
          <a:xfrm flipH="1">
            <a:off x="7446346" y="5509562"/>
            <a:ext cx="427154" cy="352375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E86E740-FEEA-44F8-93C9-F99D9509B20B}"/>
              </a:ext>
            </a:extLst>
          </p:cNvPr>
          <p:cNvSpPr txBox="1"/>
          <p:nvPr/>
        </p:nvSpPr>
        <p:spPr>
          <a:xfrm>
            <a:off x="650672" y="374416"/>
            <a:ext cx="330039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dirty="0">
                <a:solidFill>
                  <a:srgbClr val="FAB117"/>
                </a:solidFill>
              </a:rPr>
              <a:t>Infographic </a:t>
            </a:r>
            <a:r>
              <a:rPr lang="en-US" altLang="ko-KR" sz="48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Style</a:t>
            </a:r>
          </a:p>
        </p:txBody>
      </p:sp>
      <p:sp>
        <p:nvSpPr>
          <p:cNvPr id="25" name="그림 개체 틀 24">
            <a:extLst>
              <a:ext uri="{FF2B5EF4-FFF2-40B4-BE49-F238E27FC236}">
                <a16:creationId xmlns:a16="http://schemas.microsoft.com/office/drawing/2014/main" id="{54719FD0-7E7D-4E57-BF71-2AD6631AF2CB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0532EF5B-71D7-4337-B0C2-2D74850952E8}"/>
              </a:ext>
            </a:extLst>
          </p:cNvPr>
          <p:cNvGrpSpPr/>
          <p:nvPr/>
        </p:nvGrpSpPr>
        <p:grpSpPr>
          <a:xfrm>
            <a:off x="3206612" y="1800864"/>
            <a:ext cx="1470641" cy="1161654"/>
            <a:chOff x="693093" y="1844828"/>
            <a:chExt cx="1470641" cy="1161654"/>
          </a:xfrm>
        </p:grpSpPr>
        <p:sp>
          <p:nvSpPr>
            <p:cNvPr id="4" name="Trapezoid 2">
              <a:extLst>
                <a:ext uri="{FF2B5EF4-FFF2-40B4-BE49-F238E27FC236}">
                  <a16:creationId xmlns:a16="http://schemas.microsoft.com/office/drawing/2014/main" id="{7093A4E1-E12B-4411-B81F-327712140D3A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Isosceles Triangle 5">
              <a:extLst>
                <a:ext uri="{FF2B5EF4-FFF2-40B4-BE49-F238E27FC236}">
                  <a16:creationId xmlns:a16="http://schemas.microsoft.com/office/drawing/2014/main" id="{0E5E49FF-CCD3-459E-86B2-FD296563CB5E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1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6" name="Straight Connector 8">
              <a:extLst>
                <a:ext uri="{FF2B5EF4-FFF2-40B4-BE49-F238E27FC236}">
                  <a16:creationId xmlns:a16="http://schemas.microsoft.com/office/drawing/2014/main" id="{1449BDEF-61E7-4F8B-BC32-E031282CF51B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50">
              <a:extLst>
                <a:ext uri="{FF2B5EF4-FFF2-40B4-BE49-F238E27FC236}">
                  <a16:creationId xmlns:a16="http://schemas.microsoft.com/office/drawing/2014/main" id="{504DE10A-465F-448D-B53A-9B181203B6E0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11">
            <a:extLst>
              <a:ext uri="{FF2B5EF4-FFF2-40B4-BE49-F238E27FC236}">
                <a16:creationId xmlns:a16="http://schemas.microsoft.com/office/drawing/2014/main" id="{DAB1AF75-92EB-46B8-995D-088FCFA6404D}"/>
              </a:ext>
            </a:extLst>
          </p:cNvPr>
          <p:cNvGrpSpPr/>
          <p:nvPr/>
        </p:nvGrpSpPr>
        <p:grpSpPr>
          <a:xfrm>
            <a:off x="3048428" y="3340654"/>
            <a:ext cx="1760752" cy="2770942"/>
            <a:chOff x="605226" y="3384613"/>
            <a:chExt cx="1636231" cy="277094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19033-30ED-4224-90D2-0038F84C1610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DC8981A-E748-4334-9E56-E99A1357A17F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3">
            <a:extLst>
              <a:ext uri="{FF2B5EF4-FFF2-40B4-BE49-F238E27FC236}">
                <a16:creationId xmlns:a16="http://schemas.microsoft.com/office/drawing/2014/main" id="{1FD74314-1090-485A-86AF-7114CB38838E}"/>
              </a:ext>
            </a:extLst>
          </p:cNvPr>
          <p:cNvGrpSpPr/>
          <p:nvPr/>
        </p:nvGrpSpPr>
        <p:grpSpPr>
          <a:xfrm>
            <a:off x="5204902" y="3340654"/>
            <a:ext cx="1760752" cy="2770942"/>
            <a:chOff x="2675618" y="3384613"/>
            <a:chExt cx="1636231" cy="277094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E82EB92-52E6-4CDC-81D0-8CE9D11A2EBB}"/>
                </a:ext>
              </a:extLst>
            </p:cNvPr>
            <p:cNvSpPr txBox="1"/>
            <p:nvPr/>
          </p:nvSpPr>
          <p:spPr>
            <a:xfrm>
              <a:off x="2675618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6749B9F-4E74-4B02-9307-D4F1C6D0B77C}"/>
                </a:ext>
              </a:extLst>
            </p:cNvPr>
            <p:cNvSpPr txBox="1"/>
            <p:nvPr/>
          </p:nvSpPr>
          <p:spPr>
            <a:xfrm>
              <a:off x="2675618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4">
            <a:extLst>
              <a:ext uri="{FF2B5EF4-FFF2-40B4-BE49-F238E27FC236}">
                <a16:creationId xmlns:a16="http://schemas.microsoft.com/office/drawing/2014/main" id="{4920CF5E-6D3C-4743-87B4-75FA1CA4153F}"/>
              </a:ext>
            </a:extLst>
          </p:cNvPr>
          <p:cNvGrpSpPr/>
          <p:nvPr/>
        </p:nvGrpSpPr>
        <p:grpSpPr>
          <a:xfrm>
            <a:off x="7361376" y="3340654"/>
            <a:ext cx="1760752" cy="2770942"/>
            <a:chOff x="4746010" y="3384613"/>
            <a:chExt cx="1636231" cy="277094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D8CEED3-5A87-4493-B29D-CC468FD13197}"/>
                </a:ext>
              </a:extLst>
            </p:cNvPr>
            <p:cNvSpPr txBox="1"/>
            <p:nvPr/>
          </p:nvSpPr>
          <p:spPr>
            <a:xfrm>
              <a:off x="4746010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C96E2CA-1D49-4A57-BDF1-7241CE670648}"/>
                </a:ext>
              </a:extLst>
            </p:cNvPr>
            <p:cNvSpPr txBox="1"/>
            <p:nvPr/>
          </p:nvSpPr>
          <p:spPr>
            <a:xfrm>
              <a:off x="4746010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3">
            <a:extLst>
              <a:ext uri="{FF2B5EF4-FFF2-40B4-BE49-F238E27FC236}">
                <a16:creationId xmlns:a16="http://schemas.microsoft.com/office/drawing/2014/main" id="{42C7C414-8EF1-4D82-AD73-681F9E5B2DF7}"/>
              </a:ext>
            </a:extLst>
          </p:cNvPr>
          <p:cNvGrpSpPr/>
          <p:nvPr/>
        </p:nvGrpSpPr>
        <p:grpSpPr>
          <a:xfrm>
            <a:off x="9667666" y="1800864"/>
            <a:ext cx="1461116" cy="1161652"/>
            <a:chOff x="6912069" y="1844824"/>
            <a:chExt cx="1461116" cy="1161652"/>
          </a:xfrm>
        </p:grpSpPr>
        <p:sp>
          <p:nvSpPr>
            <p:cNvPr id="18" name="Trapezoid 115">
              <a:extLst>
                <a:ext uri="{FF2B5EF4-FFF2-40B4-BE49-F238E27FC236}">
                  <a16:creationId xmlns:a16="http://schemas.microsoft.com/office/drawing/2014/main" id="{632FD883-B644-4578-B077-71D8FA2FD813}"/>
                </a:ext>
              </a:extLst>
            </p:cNvPr>
            <p:cNvSpPr/>
            <p:nvPr/>
          </p:nvSpPr>
          <p:spPr>
            <a:xfrm rot="10800000">
              <a:off x="7111743" y="1844824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Isosceles Triangle 5">
              <a:extLst>
                <a:ext uri="{FF2B5EF4-FFF2-40B4-BE49-F238E27FC236}">
                  <a16:creationId xmlns:a16="http://schemas.microsoft.com/office/drawing/2014/main" id="{357CE1D9-7871-4021-888F-2E67C3012C4B}"/>
                </a:ext>
              </a:extLst>
            </p:cNvPr>
            <p:cNvSpPr/>
            <p:nvPr/>
          </p:nvSpPr>
          <p:spPr>
            <a:xfrm>
              <a:off x="7295215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4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20" name="Straight Connector 117">
              <a:extLst>
                <a:ext uri="{FF2B5EF4-FFF2-40B4-BE49-F238E27FC236}">
                  <a16:creationId xmlns:a16="http://schemas.microsoft.com/office/drawing/2014/main" id="{B5F30156-BBA8-45B5-A908-B0344F7AE8D0}"/>
                </a:ext>
              </a:extLst>
            </p:cNvPr>
            <p:cNvCxnSpPr/>
            <p:nvPr/>
          </p:nvCxnSpPr>
          <p:spPr>
            <a:xfrm flipV="1">
              <a:off x="7645689" y="2499923"/>
              <a:ext cx="727496" cy="506551"/>
            </a:xfrm>
            <a:prstGeom prst="line">
              <a:avLst/>
            </a:prstGeom>
            <a:ln w="127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18">
              <a:extLst>
                <a:ext uri="{FF2B5EF4-FFF2-40B4-BE49-F238E27FC236}">
                  <a16:creationId xmlns:a16="http://schemas.microsoft.com/office/drawing/2014/main" id="{662EB919-2FB7-4734-A6CD-4CEBCC4E5647}"/>
                </a:ext>
              </a:extLst>
            </p:cNvPr>
            <p:cNvCxnSpPr/>
            <p:nvPr/>
          </p:nvCxnSpPr>
          <p:spPr>
            <a:xfrm flipH="1" flipV="1">
              <a:off x="6912069" y="2499923"/>
              <a:ext cx="743146" cy="506553"/>
            </a:xfrm>
            <a:prstGeom prst="line">
              <a:avLst/>
            </a:prstGeom>
            <a:ln w="127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12">
            <a:extLst>
              <a:ext uri="{FF2B5EF4-FFF2-40B4-BE49-F238E27FC236}">
                <a16:creationId xmlns:a16="http://schemas.microsoft.com/office/drawing/2014/main" id="{BBAFA881-3152-4812-B4F2-6356E233BCA2}"/>
              </a:ext>
            </a:extLst>
          </p:cNvPr>
          <p:cNvGrpSpPr/>
          <p:nvPr/>
        </p:nvGrpSpPr>
        <p:grpSpPr>
          <a:xfrm>
            <a:off x="9517850" y="3340654"/>
            <a:ext cx="1760752" cy="2770942"/>
            <a:chOff x="6816401" y="3384613"/>
            <a:chExt cx="1636231" cy="277094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110D89F-320B-4C52-B812-ACB5C7E15DE2}"/>
                </a:ext>
              </a:extLst>
            </p:cNvPr>
            <p:cNvSpPr txBox="1"/>
            <p:nvPr/>
          </p:nvSpPr>
          <p:spPr>
            <a:xfrm>
              <a:off x="6816401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683C92C-4611-49B4-910F-2800DDB2670A}"/>
                </a:ext>
              </a:extLst>
            </p:cNvPr>
            <p:cNvSpPr txBox="1"/>
            <p:nvPr/>
          </p:nvSpPr>
          <p:spPr>
            <a:xfrm>
              <a:off x="6816401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B45CCAF9-BE57-4B7E-8610-EEBD612400F9}"/>
              </a:ext>
            </a:extLst>
          </p:cNvPr>
          <p:cNvSpPr txBox="1"/>
          <p:nvPr/>
        </p:nvSpPr>
        <p:spPr>
          <a:xfrm>
            <a:off x="3605196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6" name="Group 9">
            <a:extLst>
              <a:ext uri="{FF2B5EF4-FFF2-40B4-BE49-F238E27FC236}">
                <a16:creationId xmlns:a16="http://schemas.microsoft.com/office/drawing/2014/main" id="{2931A7CE-454C-4942-8DAB-47DD61C0EC39}"/>
              </a:ext>
            </a:extLst>
          </p:cNvPr>
          <p:cNvGrpSpPr/>
          <p:nvPr/>
        </p:nvGrpSpPr>
        <p:grpSpPr>
          <a:xfrm>
            <a:off x="5371141" y="1800866"/>
            <a:ext cx="1447632" cy="1161653"/>
            <a:chOff x="2766085" y="1844826"/>
            <a:chExt cx="1447632" cy="1161653"/>
          </a:xfrm>
        </p:grpSpPr>
        <p:sp>
          <p:nvSpPr>
            <p:cNvPr id="27" name="Trapezoid 99">
              <a:extLst>
                <a:ext uri="{FF2B5EF4-FFF2-40B4-BE49-F238E27FC236}">
                  <a16:creationId xmlns:a16="http://schemas.microsoft.com/office/drawing/2014/main" id="{9BF2968F-A9E2-4183-A7A7-C1B611D0F191}"/>
                </a:ext>
              </a:extLst>
            </p:cNvPr>
            <p:cNvSpPr/>
            <p:nvPr/>
          </p:nvSpPr>
          <p:spPr>
            <a:xfrm rot="10800000">
              <a:off x="2965759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Isosceles Triangle 5">
              <a:extLst>
                <a:ext uri="{FF2B5EF4-FFF2-40B4-BE49-F238E27FC236}">
                  <a16:creationId xmlns:a16="http://schemas.microsoft.com/office/drawing/2014/main" id="{3AD659FA-6ABF-4071-A5B6-1BD153E25BFA}"/>
                </a:ext>
              </a:extLst>
            </p:cNvPr>
            <p:cNvSpPr/>
            <p:nvPr/>
          </p:nvSpPr>
          <p:spPr>
            <a:xfrm>
              <a:off x="3149231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2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29" name="Straight Connector 101">
              <a:extLst>
                <a:ext uri="{FF2B5EF4-FFF2-40B4-BE49-F238E27FC236}">
                  <a16:creationId xmlns:a16="http://schemas.microsoft.com/office/drawing/2014/main" id="{6D71E709-ADEB-47A7-B7C5-03D6B23D79DF}"/>
                </a:ext>
              </a:extLst>
            </p:cNvPr>
            <p:cNvCxnSpPr/>
            <p:nvPr/>
          </p:nvCxnSpPr>
          <p:spPr>
            <a:xfrm flipV="1">
              <a:off x="3486221" y="2496100"/>
              <a:ext cx="727496" cy="506551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102">
              <a:extLst>
                <a:ext uri="{FF2B5EF4-FFF2-40B4-BE49-F238E27FC236}">
                  <a16:creationId xmlns:a16="http://schemas.microsoft.com/office/drawing/2014/main" id="{77EB675F-C160-4ABF-A16A-5EDD9CB9EC01}"/>
                </a:ext>
              </a:extLst>
            </p:cNvPr>
            <p:cNvCxnSpPr/>
            <p:nvPr/>
          </p:nvCxnSpPr>
          <p:spPr>
            <a:xfrm flipH="1" flipV="1">
              <a:off x="2766085" y="2499926"/>
              <a:ext cx="743146" cy="506553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0A7228A8-5B4F-4BC2-A6A6-3462DAFAEEEB}"/>
              </a:ext>
            </a:extLst>
          </p:cNvPr>
          <p:cNvSpPr txBox="1"/>
          <p:nvPr/>
        </p:nvSpPr>
        <p:spPr>
          <a:xfrm>
            <a:off x="5763620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2" name="Group 10">
            <a:extLst>
              <a:ext uri="{FF2B5EF4-FFF2-40B4-BE49-F238E27FC236}">
                <a16:creationId xmlns:a16="http://schemas.microsoft.com/office/drawing/2014/main" id="{CF853711-54E0-4C87-AD0A-6601315B326F}"/>
              </a:ext>
            </a:extLst>
          </p:cNvPr>
          <p:cNvGrpSpPr/>
          <p:nvPr/>
        </p:nvGrpSpPr>
        <p:grpSpPr>
          <a:xfrm>
            <a:off x="7512662" y="1800864"/>
            <a:ext cx="1461116" cy="1161654"/>
            <a:chOff x="4839077" y="1844826"/>
            <a:chExt cx="1461116" cy="1161654"/>
          </a:xfrm>
        </p:grpSpPr>
        <p:sp>
          <p:nvSpPr>
            <p:cNvPr id="33" name="Trapezoid 107">
              <a:extLst>
                <a:ext uri="{FF2B5EF4-FFF2-40B4-BE49-F238E27FC236}">
                  <a16:creationId xmlns:a16="http://schemas.microsoft.com/office/drawing/2014/main" id="{5651C179-911D-4801-9CF4-F420361963E1}"/>
                </a:ext>
              </a:extLst>
            </p:cNvPr>
            <p:cNvSpPr/>
            <p:nvPr/>
          </p:nvSpPr>
          <p:spPr>
            <a:xfrm rot="10800000">
              <a:off x="5038751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Isosceles Triangle 5">
              <a:extLst>
                <a:ext uri="{FF2B5EF4-FFF2-40B4-BE49-F238E27FC236}">
                  <a16:creationId xmlns:a16="http://schemas.microsoft.com/office/drawing/2014/main" id="{B8A7FF5C-E239-42F6-BA72-BC023673A082}"/>
                </a:ext>
              </a:extLst>
            </p:cNvPr>
            <p:cNvSpPr/>
            <p:nvPr/>
          </p:nvSpPr>
          <p:spPr>
            <a:xfrm>
              <a:off x="5222223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3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35" name="Straight Connector 109">
              <a:extLst>
                <a:ext uri="{FF2B5EF4-FFF2-40B4-BE49-F238E27FC236}">
                  <a16:creationId xmlns:a16="http://schemas.microsoft.com/office/drawing/2014/main" id="{0136D5D1-F1B1-4173-A489-D72F1F276348}"/>
                </a:ext>
              </a:extLst>
            </p:cNvPr>
            <p:cNvCxnSpPr/>
            <p:nvPr/>
          </p:nvCxnSpPr>
          <p:spPr>
            <a:xfrm flipV="1">
              <a:off x="5572697" y="2499926"/>
              <a:ext cx="727496" cy="506551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110">
              <a:extLst>
                <a:ext uri="{FF2B5EF4-FFF2-40B4-BE49-F238E27FC236}">
                  <a16:creationId xmlns:a16="http://schemas.microsoft.com/office/drawing/2014/main" id="{E7FEFFDC-C0A9-4A1D-BF46-77E92B7321E8}"/>
                </a:ext>
              </a:extLst>
            </p:cNvPr>
            <p:cNvCxnSpPr/>
            <p:nvPr/>
          </p:nvCxnSpPr>
          <p:spPr>
            <a:xfrm flipH="1" flipV="1">
              <a:off x="4839077" y="2499926"/>
              <a:ext cx="743146" cy="506554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CB458D2B-F2BC-41AA-B32E-2C4F099726C8}"/>
              </a:ext>
            </a:extLst>
          </p:cNvPr>
          <p:cNvSpPr txBox="1"/>
          <p:nvPr/>
        </p:nvSpPr>
        <p:spPr>
          <a:xfrm>
            <a:off x="7922044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57360EA-90D3-4EC5-BCA9-B1C42C5DAC66}"/>
              </a:ext>
            </a:extLst>
          </p:cNvPr>
          <p:cNvSpPr txBox="1"/>
          <p:nvPr/>
        </p:nvSpPr>
        <p:spPr>
          <a:xfrm>
            <a:off x="10080469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05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9" name="Group 7">
            <a:extLst>
              <a:ext uri="{FF2B5EF4-FFF2-40B4-BE49-F238E27FC236}">
                <a16:creationId xmlns:a16="http://schemas.microsoft.com/office/drawing/2014/main" id="{24B30929-B491-4C52-A24E-29AF31B641B8}"/>
              </a:ext>
            </a:extLst>
          </p:cNvPr>
          <p:cNvGrpSpPr/>
          <p:nvPr/>
        </p:nvGrpSpPr>
        <p:grpSpPr>
          <a:xfrm>
            <a:off x="1042082" y="1800864"/>
            <a:ext cx="1470641" cy="1161654"/>
            <a:chOff x="693093" y="1844828"/>
            <a:chExt cx="1470641" cy="1161654"/>
          </a:xfrm>
        </p:grpSpPr>
        <p:sp>
          <p:nvSpPr>
            <p:cNvPr id="40" name="Trapezoid 2">
              <a:extLst>
                <a:ext uri="{FF2B5EF4-FFF2-40B4-BE49-F238E27FC236}">
                  <a16:creationId xmlns:a16="http://schemas.microsoft.com/office/drawing/2014/main" id="{BBAC9A8F-04DD-413A-A3A0-63FA955F63A7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Isosceles Triangle 5">
              <a:extLst>
                <a:ext uri="{FF2B5EF4-FFF2-40B4-BE49-F238E27FC236}">
                  <a16:creationId xmlns:a16="http://schemas.microsoft.com/office/drawing/2014/main" id="{A8FCB9AF-5AB7-4CA1-9D17-24000F84DB5A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6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cxnSp>
          <p:nvCxnSpPr>
            <p:cNvPr id="42" name="Straight Connector 8">
              <a:extLst>
                <a:ext uri="{FF2B5EF4-FFF2-40B4-BE49-F238E27FC236}">
                  <a16:creationId xmlns:a16="http://schemas.microsoft.com/office/drawing/2014/main" id="{BC59D20A-49D4-49FE-8742-947831F45425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50">
              <a:extLst>
                <a:ext uri="{FF2B5EF4-FFF2-40B4-BE49-F238E27FC236}">
                  <a16:creationId xmlns:a16="http://schemas.microsoft.com/office/drawing/2014/main" id="{D124029D-56A1-47C1-BD2F-F464ACAB165D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11">
            <a:extLst>
              <a:ext uri="{FF2B5EF4-FFF2-40B4-BE49-F238E27FC236}">
                <a16:creationId xmlns:a16="http://schemas.microsoft.com/office/drawing/2014/main" id="{E52CA73D-735A-4769-A49B-292C59EAF3AF}"/>
              </a:ext>
            </a:extLst>
          </p:cNvPr>
          <p:cNvGrpSpPr/>
          <p:nvPr/>
        </p:nvGrpSpPr>
        <p:grpSpPr>
          <a:xfrm>
            <a:off x="891954" y="3340654"/>
            <a:ext cx="1760752" cy="2770942"/>
            <a:chOff x="605226" y="3384613"/>
            <a:chExt cx="1636231" cy="277094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BF09F91-18F5-4BBC-81E5-C07EF87C6C40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060EAC8D-5447-4C91-B5C5-7A8226318492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6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AFFB9F09-1C86-440B-ACA1-F047B2FE5500}"/>
              </a:ext>
            </a:extLst>
          </p:cNvPr>
          <p:cNvSpPr txBox="1"/>
          <p:nvPr/>
        </p:nvSpPr>
        <p:spPr>
          <a:xfrm>
            <a:off x="1446772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>
            <a:extLst>
              <a:ext uri="{FF2B5EF4-FFF2-40B4-BE49-F238E27FC236}">
                <a16:creationId xmlns:a16="http://schemas.microsoft.com/office/drawing/2014/main" id="{B8C97424-C8AF-4CF1-B8D3-F997AF5C4FCB}"/>
              </a:ext>
            </a:extLst>
          </p:cNvPr>
          <p:cNvSpPr/>
          <p:nvPr/>
        </p:nvSpPr>
        <p:spPr>
          <a:xfrm>
            <a:off x="9047279" y="342899"/>
            <a:ext cx="2675792" cy="629529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48B3917C-29DF-48AF-BD7C-B252DC3B616C}"/>
              </a:ext>
            </a:extLst>
          </p:cNvPr>
          <p:cNvSpPr txBox="1">
            <a:spLocks/>
          </p:cNvSpPr>
          <p:nvPr/>
        </p:nvSpPr>
        <p:spPr>
          <a:xfrm>
            <a:off x="7789978" y="984739"/>
            <a:ext cx="3933093" cy="1232438"/>
          </a:xfrm>
          <a:prstGeom prst="rect">
            <a:avLst/>
          </a:prstGeom>
          <a:solidFill>
            <a:schemeClr val="bg1"/>
          </a:solidFill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ko-KR" sz="4000" dirty="0">
                <a:solidFill>
                  <a:schemeClr val="accent1"/>
                </a:solidFill>
              </a:rPr>
              <a:t>TIMELINE INFOGRAPHIC</a:t>
            </a:r>
            <a:endParaRPr lang="ko-KR" altLang="en-US" sz="4000" dirty="0">
              <a:solidFill>
                <a:schemeClr val="accent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7AB7C07-E18D-4E63-86C6-783696CB3E6B}"/>
              </a:ext>
            </a:extLst>
          </p:cNvPr>
          <p:cNvSpPr txBox="1"/>
          <p:nvPr/>
        </p:nvSpPr>
        <p:spPr>
          <a:xfrm>
            <a:off x="9179164" y="5908306"/>
            <a:ext cx="25439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SINCE 2019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3CE488DF-5B15-4B8E-9F76-1A3CA91C3D76}"/>
              </a:ext>
            </a:extLst>
          </p:cNvPr>
          <p:cNvGrpSpPr/>
          <p:nvPr/>
        </p:nvGrpSpPr>
        <p:grpSpPr>
          <a:xfrm>
            <a:off x="600841" y="504900"/>
            <a:ext cx="6453477" cy="5937165"/>
            <a:chOff x="600841" y="504900"/>
            <a:chExt cx="6453477" cy="5937165"/>
          </a:xfrm>
        </p:grpSpPr>
        <p:grpSp>
          <p:nvGrpSpPr>
            <p:cNvPr id="6" name="Group 4">
              <a:extLst>
                <a:ext uri="{FF2B5EF4-FFF2-40B4-BE49-F238E27FC236}">
                  <a16:creationId xmlns:a16="http://schemas.microsoft.com/office/drawing/2014/main" id="{EE1E6E49-B819-4601-83C2-B3E1F55964A0}"/>
                </a:ext>
              </a:extLst>
            </p:cNvPr>
            <p:cNvGrpSpPr/>
            <p:nvPr/>
          </p:nvGrpSpPr>
          <p:grpSpPr>
            <a:xfrm>
              <a:off x="600841" y="504900"/>
              <a:ext cx="1506343" cy="669191"/>
              <a:chOff x="4935452" y="522484"/>
              <a:chExt cx="1506343" cy="669191"/>
            </a:xfrm>
          </p:grpSpPr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D16B1CAB-6218-4DA7-A4D9-5708DA947086}"/>
                  </a:ext>
                </a:extLst>
              </p:cNvPr>
              <p:cNvSpPr txBox="1"/>
              <p:nvPr/>
            </p:nvSpPr>
            <p:spPr>
              <a:xfrm>
                <a:off x="4935452" y="545344"/>
                <a:ext cx="1506343" cy="6463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2019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  <p:sp>
            <p:nvSpPr>
              <p:cNvPr id="8" name="Rectangle 6">
                <a:extLst>
                  <a:ext uri="{FF2B5EF4-FFF2-40B4-BE49-F238E27FC236}">
                    <a16:creationId xmlns:a16="http://schemas.microsoft.com/office/drawing/2014/main" id="{1854246F-E8AC-45C6-B66E-147269C6EE6F}"/>
                  </a:ext>
                </a:extLst>
              </p:cNvPr>
              <p:cNvSpPr/>
              <p:nvPr/>
            </p:nvSpPr>
            <p:spPr>
              <a:xfrm>
                <a:off x="5189221" y="522484"/>
                <a:ext cx="972000" cy="7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9" name="Group 7">
              <a:extLst>
                <a:ext uri="{FF2B5EF4-FFF2-40B4-BE49-F238E27FC236}">
                  <a16:creationId xmlns:a16="http://schemas.microsoft.com/office/drawing/2014/main" id="{626964BB-9A78-40CF-8543-8708BA4B9549}"/>
                </a:ext>
              </a:extLst>
            </p:cNvPr>
            <p:cNvGrpSpPr/>
            <p:nvPr/>
          </p:nvGrpSpPr>
          <p:grpSpPr>
            <a:xfrm>
              <a:off x="5547975" y="1745629"/>
              <a:ext cx="1506343" cy="669191"/>
              <a:chOff x="4935452" y="522484"/>
              <a:chExt cx="1506343" cy="669191"/>
            </a:xfrm>
          </p:grpSpPr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147F88A6-C907-47DC-8573-6575FEDD6E41}"/>
                  </a:ext>
                </a:extLst>
              </p:cNvPr>
              <p:cNvSpPr txBox="1"/>
              <p:nvPr/>
            </p:nvSpPr>
            <p:spPr>
              <a:xfrm>
                <a:off x="4935452" y="545344"/>
                <a:ext cx="1506343" cy="6463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2020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  <p:sp>
            <p:nvSpPr>
              <p:cNvPr id="11" name="Rectangle 9">
                <a:extLst>
                  <a:ext uri="{FF2B5EF4-FFF2-40B4-BE49-F238E27FC236}">
                    <a16:creationId xmlns:a16="http://schemas.microsoft.com/office/drawing/2014/main" id="{3D1DC91D-AF7E-4C1F-B48D-7BBEC1D7F0AB}"/>
                  </a:ext>
                </a:extLst>
              </p:cNvPr>
              <p:cNvSpPr/>
              <p:nvPr/>
            </p:nvSpPr>
            <p:spPr>
              <a:xfrm>
                <a:off x="5218360" y="522484"/>
                <a:ext cx="972000" cy="72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" name="Group 10">
              <a:extLst>
                <a:ext uri="{FF2B5EF4-FFF2-40B4-BE49-F238E27FC236}">
                  <a16:creationId xmlns:a16="http://schemas.microsoft.com/office/drawing/2014/main" id="{AE1FD1F0-C150-4BF3-9CB8-8844BAD4545B}"/>
                </a:ext>
              </a:extLst>
            </p:cNvPr>
            <p:cNvGrpSpPr/>
            <p:nvPr/>
          </p:nvGrpSpPr>
          <p:grpSpPr>
            <a:xfrm>
              <a:off x="600841" y="2986358"/>
              <a:ext cx="1506343" cy="669191"/>
              <a:chOff x="4935452" y="522484"/>
              <a:chExt cx="1506343" cy="669191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A5BC37A-76BD-42CC-9E19-5B8F8A1C7501}"/>
                  </a:ext>
                </a:extLst>
              </p:cNvPr>
              <p:cNvSpPr txBox="1"/>
              <p:nvPr/>
            </p:nvSpPr>
            <p:spPr>
              <a:xfrm>
                <a:off x="4935452" y="545344"/>
                <a:ext cx="1506343" cy="6463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2021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  <p:sp>
            <p:nvSpPr>
              <p:cNvPr id="14" name="Rectangle 12">
                <a:extLst>
                  <a:ext uri="{FF2B5EF4-FFF2-40B4-BE49-F238E27FC236}">
                    <a16:creationId xmlns:a16="http://schemas.microsoft.com/office/drawing/2014/main" id="{A343EA4D-E956-4FD8-BDAD-A57E9D138175}"/>
                  </a:ext>
                </a:extLst>
              </p:cNvPr>
              <p:cNvSpPr/>
              <p:nvPr/>
            </p:nvSpPr>
            <p:spPr>
              <a:xfrm>
                <a:off x="5189221" y="522484"/>
                <a:ext cx="972000" cy="7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5" name="Group 13">
              <a:extLst>
                <a:ext uri="{FF2B5EF4-FFF2-40B4-BE49-F238E27FC236}">
                  <a16:creationId xmlns:a16="http://schemas.microsoft.com/office/drawing/2014/main" id="{1F787E89-AC6E-49E2-BEEC-E7481DC691D8}"/>
                </a:ext>
              </a:extLst>
            </p:cNvPr>
            <p:cNvGrpSpPr/>
            <p:nvPr/>
          </p:nvGrpSpPr>
          <p:grpSpPr>
            <a:xfrm>
              <a:off x="5547975" y="4227087"/>
              <a:ext cx="1506343" cy="669191"/>
              <a:chOff x="4935452" y="522484"/>
              <a:chExt cx="1506343" cy="669191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BCE49CC3-884B-47F1-8CF3-31D4C19D8CCF}"/>
                  </a:ext>
                </a:extLst>
              </p:cNvPr>
              <p:cNvSpPr txBox="1"/>
              <p:nvPr/>
            </p:nvSpPr>
            <p:spPr>
              <a:xfrm>
                <a:off x="4935452" y="545344"/>
                <a:ext cx="1506343" cy="6463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2022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  <p:sp>
            <p:nvSpPr>
              <p:cNvPr id="17" name="Rectangle 15">
                <a:extLst>
                  <a:ext uri="{FF2B5EF4-FFF2-40B4-BE49-F238E27FC236}">
                    <a16:creationId xmlns:a16="http://schemas.microsoft.com/office/drawing/2014/main" id="{92A4414A-E544-42AE-B746-E4FFA10D2EBE}"/>
                  </a:ext>
                </a:extLst>
              </p:cNvPr>
              <p:cNvSpPr/>
              <p:nvPr/>
            </p:nvSpPr>
            <p:spPr>
              <a:xfrm>
                <a:off x="5218360" y="522484"/>
                <a:ext cx="972000" cy="72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8" name="Group 16">
              <a:extLst>
                <a:ext uri="{FF2B5EF4-FFF2-40B4-BE49-F238E27FC236}">
                  <a16:creationId xmlns:a16="http://schemas.microsoft.com/office/drawing/2014/main" id="{1F0F492B-5C6A-4B6C-A507-993F95FF7188}"/>
                </a:ext>
              </a:extLst>
            </p:cNvPr>
            <p:cNvGrpSpPr/>
            <p:nvPr/>
          </p:nvGrpSpPr>
          <p:grpSpPr>
            <a:xfrm>
              <a:off x="600841" y="5467814"/>
              <a:ext cx="1506343" cy="669191"/>
              <a:chOff x="4935452" y="522484"/>
              <a:chExt cx="1506343" cy="669191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D7B3A1F5-E729-4715-85AD-55325C67D0CB}"/>
                  </a:ext>
                </a:extLst>
              </p:cNvPr>
              <p:cNvSpPr txBox="1"/>
              <p:nvPr/>
            </p:nvSpPr>
            <p:spPr>
              <a:xfrm>
                <a:off x="4935452" y="545344"/>
                <a:ext cx="1506343" cy="6463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2023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  <p:sp>
            <p:nvSpPr>
              <p:cNvPr id="20" name="Rectangle 18">
                <a:extLst>
                  <a:ext uri="{FF2B5EF4-FFF2-40B4-BE49-F238E27FC236}">
                    <a16:creationId xmlns:a16="http://schemas.microsoft.com/office/drawing/2014/main" id="{8E6D0C89-5EA3-4123-8AC3-A49E102327E2}"/>
                  </a:ext>
                </a:extLst>
              </p:cNvPr>
              <p:cNvSpPr/>
              <p:nvPr/>
            </p:nvSpPr>
            <p:spPr>
              <a:xfrm>
                <a:off x="5189221" y="522484"/>
                <a:ext cx="972000" cy="7200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1" name="Group 19">
              <a:extLst>
                <a:ext uri="{FF2B5EF4-FFF2-40B4-BE49-F238E27FC236}">
                  <a16:creationId xmlns:a16="http://schemas.microsoft.com/office/drawing/2014/main" id="{F7F79D84-18AE-47ED-A989-CC5E13E903BB}"/>
                </a:ext>
              </a:extLst>
            </p:cNvPr>
            <p:cNvGrpSpPr/>
            <p:nvPr/>
          </p:nvGrpSpPr>
          <p:grpSpPr>
            <a:xfrm>
              <a:off x="2133303" y="677327"/>
              <a:ext cx="3933092" cy="793957"/>
              <a:chOff x="1985513" y="4307149"/>
              <a:chExt cx="2380861" cy="793957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7CA9267-3AC8-4E66-909A-73E6D9F34B88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AF34E533-CEBD-4C74-A211-EAD441975934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1"/>
                    </a:solidFill>
                    <a:ea typeface="FZShuTi" pitchFamily="2" charset="-122"/>
                    <a:cs typeface="Arial" pitchFamily="34" charset="0"/>
                  </a:rPr>
                  <a:t>EASY TO CHANGE COLORS, PHOTOS.  </a:t>
                </a:r>
                <a:endParaRPr lang="ko-KR" altLang="en-US" sz="16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4" name="Group 22">
              <a:extLst>
                <a:ext uri="{FF2B5EF4-FFF2-40B4-BE49-F238E27FC236}">
                  <a16:creationId xmlns:a16="http://schemas.microsoft.com/office/drawing/2014/main" id="{12642911-1869-48E5-AF17-B59D85300864}"/>
                </a:ext>
              </a:extLst>
            </p:cNvPr>
            <p:cNvGrpSpPr/>
            <p:nvPr/>
          </p:nvGrpSpPr>
          <p:grpSpPr>
            <a:xfrm>
              <a:off x="1614883" y="1920022"/>
              <a:ext cx="3933092" cy="793957"/>
              <a:chOff x="1985513" y="4307149"/>
              <a:chExt cx="2380861" cy="793957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D94A5B15-9DBD-4E56-8557-D892D59E8231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21602BF6-45A5-44AC-9602-EAC9FA2BD1B3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accent2"/>
                    </a:solidFill>
                    <a:ea typeface="FZShuTi" pitchFamily="2" charset="-122"/>
                    <a:cs typeface="Arial" pitchFamily="34" charset="0"/>
                  </a:rPr>
                  <a:t>EASY TO CHANGE COLORS, PHOTOS.  </a:t>
                </a:r>
                <a:endParaRPr lang="ko-KR" altLang="en-US" sz="1600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7" name="Group 25">
              <a:extLst>
                <a:ext uri="{FF2B5EF4-FFF2-40B4-BE49-F238E27FC236}">
                  <a16:creationId xmlns:a16="http://schemas.microsoft.com/office/drawing/2014/main" id="{D377F62B-2820-4041-AE40-F7D733107D05}"/>
                </a:ext>
              </a:extLst>
            </p:cNvPr>
            <p:cNvGrpSpPr/>
            <p:nvPr/>
          </p:nvGrpSpPr>
          <p:grpSpPr>
            <a:xfrm>
              <a:off x="2133303" y="3162717"/>
              <a:ext cx="3933092" cy="793957"/>
              <a:chOff x="1985513" y="4307149"/>
              <a:chExt cx="2380861" cy="793957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D5A5C6EA-0F3B-4F86-9E0C-3B3FE52F0D0B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E3E05851-F05C-473D-B0FB-EB4C7E1069BF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3"/>
                    </a:solidFill>
                    <a:ea typeface="FZShuTi" pitchFamily="2" charset="-122"/>
                    <a:cs typeface="Arial" pitchFamily="34" charset="0"/>
                  </a:rPr>
                  <a:t>EASY TO CHANGE COLORS, PHOTOS.  </a:t>
                </a:r>
                <a:endParaRPr lang="ko-KR" altLang="en-US" sz="1600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30" name="Group 28">
              <a:extLst>
                <a:ext uri="{FF2B5EF4-FFF2-40B4-BE49-F238E27FC236}">
                  <a16:creationId xmlns:a16="http://schemas.microsoft.com/office/drawing/2014/main" id="{93CCA15F-59A0-435D-BC25-7215A5DCFB4A}"/>
                </a:ext>
              </a:extLst>
            </p:cNvPr>
            <p:cNvGrpSpPr/>
            <p:nvPr/>
          </p:nvGrpSpPr>
          <p:grpSpPr>
            <a:xfrm>
              <a:off x="1614883" y="4405412"/>
              <a:ext cx="3933092" cy="793957"/>
              <a:chOff x="1985513" y="4307149"/>
              <a:chExt cx="2380861" cy="793957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E99FCFB9-92CC-473D-8338-ACA5CEBD6C0D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432F44BF-D539-4F42-B20E-9C22F5939B83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accent4"/>
                    </a:solidFill>
                    <a:ea typeface="FZShuTi" pitchFamily="2" charset="-122"/>
                    <a:cs typeface="Arial" pitchFamily="34" charset="0"/>
                  </a:rPr>
                  <a:t>EASY TO CHANGE COLORS, PHOTOS.  </a:t>
                </a:r>
                <a:endParaRPr lang="ko-KR" altLang="en-US" sz="1600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33" name="Group 31">
              <a:extLst>
                <a:ext uri="{FF2B5EF4-FFF2-40B4-BE49-F238E27FC236}">
                  <a16:creationId xmlns:a16="http://schemas.microsoft.com/office/drawing/2014/main" id="{61C191C3-227E-41B7-A2AD-3F753E1A55E1}"/>
                </a:ext>
              </a:extLst>
            </p:cNvPr>
            <p:cNvGrpSpPr/>
            <p:nvPr/>
          </p:nvGrpSpPr>
          <p:grpSpPr>
            <a:xfrm>
              <a:off x="2133303" y="5648108"/>
              <a:ext cx="3933092" cy="793957"/>
              <a:chOff x="1985513" y="4307149"/>
              <a:chExt cx="2380861" cy="793957"/>
            </a:xfrm>
          </p:grpSpPr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AF7785C1-5554-4CD2-ACCF-387649667B75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B15672D-F8BF-4A5E-9E14-4C6B0FBFD40B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EASY TO CHANGE COLORS, PHOTOS.  </a:t>
                </a:r>
                <a:endParaRPr lang="ko-KR" altLang="en-US" sz="16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A9E25DAC-A9F3-4347-B62E-8C8AFA9E761B}"/>
              </a:ext>
            </a:extLst>
          </p:cNvPr>
          <p:cNvSpPr/>
          <p:nvPr/>
        </p:nvSpPr>
        <p:spPr>
          <a:xfrm>
            <a:off x="3248822" y="3356116"/>
            <a:ext cx="1676677" cy="2149271"/>
          </a:xfrm>
          <a:custGeom>
            <a:avLst/>
            <a:gdLst/>
            <a:ahLst/>
            <a:cxnLst/>
            <a:rect l="l" t="t" r="r" b="b"/>
            <a:pathLst>
              <a:path w="1218310" h="2410943">
                <a:moveTo>
                  <a:pt x="0" y="2381135"/>
                </a:moveTo>
                <a:lnTo>
                  <a:pt x="12044" y="2410943"/>
                </a:lnTo>
                <a:lnTo>
                  <a:pt x="0" y="2410943"/>
                </a:lnTo>
                <a:close/>
                <a:moveTo>
                  <a:pt x="1218310" y="0"/>
                </a:moveTo>
                <a:lnTo>
                  <a:pt x="1218310" y="1882800"/>
                </a:lnTo>
                <a:lnTo>
                  <a:pt x="0" y="2375029"/>
                </a:lnTo>
                <a:lnTo>
                  <a:pt x="0" y="4922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ectangle 1">
            <a:extLst>
              <a:ext uri="{FF2B5EF4-FFF2-40B4-BE49-F238E27FC236}">
                <a16:creationId xmlns:a16="http://schemas.microsoft.com/office/drawing/2014/main" id="{D83789F3-5CDE-4DC6-B456-8C8B1CECD31F}"/>
              </a:ext>
            </a:extLst>
          </p:cNvPr>
          <p:cNvSpPr/>
          <p:nvPr/>
        </p:nvSpPr>
        <p:spPr>
          <a:xfrm>
            <a:off x="1239312" y="3909412"/>
            <a:ext cx="1676677" cy="2130862"/>
          </a:xfrm>
          <a:custGeom>
            <a:avLst/>
            <a:gdLst/>
            <a:ahLst/>
            <a:cxnLst/>
            <a:rect l="l" t="t" r="r" b="b"/>
            <a:pathLst>
              <a:path w="1218310" h="2390293">
                <a:moveTo>
                  <a:pt x="1218310" y="0"/>
                </a:moveTo>
                <a:lnTo>
                  <a:pt x="1218310" y="1898064"/>
                </a:lnTo>
                <a:lnTo>
                  <a:pt x="0" y="2390293"/>
                </a:lnTo>
                <a:lnTo>
                  <a:pt x="0" y="487178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16">
            <a:extLst>
              <a:ext uri="{FF2B5EF4-FFF2-40B4-BE49-F238E27FC236}">
                <a16:creationId xmlns:a16="http://schemas.microsoft.com/office/drawing/2014/main" id="{18CF2E37-FBA6-4911-AB2D-5CEBC11BA039}"/>
              </a:ext>
            </a:extLst>
          </p:cNvPr>
          <p:cNvSpPr/>
          <p:nvPr/>
        </p:nvSpPr>
        <p:spPr>
          <a:xfrm>
            <a:off x="5258433" y="2809675"/>
            <a:ext cx="1676677" cy="2142416"/>
          </a:xfrm>
          <a:custGeom>
            <a:avLst/>
            <a:gdLst/>
            <a:ahLst/>
            <a:cxnLst/>
            <a:rect l="l" t="t" r="r" b="b"/>
            <a:pathLst>
              <a:path w="1218310" h="2403254">
                <a:moveTo>
                  <a:pt x="1218310" y="0"/>
                </a:moveTo>
                <a:lnTo>
                  <a:pt x="1218310" y="1874255"/>
                </a:lnTo>
                <a:lnTo>
                  <a:pt x="809" y="2366158"/>
                </a:lnTo>
                <a:lnTo>
                  <a:pt x="15797" y="2403254"/>
                </a:lnTo>
                <a:lnTo>
                  <a:pt x="0" y="2403254"/>
                </a:lnTo>
                <a:lnTo>
                  <a:pt x="0" y="49223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ectangle 17">
            <a:extLst>
              <a:ext uri="{FF2B5EF4-FFF2-40B4-BE49-F238E27FC236}">
                <a16:creationId xmlns:a16="http://schemas.microsoft.com/office/drawing/2014/main" id="{D0C0F7FF-63AF-4548-A003-4C48D51DCC9C}"/>
              </a:ext>
            </a:extLst>
          </p:cNvPr>
          <p:cNvSpPr/>
          <p:nvPr/>
        </p:nvSpPr>
        <p:spPr>
          <a:xfrm>
            <a:off x="7267699" y="2295872"/>
            <a:ext cx="1676677" cy="2109777"/>
          </a:xfrm>
          <a:custGeom>
            <a:avLst/>
            <a:gdLst/>
            <a:ahLst/>
            <a:cxnLst/>
            <a:rect l="l" t="t" r="r" b="b"/>
            <a:pathLst>
              <a:path w="1218310" h="2366641">
                <a:moveTo>
                  <a:pt x="1218310" y="0"/>
                </a:moveTo>
                <a:lnTo>
                  <a:pt x="1218310" y="1874411"/>
                </a:lnTo>
                <a:lnTo>
                  <a:pt x="0" y="2366641"/>
                </a:lnTo>
                <a:lnTo>
                  <a:pt x="0" y="49222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ectangle 18">
            <a:extLst>
              <a:ext uri="{FF2B5EF4-FFF2-40B4-BE49-F238E27FC236}">
                <a16:creationId xmlns:a16="http://schemas.microsoft.com/office/drawing/2014/main" id="{FDFE21BE-F238-4A81-9ECD-0D4EB6F3ABDC}"/>
              </a:ext>
            </a:extLst>
          </p:cNvPr>
          <p:cNvSpPr/>
          <p:nvPr/>
        </p:nvSpPr>
        <p:spPr>
          <a:xfrm>
            <a:off x="9277103" y="1733497"/>
            <a:ext cx="1676677" cy="2158349"/>
          </a:xfrm>
          <a:custGeom>
            <a:avLst/>
            <a:gdLst/>
            <a:ahLst/>
            <a:cxnLst/>
            <a:rect l="l" t="t" r="r" b="b"/>
            <a:pathLst>
              <a:path w="1218310" h="2361066">
                <a:moveTo>
                  <a:pt x="1218310" y="0"/>
                </a:moveTo>
                <a:lnTo>
                  <a:pt x="1218310" y="1868837"/>
                </a:lnTo>
                <a:lnTo>
                  <a:pt x="0" y="2361066"/>
                </a:lnTo>
                <a:lnTo>
                  <a:pt x="0" y="49223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pic>
        <p:nvPicPr>
          <p:cNvPr id="8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E85F7142-6AB1-4B38-AFC4-BDB31BB56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700000">
            <a:off x="497948" y="2855216"/>
            <a:ext cx="11217648" cy="3974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C5C37FD-5D36-4733-89DD-17B5D16CE110}"/>
              </a:ext>
            </a:extLst>
          </p:cNvPr>
          <p:cNvSpPr txBox="1"/>
          <p:nvPr/>
        </p:nvSpPr>
        <p:spPr>
          <a:xfrm>
            <a:off x="1758212" y="4283091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82620D7-18F1-4DB3-92AE-12FD56212EB6}"/>
              </a:ext>
            </a:extLst>
          </p:cNvPr>
          <p:cNvSpPr txBox="1"/>
          <p:nvPr/>
        </p:nvSpPr>
        <p:spPr>
          <a:xfrm>
            <a:off x="3767722" y="3749264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4AA4ED5-EFE0-47BF-9938-8E2FD25EACAF}"/>
              </a:ext>
            </a:extLst>
          </p:cNvPr>
          <p:cNvSpPr txBox="1"/>
          <p:nvPr/>
        </p:nvSpPr>
        <p:spPr>
          <a:xfrm>
            <a:off x="5777334" y="3215437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A9606CA-C588-4B07-8A83-A999969D2B65}"/>
              </a:ext>
            </a:extLst>
          </p:cNvPr>
          <p:cNvSpPr txBox="1"/>
          <p:nvPr/>
        </p:nvSpPr>
        <p:spPr>
          <a:xfrm>
            <a:off x="7786600" y="2681610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314EB87-523E-4464-9982-8445670770BD}"/>
              </a:ext>
            </a:extLst>
          </p:cNvPr>
          <p:cNvSpPr txBox="1"/>
          <p:nvPr/>
        </p:nvSpPr>
        <p:spPr>
          <a:xfrm>
            <a:off x="9796004" y="2147783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05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4" name="Group 18">
            <a:extLst>
              <a:ext uri="{FF2B5EF4-FFF2-40B4-BE49-F238E27FC236}">
                <a16:creationId xmlns:a16="http://schemas.microsoft.com/office/drawing/2014/main" id="{7B45DBD9-4F24-4911-8361-ABAF9F6D2EF3}"/>
              </a:ext>
            </a:extLst>
          </p:cNvPr>
          <p:cNvGrpSpPr/>
          <p:nvPr/>
        </p:nvGrpSpPr>
        <p:grpSpPr>
          <a:xfrm>
            <a:off x="9394386" y="3996951"/>
            <a:ext cx="1442108" cy="1453493"/>
            <a:chOff x="3017859" y="4307149"/>
            <a:chExt cx="1870812" cy="145349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7AF4400-050F-4ED4-AF67-74E53A226D0E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49A7B0F-0219-4222-AF6C-1944583C4B9B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21">
            <a:extLst>
              <a:ext uri="{FF2B5EF4-FFF2-40B4-BE49-F238E27FC236}">
                <a16:creationId xmlns:a16="http://schemas.microsoft.com/office/drawing/2014/main" id="{33A8272B-B505-4F80-83E5-D28E6EAFAC56}"/>
              </a:ext>
            </a:extLst>
          </p:cNvPr>
          <p:cNvGrpSpPr/>
          <p:nvPr/>
        </p:nvGrpSpPr>
        <p:grpSpPr>
          <a:xfrm>
            <a:off x="7385051" y="4503603"/>
            <a:ext cx="1442108" cy="1453493"/>
            <a:chOff x="3017859" y="4307149"/>
            <a:chExt cx="1870812" cy="145349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95B5E15-D45E-4470-BAEA-4C649470A6F0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39D7F9C-CF7D-4595-912F-3A4E368381C6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24">
            <a:extLst>
              <a:ext uri="{FF2B5EF4-FFF2-40B4-BE49-F238E27FC236}">
                <a16:creationId xmlns:a16="http://schemas.microsoft.com/office/drawing/2014/main" id="{B1DEBE16-9F24-41EF-972D-7D337BCA13B3}"/>
              </a:ext>
            </a:extLst>
          </p:cNvPr>
          <p:cNvGrpSpPr/>
          <p:nvPr/>
        </p:nvGrpSpPr>
        <p:grpSpPr>
          <a:xfrm>
            <a:off x="3366105" y="1758956"/>
            <a:ext cx="1442108" cy="1453493"/>
            <a:chOff x="3017859" y="4307149"/>
            <a:chExt cx="1870812" cy="145349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AB8D12D-05A6-4B21-A298-6536AF43681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C27D3A8-F7CA-49A1-8ADE-F817B6F2C10C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7">
            <a:extLst>
              <a:ext uri="{FF2B5EF4-FFF2-40B4-BE49-F238E27FC236}">
                <a16:creationId xmlns:a16="http://schemas.microsoft.com/office/drawing/2014/main" id="{A525DCA0-9043-43F8-A88E-1C6630F580BD}"/>
              </a:ext>
            </a:extLst>
          </p:cNvPr>
          <p:cNvGrpSpPr/>
          <p:nvPr/>
        </p:nvGrpSpPr>
        <p:grpSpPr>
          <a:xfrm>
            <a:off x="1356595" y="2300574"/>
            <a:ext cx="1442108" cy="1453493"/>
            <a:chOff x="3017859" y="4307149"/>
            <a:chExt cx="1870812" cy="145349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B9515D3-2878-4A76-A79D-6404B354771E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828E36E-0568-4D55-B169-D336D8754F5F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32">
            <a:extLst>
              <a:ext uri="{FF2B5EF4-FFF2-40B4-BE49-F238E27FC236}">
                <a16:creationId xmlns:a16="http://schemas.microsoft.com/office/drawing/2014/main" id="{F8D57D2A-2F08-40B0-A77D-BD9C0A4617DB}"/>
              </a:ext>
            </a:extLst>
          </p:cNvPr>
          <p:cNvGrpSpPr/>
          <p:nvPr/>
        </p:nvGrpSpPr>
        <p:grpSpPr>
          <a:xfrm>
            <a:off x="5375716" y="5010257"/>
            <a:ext cx="1442108" cy="1084161"/>
            <a:chOff x="3017859" y="4307149"/>
            <a:chExt cx="1870812" cy="108416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D8F7F59-F797-46D5-9928-4461105A4E64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59334D3-EF6D-480A-A255-63DB7D7E69C9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Parallelogram 15">
            <a:extLst>
              <a:ext uri="{FF2B5EF4-FFF2-40B4-BE49-F238E27FC236}">
                <a16:creationId xmlns:a16="http://schemas.microsoft.com/office/drawing/2014/main" id="{9BF70DA3-90D7-4F0A-8A83-85F2FDC20B21}"/>
              </a:ext>
            </a:extLst>
          </p:cNvPr>
          <p:cNvSpPr/>
          <p:nvPr/>
        </p:nvSpPr>
        <p:spPr>
          <a:xfrm flipH="1">
            <a:off x="3886712" y="4544701"/>
            <a:ext cx="400895" cy="40089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Frame 17">
            <a:extLst>
              <a:ext uri="{FF2B5EF4-FFF2-40B4-BE49-F238E27FC236}">
                <a16:creationId xmlns:a16="http://schemas.microsoft.com/office/drawing/2014/main" id="{AAD3A79E-F886-41FA-A1B3-EA5F097D446E}"/>
              </a:ext>
            </a:extLst>
          </p:cNvPr>
          <p:cNvSpPr/>
          <p:nvPr/>
        </p:nvSpPr>
        <p:spPr>
          <a:xfrm>
            <a:off x="1911150" y="5139972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1" name="Round Same Side Corner Rectangle 11">
            <a:extLst>
              <a:ext uri="{FF2B5EF4-FFF2-40B4-BE49-F238E27FC236}">
                <a16:creationId xmlns:a16="http://schemas.microsoft.com/office/drawing/2014/main" id="{1A6EE693-9951-4353-A5D9-3F276E5A33C3}"/>
              </a:ext>
            </a:extLst>
          </p:cNvPr>
          <p:cNvSpPr>
            <a:spLocks noChangeAspect="1"/>
          </p:cNvSpPr>
          <p:nvPr/>
        </p:nvSpPr>
        <p:spPr>
          <a:xfrm rot="9900000">
            <a:off x="7957781" y="350778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36">
            <a:extLst>
              <a:ext uri="{FF2B5EF4-FFF2-40B4-BE49-F238E27FC236}">
                <a16:creationId xmlns:a16="http://schemas.microsoft.com/office/drawing/2014/main" id="{02DEB080-384D-45E0-95DC-D5B239D9ABEF}"/>
              </a:ext>
            </a:extLst>
          </p:cNvPr>
          <p:cNvSpPr/>
          <p:nvPr/>
        </p:nvSpPr>
        <p:spPr>
          <a:xfrm>
            <a:off x="5886534" y="409427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ed Rectangle 7">
            <a:extLst>
              <a:ext uri="{FF2B5EF4-FFF2-40B4-BE49-F238E27FC236}">
                <a16:creationId xmlns:a16="http://schemas.microsoft.com/office/drawing/2014/main" id="{13009124-133C-407F-95A7-BD7530F4B561}"/>
              </a:ext>
            </a:extLst>
          </p:cNvPr>
          <p:cNvSpPr/>
          <p:nvPr/>
        </p:nvSpPr>
        <p:spPr>
          <a:xfrm>
            <a:off x="9986650" y="3015206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0" y="155259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Columns  Style</a:t>
            </a:r>
            <a:endParaRPr lang="ko-KR" altLang="en-US" sz="54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6057091-70EC-46D3-853B-481BC0B240B2}"/>
              </a:ext>
            </a:extLst>
          </p:cNvPr>
          <p:cNvSpPr txBox="1"/>
          <p:nvPr/>
        </p:nvSpPr>
        <p:spPr>
          <a:xfrm>
            <a:off x="2556618" y="1249505"/>
            <a:ext cx="32844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 PowerPoint  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B5BF4A3-45B0-44A0-8ED3-6CB00CC92D38}"/>
              </a:ext>
            </a:extLst>
          </p:cNvPr>
          <p:cNvSpPr txBox="1"/>
          <p:nvPr/>
        </p:nvSpPr>
        <p:spPr>
          <a:xfrm>
            <a:off x="2556618" y="1653177"/>
            <a:ext cx="32844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E4153C0-0548-4092-A7C5-32314FB8D8BC}"/>
              </a:ext>
            </a:extLst>
          </p:cNvPr>
          <p:cNvSpPr txBox="1"/>
          <p:nvPr/>
        </p:nvSpPr>
        <p:spPr>
          <a:xfrm>
            <a:off x="666510" y="2965807"/>
            <a:ext cx="517452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I hope and I believe that this Template will your Time, Money and Reputation. 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2D12C46-B9DC-4915-9A95-6B46FF4FEEDA}"/>
              </a:ext>
            </a:extLst>
          </p:cNvPr>
          <p:cNvSpPr txBox="1"/>
          <p:nvPr/>
        </p:nvSpPr>
        <p:spPr>
          <a:xfrm>
            <a:off x="8241077" y="1249505"/>
            <a:ext cx="32844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 PowerPoint  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8D5F404-3A1A-4761-ACBD-149CD1184AB1}"/>
              </a:ext>
            </a:extLst>
          </p:cNvPr>
          <p:cNvSpPr txBox="1"/>
          <p:nvPr/>
        </p:nvSpPr>
        <p:spPr>
          <a:xfrm>
            <a:off x="8241077" y="1653177"/>
            <a:ext cx="32844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1C3915E-FC1D-4C05-9A23-521A2E29B197}"/>
              </a:ext>
            </a:extLst>
          </p:cNvPr>
          <p:cNvSpPr txBox="1"/>
          <p:nvPr/>
        </p:nvSpPr>
        <p:spPr>
          <a:xfrm>
            <a:off x="6350969" y="2965807"/>
            <a:ext cx="517452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I hope and I believe that this Template will your Time, Money and Reputation. 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grpSp>
        <p:nvGrpSpPr>
          <p:cNvPr id="11" name="Group 73">
            <a:extLst>
              <a:ext uri="{FF2B5EF4-FFF2-40B4-BE49-F238E27FC236}">
                <a16:creationId xmlns:a16="http://schemas.microsoft.com/office/drawing/2014/main" id="{4EC50358-749B-468A-8124-596B00CC42FA}"/>
              </a:ext>
            </a:extLst>
          </p:cNvPr>
          <p:cNvGrpSpPr/>
          <p:nvPr/>
        </p:nvGrpSpPr>
        <p:grpSpPr>
          <a:xfrm>
            <a:off x="6692574" y="1477657"/>
            <a:ext cx="1354762" cy="1354762"/>
            <a:chOff x="2360431" y="3369814"/>
            <a:chExt cx="1647640" cy="1647640"/>
          </a:xfrm>
        </p:grpSpPr>
        <p:sp>
          <p:nvSpPr>
            <p:cNvPr id="12" name="Oval 66">
              <a:extLst>
                <a:ext uri="{FF2B5EF4-FFF2-40B4-BE49-F238E27FC236}">
                  <a16:creationId xmlns:a16="http://schemas.microsoft.com/office/drawing/2014/main" id="{44E128C9-6801-44AB-806A-F8010AB6E7FC}"/>
                </a:ext>
              </a:extLst>
            </p:cNvPr>
            <p:cNvSpPr/>
            <p:nvPr/>
          </p:nvSpPr>
          <p:spPr>
            <a:xfrm>
              <a:off x="2360431" y="3369814"/>
              <a:ext cx="1647640" cy="164764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5080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Freeform: Shape 67">
              <a:extLst>
                <a:ext uri="{FF2B5EF4-FFF2-40B4-BE49-F238E27FC236}">
                  <a16:creationId xmlns:a16="http://schemas.microsoft.com/office/drawing/2014/main" id="{9D5E65AC-28B4-4A71-93A5-6AE0EEFE34A2}"/>
                </a:ext>
              </a:extLst>
            </p:cNvPr>
            <p:cNvSpPr/>
            <p:nvPr/>
          </p:nvSpPr>
          <p:spPr>
            <a:xfrm rot="1800000">
              <a:off x="2469906" y="3520062"/>
              <a:ext cx="1139656" cy="1264830"/>
            </a:xfrm>
            <a:custGeom>
              <a:avLst/>
              <a:gdLst>
                <a:gd name="connsiteX0" fmla="*/ 1341712 w 1373020"/>
                <a:gd name="connsiteY0" fmla="*/ 197381 h 1781089"/>
                <a:gd name="connsiteX1" fmla="*/ 1133307 w 1373020"/>
                <a:gd name="connsiteY1" fmla="*/ 9170 h 1781089"/>
                <a:gd name="connsiteX2" fmla="*/ 686608 w 1373020"/>
                <a:gd name="connsiteY2" fmla="*/ 140837 h 1781089"/>
                <a:gd name="connsiteX3" fmla="*/ 605830 w 1373020"/>
                <a:gd name="connsiteY3" fmla="*/ 336318 h 1781089"/>
                <a:gd name="connsiteX4" fmla="*/ 685800 w 1373020"/>
                <a:gd name="connsiteY4" fmla="*/ 553609 h 1781089"/>
                <a:gd name="connsiteX5" fmla="*/ 723765 w 1373020"/>
                <a:gd name="connsiteY5" fmla="*/ 647311 h 1781089"/>
                <a:gd name="connsiteX6" fmla="*/ 740729 w 1373020"/>
                <a:gd name="connsiteY6" fmla="*/ 685276 h 1781089"/>
                <a:gd name="connsiteX7" fmla="*/ 785964 w 1373020"/>
                <a:gd name="connsiteY7" fmla="*/ 732935 h 1781089"/>
                <a:gd name="connsiteX8" fmla="*/ 971752 w 1373020"/>
                <a:gd name="connsiteY8" fmla="*/ 783825 h 1781089"/>
                <a:gd name="connsiteX9" fmla="*/ 1008102 w 1373020"/>
                <a:gd name="connsiteY9" fmla="*/ 762015 h 1781089"/>
                <a:gd name="connsiteX10" fmla="*/ 1046067 w 1373020"/>
                <a:gd name="connsiteY10" fmla="*/ 772516 h 1781089"/>
                <a:gd name="connsiteX11" fmla="*/ 992754 w 1373020"/>
                <a:gd name="connsiteY11" fmla="*/ 852486 h 1781089"/>
                <a:gd name="connsiteX12" fmla="*/ 872396 w 1373020"/>
                <a:gd name="connsiteY12" fmla="*/ 896105 h 1781089"/>
                <a:gd name="connsiteX13" fmla="*/ 779502 w 1373020"/>
                <a:gd name="connsiteY13" fmla="*/ 883181 h 1781089"/>
                <a:gd name="connsiteX14" fmla="*/ 656720 w 1373020"/>
                <a:gd name="connsiteY14" fmla="*/ 684469 h 1781089"/>
                <a:gd name="connsiteX15" fmla="*/ 663182 w 1373020"/>
                <a:gd name="connsiteY15" fmla="*/ 621462 h 1781089"/>
                <a:gd name="connsiteX16" fmla="*/ 665605 w 1373020"/>
                <a:gd name="connsiteY16" fmla="*/ 570572 h 1781089"/>
                <a:gd name="connsiteX17" fmla="*/ 647027 w 1373020"/>
                <a:gd name="connsiteY17" fmla="*/ 557648 h 1781089"/>
                <a:gd name="connsiteX18" fmla="*/ 647027 w 1373020"/>
                <a:gd name="connsiteY18" fmla="*/ 577843 h 1781089"/>
                <a:gd name="connsiteX19" fmla="*/ 640565 w 1373020"/>
                <a:gd name="connsiteY19" fmla="*/ 602883 h 1781089"/>
                <a:gd name="connsiteX20" fmla="*/ 612293 w 1373020"/>
                <a:gd name="connsiteY20" fmla="*/ 599653 h 1781089"/>
                <a:gd name="connsiteX21" fmla="*/ 597753 w 1373020"/>
                <a:gd name="connsiteY21" fmla="*/ 582689 h 1781089"/>
                <a:gd name="connsiteX22" fmla="*/ 574327 w 1373020"/>
                <a:gd name="connsiteY22" fmla="*/ 546339 h 1781089"/>
                <a:gd name="connsiteX23" fmla="*/ 571096 w 1373020"/>
                <a:gd name="connsiteY23" fmla="*/ 590767 h 1781089"/>
                <a:gd name="connsiteX24" fmla="*/ 563019 w 1373020"/>
                <a:gd name="connsiteY24" fmla="*/ 610154 h 1781089"/>
                <a:gd name="connsiteX25" fmla="*/ 544439 w 1373020"/>
                <a:gd name="connsiteY25" fmla="*/ 600460 h 1781089"/>
                <a:gd name="connsiteX26" fmla="*/ 514552 w 1373020"/>
                <a:gd name="connsiteY26" fmla="*/ 566534 h 1781089"/>
                <a:gd name="connsiteX27" fmla="*/ 500012 w 1373020"/>
                <a:gd name="connsiteY27" fmla="*/ 562495 h 1781089"/>
                <a:gd name="connsiteX28" fmla="*/ 500820 w 1373020"/>
                <a:gd name="connsiteY28" fmla="*/ 577035 h 1781089"/>
                <a:gd name="connsiteX29" fmla="*/ 529092 w 1373020"/>
                <a:gd name="connsiteY29" fmla="*/ 618231 h 1781089"/>
                <a:gd name="connsiteX30" fmla="*/ 532323 w 1373020"/>
                <a:gd name="connsiteY30" fmla="*/ 630348 h 1781089"/>
                <a:gd name="connsiteX31" fmla="*/ 517783 w 1373020"/>
                <a:gd name="connsiteY31" fmla="*/ 629540 h 1781089"/>
                <a:gd name="connsiteX32" fmla="*/ 483049 w 1373020"/>
                <a:gd name="connsiteY32" fmla="*/ 601268 h 1781089"/>
                <a:gd name="connsiteX33" fmla="*/ 465278 w 1373020"/>
                <a:gd name="connsiteY33" fmla="*/ 600460 h 1781089"/>
                <a:gd name="connsiteX34" fmla="*/ 469316 w 1373020"/>
                <a:gd name="connsiteY34" fmla="*/ 617423 h 1781089"/>
                <a:gd name="connsiteX35" fmla="*/ 498397 w 1373020"/>
                <a:gd name="connsiteY35" fmla="*/ 651350 h 1781089"/>
                <a:gd name="connsiteX36" fmla="*/ 474163 w 1373020"/>
                <a:gd name="connsiteY36" fmla="*/ 637618 h 1781089"/>
                <a:gd name="connsiteX37" fmla="*/ 459623 w 1373020"/>
                <a:gd name="connsiteY37" fmla="*/ 636002 h 1781089"/>
                <a:gd name="connsiteX38" fmla="*/ 461239 w 1373020"/>
                <a:gd name="connsiteY38" fmla="*/ 650542 h 1781089"/>
                <a:gd name="connsiteX39" fmla="*/ 483856 w 1373020"/>
                <a:gd name="connsiteY39" fmla="*/ 670737 h 1781089"/>
                <a:gd name="connsiteX40" fmla="*/ 562210 w 1373020"/>
                <a:gd name="connsiteY40" fmla="*/ 728088 h 1781089"/>
                <a:gd name="connsiteX41" fmla="*/ 653489 w 1373020"/>
                <a:gd name="connsiteY41" fmla="*/ 879950 h 1781089"/>
                <a:gd name="connsiteX42" fmla="*/ 655913 w 1373020"/>
                <a:gd name="connsiteY42" fmla="*/ 900144 h 1781089"/>
                <a:gd name="connsiteX43" fmla="*/ 635718 w 1373020"/>
                <a:gd name="connsiteY43" fmla="*/ 896913 h 1781089"/>
                <a:gd name="connsiteX44" fmla="*/ 561403 w 1373020"/>
                <a:gd name="connsiteY44" fmla="*/ 846024 h 1781089"/>
                <a:gd name="connsiteX45" fmla="*/ 540400 w 1373020"/>
                <a:gd name="connsiteY45" fmla="*/ 794326 h 1781089"/>
                <a:gd name="connsiteX46" fmla="*/ 513744 w 1373020"/>
                <a:gd name="connsiteY46" fmla="*/ 740205 h 1781089"/>
                <a:gd name="connsiteX47" fmla="*/ 492742 w 1373020"/>
                <a:gd name="connsiteY47" fmla="*/ 741013 h 1781089"/>
                <a:gd name="connsiteX48" fmla="*/ 501627 w 1373020"/>
                <a:gd name="connsiteY48" fmla="*/ 757976 h 1781089"/>
                <a:gd name="connsiteX49" fmla="*/ 509705 w 1373020"/>
                <a:gd name="connsiteY49" fmla="*/ 793518 h 1781089"/>
                <a:gd name="connsiteX50" fmla="*/ 472548 w 1373020"/>
                <a:gd name="connsiteY50" fmla="*/ 793518 h 1781089"/>
                <a:gd name="connsiteX51" fmla="*/ 444276 w 1373020"/>
                <a:gd name="connsiteY51" fmla="*/ 766861 h 1781089"/>
                <a:gd name="connsiteX52" fmla="*/ 431351 w 1373020"/>
                <a:gd name="connsiteY52" fmla="*/ 764438 h 1781089"/>
                <a:gd name="connsiteX53" fmla="*/ 428928 w 1373020"/>
                <a:gd name="connsiteY53" fmla="*/ 779786 h 1781089"/>
                <a:gd name="connsiteX54" fmla="*/ 443468 w 1373020"/>
                <a:gd name="connsiteY54" fmla="*/ 804019 h 1781089"/>
                <a:gd name="connsiteX55" fmla="*/ 448315 w 1373020"/>
                <a:gd name="connsiteY55" fmla="*/ 829060 h 1781089"/>
                <a:gd name="connsiteX56" fmla="*/ 422466 w 1373020"/>
                <a:gd name="connsiteY56" fmla="*/ 828252 h 1781089"/>
                <a:gd name="connsiteX57" fmla="*/ 394194 w 1373020"/>
                <a:gd name="connsiteY57" fmla="*/ 816136 h 1781089"/>
                <a:gd name="connsiteX58" fmla="*/ 374807 w 1373020"/>
                <a:gd name="connsiteY58" fmla="*/ 818559 h 1781089"/>
                <a:gd name="connsiteX59" fmla="*/ 385308 w 1373020"/>
                <a:gd name="connsiteY59" fmla="*/ 835522 h 1781089"/>
                <a:gd name="connsiteX60" fmla="*/ 421658 w 1373020"/>
                <a:gd name="connsiteY60" fmla="*/ 864602 h 1781089"/>
                <a:gd name="connsiteX61" fmla="*/ 383693 w 1373020"/>
                <a:gd name="connsiteY61" fmla="*/ 861371 h 1781089"/>
                <a:gd name="connsiteX62" fmla="*/ 364306 w 1373020"/>
                <a:gd name="connsiteY62" fmla="*/ 866218 h 1781089"/>
                <a:gd name="connsiteX63" fmla="*/ 380461 w 1373020"/>
                <a:gd name="connsiteY63" fmla="*/ 882373 h 1781089"/>
                <a:gd name="connsiteX64" fmla="*/ 418427 w 1373020"/>
                <a:gd name="connsiteY64" fmla="*/ 896913 h 1781089"/>
                <a:gd name="connsiteX65" fmla="*/ 376422 w 1373020"/>
                <a:gd name="connsiteY65" fmla="*/ 905799 h 1781089"/>
                <a:gd name="connsiteX66" fmla="*/ 474971 w 1373020"/>
                <a:gd name="connsiteY66" fmla="*/ 918723 h 1781089"/>
                <a:gd name="connsiteX67" fmla="*/ 715687 w 1373020"/>
                <a:gd name="connsiteY67" fmla="*/ 1073008 h 1781089"/>
                <a:gd name="connsiteX68" fmla="*/ 723765 w 1373020"/>
                <a:gd name="connsiteY68" fmla="*/ 1098857 h 1781089"/>
                <a:gd name="connsiteX69" fmla="*/ 684185 w 1373020"/>
                <a:gd name="connsiteY69" fmla="*/ 1231331 h 1781089"/>
                <a:gd name="connsiteX70" fmla="*/ 679338 w 1373020"/>
                <a:gd name="connsiteY70" fmla="*/ 1240217 h 1781089"/>
                <a:gd name="connsiteX71" fmla="*/ 630064 w 1373020"/>
                <a:gd name="connsiteY71" fmla="*/ 1160247 h 1781089"/>
                <a:gd name="connsiteX72" fmla="*/ 595329 w 1373020"/>
                <a:gd name="connsiteY72" fmla="*/ 1083509 h 1781089"/>
                <a:gd name="connsiteX73" fmla="*/ 404695 w 1373020"/>
                <a:gd name="connsiteY73" fmla="*/ 937302 h 1781089"/>
                <a:gd name="connsiteX74" fmla="*/ 223753 w 1373020"/>
                <a:gd name="connsiteY74" fmla="*/ 922762 h 1781089"/>
                <a:gd name="connsiteX75" fmla="*/ 73507 w 1373020"/>
                <a:gd name="connsiteY75" fmla="*/ 837138 h 1781089"/>
                <a:gd name="connsiteX76" fmla="*/ 28272 w 1373020"/>
                <a:gd name="connsiteY76" fmla="*/ 748283 h 1781089"/>
                <a:gd name="connsiteX77" fmla="*/ 0 w 1373020"/>
                <a:gd name="connsiteY77" fmla="*/ 794326 h 1781089"/>
                <a:gd name="connsiteX78" fmla="*/ 21810 w 1373020"/>
                <a:gd name="connsiteY78" fmla="*/ 837138 h 1781089"/>
                <a:gd name="connsiteX79" fmla="*/ 197905 w 1373020"/>
                <a:gd name="connsiteY79" fmla="*/ 967997 h 1781089"/>
                <a:gd name="connsiteX80" fmla="*/ 411157 w 1373020"/>
                <a:gd name="connsiteY80" fmla="*/ 986576 h 1781089"/>
                <a:gd name="connsiteX81" fmla="*/ 555748 w 1373020"/>
                <a:gd name="connsiteY81" fmla="*/ 1112589 h 1781089"/>
                <a:gd name="connsiteX82" fmla="*/ 651066 w 1373020"/>
                <a:gd name="connsiteY82" fmla="*/ 1289491 h 1781089"/>
                <a:gd name="connsiteX83" fmla="*/ 658336 w 1373020"/>
                <a:gd name="connsiteY83" fmla="*/ 1306455 h 1781089"/>
                <a:gd name="connsiteX84" fmla="*/ 620370 w 1373020"/>
                <a:gd name="connsiteY84" fmla="*/ 1344420 h 1781089"/>
                <a:gd name="connsiteX85" fmla="*/ 589675 w 1373020"/>
                <a:gd name="connsiteY85" fmla="*/ 1312917 h 1781089"/>
                <a:gd name="connsiteX86" fmla="*/ 579174 w 1373020"/>
                <a:gd name="connsiteY86" fmla="*/ 1274951 h 1781089"/>
                <a:gd name="connsiteX87" fmla="*/ 556556 w 1373020"/>
                <a:gd name="connsiteY87" fmla="*/ 1179634 h 1781089"/>
                <a:gd name="connsiteX88" fmla="*/ 493550 w 1373020"/>
                <a:gd name="connsiteY88" fmla="*/ 1119051 h 1781089"/>
                <a:gd name="connsiteX89" fmla="*/ 348958 w 1373020"/>
                <a:gd name="connsiteY89" fmla="*/ 1138437 h 1781089"/>
                <a:gd name="connsiteX90" fmla="*/ 273835 w 1373020"/>
                <a:gd name="connsiteY90" fmla="*/ 1099664 h 1781089"/>
                <a:gd name="connsiteX91" fmla="*/ 262527 w 1373020"/>
                <a:gd name="connsiteY91" fmla="*/ 1056045 h 1781089"/>
                <a:gd name="connsiteX92" fmla="*/ 243948 w 1373020"/>
                <a:gd name="connsiteY92" fmla="*/ 1031812 h 1781089"/>
                <a:gd name="connsiteX93" fmla="*/ 232639 w 1373020"/>
                <a:gd name="connsiteY93" fmla="*/ 1058468 h 1781089"/>
                <a:gd name="connsiteX94" fmla="*/ 238293 w 1373020"/>
                <a:gd name="connsiteY94" fmla="*/ 1194982 h 1781089"/>
                <a:gd name="connsiteX95" fmla="*/ 293222 w 1373020"/>
                <a:gd name="connsiteY95" fmla="*/ 1230524 h 1781089"/>
                <a:gd name="connsiteX96" fmla="*/ 293222 w 1373020"/>
                <a:gd name="connsiteY96" fmla="*/ 1230524 h 1781089"/>
                <a:gd name="connsiteX97" fmla="*/ 293222 w 1373020"/>
                <a:gd name="connsiteY97" fmla="*/ 1230524 h 1781089"/>
                <a:gd name="connsiteX98" fmla="*/ 445083 w 1373020"/>
                <a:gd name="connsiteY98" fmla="*/ 1209522 h 1781089"/>
                <a:gd name="connsiteX99" fmla="*/ 466893 w 1373020"/>
                <a:gd name="connsiteY99" fmla="*/ 1229716 h 1781089"/>
                <a:gd name="connsiteX100" fmla="*/ 469316 w 1373020"/>
                <a:gd name="connsiteY100" fmla="*/ 1343612 h 1781089"/>
                <a:gd name="connsiteX101" fmla="*/ 465278 w 1373020"/>
                <a:gd name="connsiteY101" fmla="*/ 1358152 h 1781089"/>
                <a:gd name="connsiteX102" fmla="*/ 451545 w 1373020"/>
                <a:gd name="connsiteY102" fmla="*/ 1350882 h 1781089"/>
                <a:gd name="connsiteX103" fmla="*/ 395809 w 1373020"/>
                <a:gd name="connsiteY103" fmla="*/ 1304839 h 1781089"/>
                <a:gd name="connsiteX104" fmla="*/ 310993 w 1373020"/>
                <a:gd name="connsiteY104" fmla="*/ 1314532 h 1781089"/>
                <a:gd name="connsiteX105" fmla="*/ 217291 w 1373020"/>
                <a:gd name="connsiteY105" fmla="*/ 1410657 h 1781089"/>
                <a:gd name="connsiteX106" fmla="*/ 150246 w 1373020"/>
                <a:gd name="connsiteY106" fmla="*/ 1421966 h 1781089"/>
                <a:gd name="connsiteX107" fmla="*/ 105818 w 1373020"/>
                <a:gd name="connsiteY107" fmla="*/ 1384001 h 1781089"/>
                <a:gd name="connsiteX108" fmla="*/ 78354 w 1373020"/>
                <a:gd name="connsiteY108" fmla="*/ 1377539 h 1781089"/>
                <a:gd name="connsiteX109" fmla="*/ 77546 w 1373020"/>
                <a:gd name="connsiteY109" fmla="*/ 1408234 h 1781089"/>
                <a:gd name="connsiteX110" fmla="*/ 109857 w 1373020"/>
                <a:gd name="connsiteY110" fmla="*/ 1442968 h 1781089"/>
                <a:gd name="connsiteX111" fmla="*/ 181749 w 1373020"/>
                <a:gd name="connsiteY111" fmla="*/ 1528593 h 1781089"/>
                <a:gd name="connsiteX112" fmla="*/ 233446 w 1373020"/>
                <a:gd name="connsiteY112" fmla="*/ 1524554 h 1781089"/>
                <a:gd name="connsiteX113" fmla="*/ 301300 w 1373020"/>
                <a:gd name="connsiteY113" fmla="*/ 1458316 h 1781089"/>
                <a:gd name="connsiteX114" fmla="*/ 336034 w 1373020"/>
                <a:gd name="connsiteY114" fmla="*/ 1426005 h 1781089"/>
                <a:gd name="connsiteX115" fmla="*/ 384500 w 1373020"/>
                <a:gd name="connsiteY115" fmla="*/ 1428428 h 1781089"/>
                <a:gd name="connsiteX116" fmla="*/ 468509 w 1373020"/>
                <a:gd name="connsiteY116" fmla="*/ 1527784 h 1781089"/>
                <a:gd name="connsiteX117" fmla="*/ 507282 w 1373020"/>
                <a:gd name="connsiteY117" fmla="*/ 1594022 h 1781089"/>
                <a:gd name="connsiteX118" fmla="*/ 533131 w 1373020"/>
                <a:gd name="connsiteY118" fmla="*/ 1685300 h 1781089"/>
                <a:gd name="connsiteX119" fmla="*/ 740729 w 1373020"/>
                <a:gd name="connsiteY119" fmla="*/ 1762039 h 1781089"/>
                <a:gd name="connsiteX120" fmla="*/ 1049298 w 1373020"/>
                <a:gd name="connsiteY120" fmla="*/ 1509206 h 1781089"/>
                <a:gd name="connsiteX121" fmla="*/ 1242356 w 1373020"/>
                <a:gd name="connsiteY121" fmla="*/ 1203059 h 1781089"/>
                <a:gd name="connsiteX122" fmla="*/ 1276283 w 1373020"/>
                <a:gd name="connsiteY122" fmla="*/ 1148131 h 1781089"/>
                <a:gd name="connsiteX123" fmla="*/ 1315863 w 1373020"/>
                <a:gd name="connsiteY123" fmla="*/ 899336 h 1781089"/>
                <a:gd name="connsiteX124" fmla="*/ 1315863 w 1373020"/>
                <a:gd name="connsiteY124" fmla="*/ 899336 h 1781089"/>
                <a:gd name="connsiteX125" fmla="*/ 1315863 w 1373020"/>
                <a:gd name="connsiteY125" fmla="*/ 899336 h 1781089"/>
                <a:gd name="connsiteX126" fmla="*/ 1306978 w 1373020"/>
                <a:gd name="connsiteY126" fmla="*/ 869449 h 1781089"/>
                <a:gd name="connsiteX127" fmla="*/ 1333635 w 1373020"/>
                <a:gd name="connsiteY127" fmla="*/ 556840 h 1781089"/>
                <a:gd name="connsiteX128" fmla="*/ 1366754 w 1373020"/>
                <a:gd name="connsiteY128" fmla="*/ 480102 h 1781089"/>
                <a:gd name="connsiteX129" fmla="*/ 1341712 w 1373020"/>
                <a:gd name="connsiteY129" fmla="*/ 197381 h 1781089"/>
                <a:gd name="connsiteX0" fmla="*/ 1558981 w 1590289"/>
                <a:gd name="connsiteY0" fmla="*/ 197381 h 1781089"/>
                <a:gd name="connsiteX1" fmla="*/ 1350576 w 1590289"/>
                <a:gd name="connsiteY1" fmla="*/ 9170 h 1781089"/>
                <a:gd name="connsiteX2" fmla="*/ 903877 w 1590289"/>
                <a:gd name="connsiteY2" fmla="*/ 140837 h 1781089"/>
                <a:gd name="connsiteX3" fmla="*/ 823099 w 1590289"/>
                <a:gd name="connsiteY3" fmla="*/ 336318 h 1781089"/>
                <a:gd name="connsiteX4" fmla="*/ 903069 w 1590289"/>
                <a:gd name="connsiteY4" fmla="*/ 553609 h 1781089"/>
                <a:gd name="connsiteX5" fmla="*/ 941034 w 1590289"/>
                <a:gd name="connsiteY5" fmla="*/ 647311 h 1781089"/>
                <a:gd name="connsiteX6" fmla="*/ 957998 w 1590289"/>
                <a:gd name="connsiteY6" fmla="*/ 685276 h 1781089"/>
                <a:gd name="connsiteX7" fmla="*/ 1003233 w 1590289"/>
                <a:gd name="connsiteY7" fmla="*/ 732935 h 1781089"/>
                <a:gd name="connsiteX8" fmla="*/ 1189021 w 1590289"/>
                <a:gd name="connsiteY8" fmla="*/ 783825 h 1781089"/>
                <a:gd name="connsiteX9" fmla="*/ 1225371 w 1590289"/>
                <a:gd name="connsiteY9" fmla="*/ 762015 h 1781089"/>
                <a:gd name="connsiteX10" fmla="*/ 1263336 w 1590289"/>
                <a:gd name="connsiteY10" fmla="*/ 772516 h 1781089"/>
                <a:gd name="connsiteX11" fmla="*/ 1210023 w 1590289"/>
                <a:gd name="connsiteY11" fmla="*/ 852486 h 1781089"/>
                <a:gd name="connsiteX12" fmla="*/ 1089665 w 1590289"/>
                <a:gd name="connsiteY12" fmla="*/ 896105 h 1781089"/>
                <a:gd name="connsiteX13" fmla="*/ 996771 w 1590289"/>
                <a:gd name="connsiteY13" fmla="*/ 883181 h 1781089"/>
                <a:gd name="connsiteX14" fmla="*/ 873989 w 1590289"/>
                <a:gd name="connsiteY14" fmla="*/ 684469 h 1781089"/>
                <a:gd name="connsiteX15" fmla="*/ 880451 w 1590289"/>
                <a:gd name="connsiteY15" fmla="*/ 621462 h 1781089"/>
                <a:gd name="connsiteX16" fmla="*/ 882874 w 1590289"/>
                <a:gd name="connsiteY16" fmla="*/ 570572 h 1781089"/>
                <a:gd name="connsiteX17" fmla="*/ 864296 w 1590289"/>
                <a:gd name="connsiteY17" fmla="*/ 557648 h 1781089"/>
                <a:gd name="connsiteX18" fmla="*/ 864296 w 1590289"/>
                <a:gd name="connsiteY18" fmla="*/ 577843 h 1781089"/>
                <a:gd name="connsiteX19" fmla="*/ 857834 w 1590289"/>
                <a:gd name="connsiteY19" fmla="*/ 602883 h 1781089"/>
                <a:gd name="connsiteX20" fmla="*/ 829562 w 1590289"/>
                <a:gd name="connsiteY20" fmla="*/ 599653 h 1781089"/>
                <a:gd name="connsiteX21" fmla="*/ 815022 w 1590289"/>
                <a:gd name="connsiteY21" fmla="*/ 582689 h 1781089"/>
                <a:gd name="connsiteX22" fmla="*/ 791596 w 1590289"/>
                <a:gd name="connsiteY22" fmla="*/ 546339 h 1781089"/>
                <a:gd name="connsiteX23" fmla="*/ 788365 w 1590289"/>
                <a:gd name="connsiteY23" fmla="*/ 590767 h 1781089"/>
                <a:gd name="connsiteX24" fmla="*/ 780288 w 1590289"/>
                <a:gd name="connsiteY24" fmla="*/ 610154 h 1781089"/>
                <a:gd name="connsiteX25" fmla="*/ 761708 w 1590289"/>
                <a:gd name="connsiteY25" fmla="*/ 600460 h 1781089"/>
                <a:gd name="connsiteX26" fmla="*/ 731821 w 1590289"/>
                <a:gd name="connsiteY26" fmla="*/ 566534 h 1781089"/>
                <a:gd name="connsiteX27" fmla="*/ 717281 w 1590289"/>
                <a:gd name="connsiteY27" fmla="*/ 562495 h 1781089"/>
                <a:gd name="connsiteX28" fmla="*/ 718089 w 1590289"/>
                <a:gd name="connsiteY28" fmla="*/ 577035 h 1781089"/>
                <a:gd name="connsiteX29" fmla="*/ 746361 w 1590289"/>
                <a:gd name="connsiteY29" fmla="*/ 618231 h 1781089"/>
                <a:gd name="connsiteX30" fmla="*/ 749592 w 1590289"/>
                <a:gd name="connsiteY30" fmla="*/ 630348 h 1781089"/>
                <a:gd name="connsiteX31" fmla="*/ 735052 w 1590289"/>
                <a:gd name="connsiteY31" fmla="*/ 629540 h 1781089"/>
                <a:gd name="connsiteX32" fmla="*/ 700318 w 1590289"/>
                <a:gd name="connsiteY32" fmla="*/ 601268 h 1781089"/>
                <a:gd name="connsiteX33" fmla="*/ 682547 w 1590289"/>
                <a:gd name="connsiteY33" fmla="*/ 600460 h 1781089"/>
                <a:gd name="connsiteX34" fmla="*/ 686585 w 1590289"/>
                <a:gd name="connsiteY34" fmla="*/ 617423 h 1781089"/>
                <a:gd name="connsiteX35" fmla="*/ 715666 w 1590289"/>
                <a:gd name="connsiteY35" fmla="*/ 651350 h 1781089"/>
                <a:gd name="connsiteX36" fmla="*/ 691432 w 1590289"/>
                <a:gd name="connsiteY36" fmla="*/ 637618 h 1781089"/>
                <a:gd name="connsiteX37" fmla="*/ 676892 w 1590289"/>
                <a:gd name="connsiteY37" fmla="*/ 636002 h 1781089"/>
                <a:gd name="connsiteX38" fmla="*/ 678508 w 1590289"/>
                <a:gd name="connsiteY38" fmla="*/ 650542 h 1781089"/>
                <a:gd name="connsiteX39" fmla="*/ 701125 w 1590289"/>
                <a:gd name="connsiteY39" fmla="*/ 670737 h 1781089"/>
                <a:gd name="connsiteX40" fmla="*/ 779479 w 1590289"/>
                <a:gd name="connsiteY40" fmla="*/ 728088 h 1781089"/>
                <a:gd name="connsiteX41" fmla="*/ 870758 w 1590289"/>
                <a:gd name="connsiteY41" fmla="*/ 879950 h 1781089"/>
                <a:gd name="connsiteX42" fmla="*/ 873182 w 1590289"/>
                <a:gd name="connsiteY42" fmla="*/ 900144 h 1781089"/>
                <a:gd name="connsiteX43" fmla="*/ 852987 w 1590289"/>
                <a:gd name="connsiteY43" fmla="*/ 896913 h 1781089"/>
                <a:gd name="connsiteX44" fmla="*/ 778672 w 1590289"/>
                <a:gd name="connsiteY44" fmla="*/ 846024 h 1781089"/>
                <a:gd name="connsiteX45" fmla="*/ 757669 w 1590289"/>
                <a:gd name="connsiteY45" fmla="*/ 794326 h 1781089"/>
                <a:gd name="connsiteX46" fmla="*/ 731013 w 1590289"/>
                <a:gd name="connsiteY46" fmla="*/ 740205 h 1781089"/>
                <a:gd name="connsiteX47" fmla="*/ 710011 w 1590289"/>
                <a:gd name="connsiteY47" fmla="*/ 741013 h 1781089"/>
                <a:gd name="connsiteX48" fmla="*/ 718896 w 1590289"/>
                <a:gd name="connsiteY48" fmla="*/ 757976 h 1781089"/>
                <a:gd name="connsiteX49" fmla="*/ 726974 w 1590289"/>
                <a:gd name="connsiteY49" fmla="*/ 793518 h 1781089"/>
                <a:gd name="connsiteX50" fmla="*/ 689817 w 1590289"/>
                <a:gd name="connsiteY50" fmla="*/ 793518 h 1781089"/>
                <a:gd name="connsiteX51" fmla="*/ 661545 w 1590289"/>
                <a:gd name="connsiteY51" fmla="*/ 766861 h 1781089"/>
                <a:gd name="connsiteX52" fmla="*/ 648620 w 1590289"/>
                <a:gd name="connsiteY52" fmla="*/ 764438 h 1781089"/>
                <a:gd name="connsiteX53" fmla="*/ 646197 w 1590289"/>
                <a:gd name="connsiteY53" fmla="*/ 779786 h 1781089"/>
                <a:gd name="connsiteX54" fmla="*/ 660737 w 1590289"/>
                <a:gd name="connsiteY54" fmla="*/ 804019 h 1781089"/>
                <a:gd name="connsiteX55" fmla="*/ 665584 w 1590289"/>
                <a:gd name="connsiteY55" fmla="*/ 829060 h 1781089"/>
                <a:gd name="connsiteX56" fmla="*/ 639735 w 1590289"/>
                <a:gd name="connsiteY56" fmla="*/ 828252 h 1781089"/>
                <a:gd name="connsiteX57" fmla="*/ 611463 w 1590289"/>
                <a:gd name="connsiteY57" fmla="*/ 816136 h 1781089"/>
                <a:gd name="connsiteX58" fmla="*/ 592076 w 1590289"/>
                <a:gd name="connsiteY58" fmla="*/ 818559 h 1781089"/>
                <a:gd name="connsiteX59" fmla="*/ 602577 w 1590289"/>
                <a:gd name="connsiteY59" fmla="*/ 835522 h 1781089"/>
                <a:gd name="connsiteX60" fmla="*/ 638927 w 1590289"/>
                <a:gd name="connsiteY60" fmla="*/ 864602 h 1781089"/>
                <a:gd name="connsiteX61" fmla="*/ 600962 w 1590289"/>
                <a:gd name="connsiteY61" fmla="*/ 861371 h 1781089"/>
                <a:gd name="connsiteX62" fmla="*/ 581575 w 1590289"/>
                <a:gd name="connsiteY62" fmla="*/ 866218 h 1781089"/>
                <a:gd name="connsiteX63" fmla="*/ 597730 w 1590289"/>
                <a:gd name="connsiteY63" fmla="*/ 882373 h 1781089"/>
                <a:gd name="connsiteX64" fmla="*/ 635696 w 1590289"/>
                <a:gd name="connsiteY64" fmla="*/ 896913 h 1781089"/>
                <a:gd name="connsiteX65" fmla="*/ 593691 w 1590289"/>
                <a:gd name="connsiteY65" fmla="*/ 905799 h 1781089"/>
                <a:gd name="connsiteX66" fmla="*/ 692240 w 1590289"/>
                <a:gd name="connsiteY66" fmla="*/ 918723 h 1781089"/>
                <a:gd name="connsiteX67" fmla="*/ 932956 w 1590289"/>
                <a:gd name="connsiteY67" fmla="*/ 1073008 h 1781089"/>
                <a:gd name="connsiteX68" fmla="*/ 941034 w 1590289"/>
                <a:gd name="connsiteY68" fmla="*/ 1098857 h 1781089"/>
                <a:gd name="connsiteX69" fmla="*/ 901454 w 1590289"/>
                <a:gd name="connsiteY69" fmla="*/ 1231331 h 1781089"/>
                <a:gd name="connsiteX70" fmla="*/ 896607 w 1590289"/>
                <a:gd name="connsiteY70" fmla="*/ 1240217 h 1781089"/>
                <a:gd name="connsiteX71" fmla="*/ 847333 w 1590289"/>
                <a:gd name="connsiteY71" fmla="*/ 1160247 h 1781089"/>
                <a:gd name="connsiteX72" fmla="*/ 812598 w 1590289"/>
                <a:gd name="connsiteY72" fmla="*/ 1083509 h 1781089"/>
                <a:gd name="connsiteX73" fmla="*/ 621964 w 1590289"/>
                <a:gd name="connsiteY73" fmla="*/ 937302 h 1781089"/>
                <a:gd name="connsiteX74" fmla="*/ 441022 w 1590289"/>
                <a:gd name="connsiteY74" fmla="*/ 922762 h 1781089"/>
                <a:gd name="connsiteX75" fmla="*/ 290776 w 1590289"/>
                <a:gd name="connsiteY75" fmla="*/ 837138 h 1781089"/>
                <a:gd name="connsiteX76" fmla="*/ 876 w 1590289"/>
                <a:gd name="connsiteY76" fmla="*/ 276227 h 1781089"/>
                <a:gd name="connsiteX77" fmla="*/ 217269 w 1590289"/>
                <a:gd name="connsiteY77" fmla="*/ 794326 h 1781089"/>
                <a:gd name="connsiteX78" fmla="*/ 239079 w 1590289"/>
                <a:gd name="connsiteY78" fmla="*/ 837138 h 1781089"/>
                <a:gd name="connsiteX79" fmla="*/ 415174 w 1590289"/>
                <a:gd name="connsiteY79" fmla="*/ 967997 h 1781089"/>
                <a:gd name="connsiteX80" fmla="*/ 628426 w 1590289"/>
                <a:gd name="connsiteY80" fmla="*/ 986576 h 1781089"/>
                <a:gd name="connsiteX81" fmla="*/ 773017 w 1590289"/>
                <a:gd name="connsiteY81" fmla="*/ 1112589 h 1781089"/>
                <a:gd name="connsiteX82" fmla="*/ 868335 w 1590289"/>
                <a:gd name="connsiteY82" fmla="*/ 1289491 h 1781089"/>
                <a:gd name="connsiteX83" fmla="*/ 875605 w 1590289"/>
                <a:gd name="connsiteY83" fmla="*/ 1306455 h 1781089"/>
                <a:gd name="connsiteX84" fmla="*/ 837639 w 1590289"/>
                <a:gd name="connsiteY84" fmla="*/ 1344420 h 1781089"/>
                <a:gd name="connsiteX85" fmla="*/ 806944 w 1590289"/>
                <a:gd name="connsiteY85" fmla="*/ 1312917 h 1781089"/>
                <a:gd name="connsiteX86" fmla="*/ 796443 w 1590289"/>
                <a:gd name="connsiteY86" fmla="*/ 1274951 h 1781089"/>
                <a:gd name="connsiteX87" fmla="*/ 773825 w 1590289"/>
                <a:gd name="connsiteY87" fmla="*/ 1179634 h 1781089"/>
                <a:gd name="connsiteX88" fmla="*/ 710819 w 1590289"/>
                <a:gd name="connsiteY88" fmla="*/ 1119051 h 1781089"/>
                <a:gd name="connsiteX89" fmla="*/ 566227 w 1590289"/>
                <a:gd name="connsiteY89" fmla="*/ 1138437 h 1781089"/>
                <a:gd name="connsiteX90" fmla="*/ 491104 w 1590289"/>
                <a:gd name="connsiteY90" fmla="*/ 1099664 h 1781089"/>
                <a:gd name="connsiteX91" fmla="*/ 479796 w 1590289"/>
                <a:gd name="connsiteY91" fmla="*/ 1056045 h 1781089"/>
                <a:gd name="connsiteX92" fmla="*/ 461217 w 1590289"/>
                <a:gd name="connsiteY92" fmla="*/ 1031812 h 1781089"/>
                <a:gd name="connsiteX93" fmla="*/ 449908 w 1590289"/>
                <a:gd name="connsiteY93" fmla="*/ 1058468 h 1781089"/>
                <a:gd name="connsiteX94" fmla="*/ 455562 w 1590289"/>
                <a:gd name="connsiteY94" fmla="*/ 1194982 h 1781089"/>
                <a:gd name="connsiteX95" fmla="*/ 510491 w 1590289"/>
                <a:gd name="connsiteY95" fmla="*/ 1230524 h 1781089"/>
                <a:gd name="connsiteX96" fmla="*/ 510491 w 1590289"/>
                <a:gd name="connsiteY96" fmla="*/ 1230524 h 1781089"/>
                <a:gd name="connsiteX97" fmla="*/ 510491 w 1590289"/>
                <a:gd name="connsiteY97" fmla="*/ 1230524 h 1781089"/>
                <a:gd name="connsiteX98" fmla="*/ 662352 w 1590289"/>
                <a:gd name="connsiteY98" fmla="*/ 1209522 h 1781089"/>
                <a:gd name="connsiteX99" fmla="*/ 684162 w 1590289"/>
                <a:gd name="connsiteY99" fmla="*/ 1229716 h 1781089"/>
                <a:gd name="connsiteX100" fmla="*/ 686585 w 1590289"/>
                <a:gd name="connsiteY100" fmla="*/ 1343612 h 1781089"/>
                <a:gd name="connsiteX101" fmla="*/ 682547 w 1590289"/>
                <a:gd name="connsiteY101" fmla="*/ 1358152 h 1781089"/>
                <a:gd name="connsiteX102" fmla="*/ 668814 w 1590289"/>
                <a:gd name="connsiteY102" fmla="*/ 1350882 h 1781089"/>
                <a:gd name="connsiteX103" fmla="*/ 613078 w 1590289"/>
                <a:gd name="connsiteY103" fmla="*/ 1304839 h 1781089"/>
                <a:gd name="connsiteX104" fmla="*/ 528262 w 1590289"/>
                <a:gd name="connsiteY104" fmla="*/ 1314532 h 1781089"/>
                <a:gd name="connsiteX105" fmla="*/ 434560 w 1590289"/>
                <a:gd name="connsiteY105" fmla="*/ 1410657 h 1781089"/>
                <a:gd name="connsiteX106" fmla="*/ 367515 w 1590289"/>
                <a:gd name="connsiteY106" fmla="*/ 1421966 h 1781089"/>
                <a:gd name="connsiteX107" fmla="*/ 323087 w 1590289"/>
                <a:gd name="connsiteY107" fmla="*/ 1384001 h 1781089"/>
                <a:gd name="connsiteX108" fmla="*/ 295623 w 1590289"/>
                <a:gd name="connsiteY108" fmla="*/ 1377539 h 1781089"/>
                <a:gd name="connsiteX109" fmla="*/ 294815 w 1590289"/>
                <a:gd name="connsiteY109" fmla="*/ 1408234 h 1781089"/>
                <a:gd name="connsiteX110" fmla="*/ 327126 w 1590289"/>
                <a:gd name="connsiteY110" fmla="*/ 1442968 h 1781089"/>
                <a:gd name="connsiteX111" fmla="*/ 399018 w 1590289"/>
                <a:gd name="connsiteY111" fmla="*/ 1528593 h 1781089"/>
                <a:gd name="connsiteX112" fmla="*/ 450715 w 1590289"/>
                <a:gd name="connsiteY112" fmla="*/ 1524554 h 1781089"/>
                <a:gd name="connsiteX113" fmla="*/ 518569 w 1590289"/>
                <a:gd name="connsiteY113" fmla="*/ 1458316 h 1781089"/>
                <a:gd name="connsiteX114" fmla="*/ 553303 w 1590289"/>
                <a:gd name="connsiteY114" fmla="*/ 1426005 h 1781089"/>
                <a:gd name="connsiteX115" fmla="*/ 601769 w 1590289"/>
                <a:gd name="connsiteY115" fmla="*/ 1428428 h 1781089"/>
                <a:gd name="connsiteX116" fmla="*/ 685778 w 1590289"/>
                <a:gd name="connsiteY116" fmla="*/ 1527784 h 1781089"/>
                <a:gd name="connsiteX117" fmla="*/ 724551 w 1590289"/>
                <a:gd name="connsiteY117" fmla="*/ 1594022 h 1781089"/>
                <a:gd name="connsiteX118" fmla="*/ 750400 w 1590289"/>
                <a:gd name="connsiteY118" fmla="*/ 1685300 h 1781089"/>
                <a:gd name="connsiteX119" fmla="*/ 957998 w 1590289"/>
                <a:gd name="connsiteY119" fmla="*/ 1762039 h 1781089"/>
                <a:gd name="connsiteX120" fmla="*/ 1266567 w 1590289"/>
                <a:gd name="connsiteY120" fmla="*/ 1509206 h 1781089"/>
                <a:gd name="connsiteX121" fmla="*/ 1459625 w 1590289"/>
                <a:gd name="connsiteY121" fmla="*/ 1203059 h 1781089"/>
                <a:gd name="connsiteX122" fmla="*/ 1493552 w 1590289"/>
                <a:gd name="connsiteY122" fmla="*/ 1148131 h 1781089"/>
                <a:gd name="connsiteX123" fmla="*/ 1533132 w 1590289"/>
                <a:gd name="connsiteY123" fmla="*/ 899336 h 1781089"/>
                <a:gd name="connsiteX124" fmla="*/ 1533132 w 1590289"/>
                <a:gd name="connsiteY124" fmla="*/ 899336 h 1781089"/>
                <a:gd name="connsiteX125" fmla="*/ 1533132 w 1590289"/>
                <a:gd name="connsiteY125" fmla="*/ 899336 h 1781089"/>
                <a:gd name="connsiteX126" fmla="*/ 1524247 w 1590289"/>
                <a:gd name="connsiteY126" fmla="*/ 869449 h 1781089"/>
                <a:gd name="connsiteX127" fmla="*/ 1550904 w 1590289"/>
                <a:gd name="connsiteY127" fmla="*/ 556840 h 1781089"/>
                <a:gd name="connsiteX128" fmla="*/ 1584023 w 1590289"/>
                <a:gd name="connsiteY128" fmla="*/ 480102 h 1781089"/>
                <a:gd name="connsiteX129" fmla="*/ 1558981 w 1590289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5411 w 1604824"/>
                <a:gd name="connsiteY76" fmla="*/ 276227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27212 w 1604824"/>
                <a:gd name="connsiteY76" fmla="*/ 276729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604824" h="1781089">
                  <a:moveTo>
                    <a:pt x="1573516" y="197381"/>
                  </a:moveTo>
                  <a:cubicBezTo>
                    <a:pt x="1538782" y="96409"/>
                    <a:pt x="1470121" y="26941"/>
                    <a:pt x="1365111" y="9170"/>
                  </a:cubicBezTo>
                  <a:cubicBezTo>
                    <a:pt x="1197094" y="-18295"/>
                    <a:pt x="1042809" y="13208"/>
                    <a:pt x="918412" y="140837"/>
                  </a:cubicBezTo>
                  <a:cubicBezTo>
                    <a:pt x="865098" y="195765"/>
                    <a:pt x="842481" y="262811"/>
                    <a:pt x="837634" y="336318"/>
                  </a:cubicBezTo>
                  <a:cubicBezTo>
                    <a:pt x="831980" y="419519"/>
                    <a:pt x="857021" y="494642"/>
                    <a:pt x="917604" y="553609"/>
                  </a:cubicBezTo>
                  <a:cubicBezTo>
                    <a:pt x="945068" y="580266"/>
                    <a:pt x="958801" y="608538"/>
                    <a:pt x="955569" y="647311"/>
                  </a:cubicBezTo>
                  <a:cubicBezTo>
                    <a:pt x="953954" y="661851"/>
                    <a:pt x="956377" y="682853"/>
                    <a:pt x="972533" y="685276"/>
                  </a:cubicBezTo>
                  <a:cubicBezTo>
                    <a:pt x="1001612" y="690931"/>
                    <a:pt x="1006459" y="712741"/>
                    <a:pt x="1017768" y="732935"/>
                  </a:cubicBezTo>
                  <a:cubicBezTo>
                    <a:pt x="1061388" y="811289"/>
                    <a:pt x="1127625" y="829868"/>
                    <a:pt x="1203556" y="783825"/>
                  </a:cubicBezTo>
                  <a:cubicBezTo>
                    <a:pt x="1215673" y="776555"/>
                    <a:pt x="1226982" y="768477"/>
                    <a:pt x="1239906" y="762015"/>
                  </a:cubicBezTo>
                  <a:cubicBezTo>
                    <a:pt x="1255254" y="753130"/>
                    <a:pt x="1269793" y="756360"/>
                    <a:pt x="1277871" y="772516"/>
                  </a:cubicBezTo>
                  <a:cubicBezTo>
                    <a:pt x="1291603" y="799172"/>
                    <a:pt x="1252830" y="858140"/>
                    <a:pt x="1224558" y="852486"/>
                  </a:cubicBezTo>
                  <a:cubicBezTo>
                    <a:pt x="1174476" y="841985"/>
                    <a:pt x="1138126" y="862179"/>
                    <a:pt x="1104200" y="896105"/>
                  </a:cubicBezTo>
                  <a:cubicBezTo>
                    <a:pt x="1073504" y="926801"/>
                    <a:pt x="1033923" y="920338"/>
                    <a:pt x="1011306" y="883181"/>
                  </a:cubicBezTo>
                  <a:cubicBezTo>
                    <a:pt x="970917" y="816943"/>
                    <a:pt x="933759" y="748283"/>
                    <a:pt x="888524" y="684469"/>
                  </a:cubicBezTo>
                  <a:cubicBezTo>
                    <a:pt x="873176" y="662659"/>
                    <a:pt x="873176" y="640041"/>
                    <a:pt x="894986" y="621462"/>
                  </a:cubicBezTo>
                  <a:cubicBezTo>
                    <a:pt x="914373" y="604499"/>
                    <a:pt x="912757" y="587536"/>
                    <a:pt x="897409" y="570572"/>
                  </a:cubicBezTo>
                  <a:cubicBezTo>
                    <a:pt x="892563" y="564918"/>
                    <a:pt x="888524" y="552802"/>
                    <a:pt x="878831" y="557648"/>
                  </a:cubicBezTo>
                  <a:cubicBezTo>
                    <a:pt x="869945" y="561687"/>
                    <a:pt x="876407" y="571380"/>
                    <a:pt x="878831" y="577843"/>
                  </a:cubicBezTo>
                  <a:cubicBezTo>
                    <a:pt x="882870" y="587536"/>
                    <a:pt x="881254" y="596421"/>
                    <a:pt x="872369" y="602883"/>
                  </a:cubicBezTo>
                  <a:cubicBezTo>
                    <a:pt x="861868" y="610961"/>
                    <a:pt x="852174" y="606115"/>
                    <a:pt x="844097" y="599653"/>
                  </a:cubicBezTo>
                  <a:cubicBezTo>
                    <a:pt x="838442" y="594806"/>
                    <a:pt x="834403" y="588344"/>
                    <a:pt x="829557" y="582689"/>
                  </a:cubicBezTo>
                  <a:cubicBezTo>
                    <a:pt x="819863" y="570572"/>
                    <a:pt x="819863" y="541493"/>
                    <a:pt x="806131" y="546339"/>
                  </a:cubicBezTo>
                  <a:cubicBezTo>
                    <a:pt x="786745" y="551994"/>
                    <a:pt x="804515" y="575419"/>
                    <a:pt x="802900" y="590767"/>
                  </a:cubicBezTo>
                  <a:cubicBezTo>
                    <a:pt x="802092" y="598037"/>
                    <a:pt x="802900" y="606922"/>
                    <a:pt x="794823" y="610154"/>
                  </a:cubicBezTo>
                  <a:cubicBezTo>
                    <a:pt x="785937" y="613384"/>
                    <a:pt x="781090" y="606115"/>
                    <a:pt x="776243" y="600460"/>
                  </a:cubicBezTo>
                  <a:cubicBezTo>
                    <a:pt x="765742" y="589151"/>
                    <a:pt x="756857" y="577843"/>
                    <a:pt x="746356" y="566534"/>
                  </a:cubicBezTo>
                  <a:cubicBezTo>
                    <a:pt x="742317" y="562495"/>
                    <a:pt x="736663" y="558456"/>
                    <a:pt x="731816" y="562495"/>
                  </a:cubicBezTo>
                  <a:cubicBezTo>
                    <a:pt x="725354" y="567341"/>
                    <a:pt x="730201" y="572996"/>
                    <a:pt x="732624" y="577035"/>
                  </a:cubicBezTo>
                  <a:cubicBezTo>
                    <a:pt x="741509" y="590767"/>
                    <a:pt x="751203" y="604499"/>
                    <a:pt x="760896" y="618231"/>
                  </a:cubicBezTo>
                  <a:cubicBezTo>
                    <a:pt x="763319" y="622270"/>
                    <a:pt x="767358" y="626309"/>
                    <a:pt x="764127" y="630348"/>
                  </a:cubicBezTo>
                  <a:cubicBezTo>
                    <a:pt x="759280" y="636002"/>
                    <a:pt x="753626" y="633579"/>
                    <a:pt x="749587" y="629540"/>
                  </a:cubicBezTo>
                  <a:cubicBezTo>
                    <a:pt x="737470" y="620655"/>
                    <a:pt x="726162" y="610154"/>
                    <a:pt x="714853" y="601268"/>
                  </a:cubicBezTo>
                  <a:cubicBezTo>
                    <a:pt x="709198" y="597229"/>
                    <a:pt x="702736" y="593190"/>
                    <a:pt x="697082" y="600460"/>
                  </a:cubicBezTo>
                  <a:cubicBezTo>
                    <a:pt x="691427" y="606922"/>
                    <a:pt x="696274" y="613384"/>
                    <a:pt x="701120" y="617423"/>
                  </a:cubicBezTo>
                  <a:cubicBezTo>
                    <a:pt x="713237" y="626309"/>
                    <a:pt x="724546" y="636810"/>
                    <a:pt x="730201" y="651350"/>
                  </a:cubicBezTo>
                  <a:cubicBezTo>
                    <a:pt x="720507" y="648119"/>
                    <a:pt x="713237" y="642464"/>
                    <a:pt x="705967" y="637618"/>
                  </a:cubicBezTo>
                  <a:cubicBezTo>
                    <a:pt x="701120" y="634387"/>
                    <a:pt x="696274" y="630348"/>
                    <a:pt x="691427" y="636002"/>
                  </a:cubicBezTo>
                  <a:cubicBezTo>
                    <a:pt x="686581" y="641656"/>
                    <a:pt x="689812" y="646503"/>
                    <a:pt x="693043" y="650542"/>
                  </a:cubicBezTo>
                  <a:cubicBezTo>
                    <a:pt x="699505" y="658620"/>
                    <a:pt x="707583" y="664274"/>
                    <a:pt x="715660" y="670737"/>
                  </a:cubicBezTo>
                  <a:cubicBezTo>
                    <a:pt x="740702" y="690931"/>
                    <a:pt x="776243" y="696585"/>
                    <a:pt x="794014" y="728088"/>
                  </a:cubicBezTo>
                  <a:cubicBezTo>
                    <a:pt x="823095" y="778978"/>
                    <a:pt x="854597" y="829060"/>
                    <a:pt x="885293" y="879950"/>
                  </a:cubicBezTo>
                  <a:cubicBezTo>
                    <a:pt x="888524" y="885604"/>
                    <a:pt x="894986" y="892874"/>
                    <a:pt x="887717" y="900144"/>
                  </a:cubicBezTo>
                  <a:cubicBezTo>
                    <a:pt x="879639" y="907414"/>
                    <a:pt x="873984" y="900952"/>
                    <a:pt x="867522" y="896913"/>
                  </a:cubicBezTo>
                  <a:cubicBezTo>
                    <a:pt x="842481" y="879950"/>
                    <a:pt x="819056" y="862179"/>
                    <a:pt x="793207" y="846024"/>
                  </a:cubicBezTo>
                  <a:cubicBezTo>
                    <a:pt x="773820" y="833099"/>
                    <a:pt x="764935" y="819367"/>
                    <a:pt x="772204" y="794326"/>
                  </a:cubicBezTo>
                  <a:cubicBezTo>
                    <a:pt x="780282" y="766861"/>
                    <a:pt x="768974" y="749091"/>
                    <a:pt x="745548" y="740205"/>
                  </a:cubicBezTo>
                  <a:cubicBezTo>
                    <a:pt x="738278" y="737782"/>
                    <a:pt x="729393" y="734550"/>
                    <a:pt x="724546" y="741013"/>
                  </a:cubicBezTo>
                  <a:cubicBezTo>
                    <a:pt x="718084" y="749091"/>
                    <a:pt x="727777" y="754745"/>
                    <a:pt x="733431" y="757976"/>
                  </a:cubicBezTo>
                  <a:cubicBezTo>
                    <a:pt x="747971" y="767669"/>
                    <a:pt x="752010" y="780594"/>
                    <a:pt x="741509" y="793518"/>
                  </a:cubicBezTo>
                  <a:cubicBezTo>
                    <a:pt x="731008" y="806442"/>
                    <a:pt x="716468" y="804019"/>
                    <a:pt x="704352" y="793518"/>
                  </a:cubicBezTo>
                  <a:cubicBezTo>
                    <a:pt x="694658" y="784632"/>
                    <a:pt x="685773" y="774939"/>
                    <a:pt x="676080" y="766861"/>
                  </a:cubicBezTo>
                  <a:cubicBezTo>
                    <a:pt x="672848" y="763631"/>
                    <a:pt x="668002" y="761207"/>
                    <a:pt x="663155" y="764438"/>
                  </a:cubicBezTo>
                  <a:cubicBezTo>
                    <a:pt x="657501" y="768477"/>
                    <a:pt x="657501" y="774132"/>
                    <a:pt x="660732" y="779786"/>
                  </a:cubicBezTo>
                  <a:cubicBezTo>
                    <a:pt x="664771" y="787864"/>
                    <a:pt x="670425" y="795942"/>
                    <a:pt x="675272" y="804019"/>
                  </a:cubicBezTo>
                  <a:cubicBezTo>
                    <a:pt x="679310" y="812097"/>
                    <a:pt x="688196" y="820175"/>
                    <a:pt x="680119" y="829060"/>
                  </a:cubicBezTo>
                  <a:cubicBezTo>
                    <a:pt x="672041" y="837946"/>
                    <a:pt x="662347" y="831483"/>
                    <a:pt x="654270" y="828252"/>
                  </a:cubicBezTo>
                  <a:cubicBezTo>
                    <a:pt x="644576" y="825021"/>
                    <a:pt x="635691" y="820175"/>
                    <a:pt x="625998" y="816136"/>
                  </a:cubicBezTo>
                  <a:cubicBezTo>
                    <a:pt x="618727" y="812905"/>
                    <a:pt x="610650" y="809674"/>
                    <a:pt x="606611" y="818559"/>
                  </a:cubicBezTo>
                  <a:cubicBezTo>
                    <a:pt x="602572" y="827444"/>
                    <a:pt x="609842" y="831483"/>
                    <a:pt x="617112" y="835522"/>
                  </a:cubicBezTo>
                  <a:cubicBezTo>
                    <a:pt x="629229" y="843600"/>
                    <a:pt x="646192" y="846024"/>
                    <a:pt x="653462" y="864602"/>
                  </a:cubicBezTo>
                  <a:cubicBezTo>
                    <a:pt x="638922" y="869449"/>
                    <a:pt x="627613" y="861371"/>
                    <a:pt x="615497" y="861371"/>
                  </a:cubicBezTo>
                  <a:cubicBezTo>
                    <a:pt x="608226" y="861371"/>
                    <a:pt x="598533" y="855716"/>
                    <a:pt x="596110" y="866218"/>
                  </a:cubicBezTo>
                  <a:cubicBezTo>
                    <a:pt x="593687" y="876719"/>
                    <a:pt x="604188" y="879950"/>
                    <a:pt x="612265" y="882373"/>
                  </a:cubicBezTo>
                  <a:cubicBezTo>
                    <a:pt x="623574" y="887220"/>
                    <a:pt x="638114" y="884797"/>
                    <a:pt x="650231" y="896913"/>
                  </a:cubicBezTo>
                  <a:cubicBezTo>
                    <a:pt x="641345" y="899336"/>
                    <a:pt x="610650" y="897721"/>
                    <a:pt x="608226" y="905799"/>
                  </a:cubicBezTo>
                  <a:cubicBezTo>
                    <a:pt x="608226" y="924377"/>
                    <a:pt x="680926" y="907414"/>
                    <a:pt x="706775" y="918723"/>
                  </a:cubicBezTo>
                  <a:cubicBezTo>
                    <a:pt x="794823" y="958304"/>
                    <a:pt x="871561" y="1014040"/>
                    <a:pt x="947491" y="1073008"/>
                  </a:cubicBezTo>
                  <a:cubicBezTo>
                    <a:pt x="955569" y="1079470"/>
                    <a:pt x="964455" y="1088356"/>
                    <a:pt x="955569" y="1098857"/>
                  </a:cubicBezTo>
                  <a:cubicBezTo>
                    <a:pt x="924874" y="1137630"/>
                    <a:pt x="921643" y="1185289"/>
                    <a:pt x="915989" y="1231331"/>
                  </a:cubicBezTo>
                  <a:cubicBezTo>
                    <a:pt x="915989" y="1232947"/>
                    <a:pt x="914373" y="1234563"/>
                    <a:pt x="911142" y="1240217"/>
                  </a:cubicBezTo>
                  <a:cubicBezTo>
                    <a:pt x="887717" y="1215984"/>
                    <a:pt x="875600" y="1187712"/>
                    <a:pt x="861868" y="1160247"/>
                  </a:cubicBezTo>
                  <a:cubicBezTo>
                    <a:pt x="849751" y="1135207"/>
                    <a:pt x="838442" y="1109358"/>
                    <a:pt x="827133" y="1083509"/>
                  </a:cubicBezTo>
                  <a:cubicBezTo>
                    <a:pt x="796438" y="1014040"/>
                    <a:pt x="747164" y="966382"/>
                    <a:pt x="636499" y="937302"/>
                  </a:cubicBezTo>
                  <a:cubicBezTo>
                    <a:pt x="589648" y="925993"/>
                    <a:pt x="508063" y="927609"/>
                    <a:pt x="455557" y="922762"/>
                  </a:cubicBezTo>
                  <a:cubicBezTo>
                    <a:pt x="392551" y="916300"/>
                    <a:pt x="341661" y="891259"/>
                    <a:pt x="305311" y="837138"/>
                  </a:cubicBezTo>
                  <a:cubicBezTo>
                    <a:pt x="205198" y="725378"/>
                    <a:pt x="268321" y="399875"/>
                    <a:pt x="30284" y="253702"/>
                  </a:cubicBezTo>
                  <a:cubicBezTo>
                    <a:pt x="13321" y="274704"/>
                    <a:pt x="1616" y="276065"/>
                    <a:pt x="0" y="296259"/>
                  </a:cubicBezTo>
                  <a:cubicBezTo>
                    <a:pt x="213882" y="419182"/>
                    <a:pt x="141757" y="655487"/>
                    <a:pt x="253614" y="837138"/>
                  </a:cubicBezTo>
                  <a:cubicBezTo>
                    <a:pt x="323301" y="950306"/>
                    <a:pt x="345700" y="956688"/>
                    <a:pt x="429709" y="967997"/>
                  </a:cubicBezTo>
                  <a:cubicBezTo>
                    <a:pt x="500793" y="977691"/>
                    <a:pt x="572685" y="970420"/>
                    <a:pt x="642961" y="986576"/>
                  </a:cubicBezTo>
                  <a:cubicBezTo>
                    <a:pt x="718084" y="1010809"/>
                    <a:pt x="758473" y="1045543"/>
                    <a:pt x="787552" y="1112589"/>
                  </a:cubicBezTo>
                  <a:cubicBezTo>
                    <a:pt x="814209" y="1173980"/>
                    <a:pt x="840058" y="1236986"/>
                    <a:pt x="882870" y="1289491"/>
                  </a:cubicBezTo>
                  <a:cubicBezTo>
                    <a:pt x="886908" y="1294338"/>
                    <a:pt x="894986" y="1299992"/>
                    <a:pt x="890140" y="1306455"/>
                  </a:cubicBezTo>
                  <a:cubicBezTo>
                    <a:pt x="879639" y="1321802"/>
                    <a:pt x="873984" y="1342805"/>
                    <a:pt x="852174" y="1344420"/>
                  </a:cubicBezTo>
                  <a:cubicBezTo>
                    <a:pt x="831980" y="1346035"/>
                    <a:pt x="827133" y="1328264"/>
                    <a:pt x="821479" y="1312917"/>
                  </a:cubicBezTo>
                  <a:cubicBezTo>
                    <a:pt x="817440" y="1300800"/>
                    <a:pt x="814209" y="1287876"/>
                    <a:pt x="810978" y="1274951"/>
                  </a:cubicBezTo>
                  <a:cubicBezTo>
                    <a:pt x="802900" y="1243448"/>
                    <a:pt x="796438" y="1211137"/>
                    <a:pt x="788360" y="1179634"/>
                  </a:cubicBezTo>
                  <a:cubicBezTo>
                    <a:pt x="779475" y="1147323"/>
                    <a:pt x="758473" y="1127129"/>
                    <a:pt x="725354" y="1119051"/>
                  </a:cubicBezTo>
                  <a:cubicBezTo>
                    <a:pt x="674464" y="1107742"/>
                    <a:pt x="626805" y="1116628"/>
                    <a:pt x="580762" y="1138437"/>
                  </a:cubicBezTo>
                  <a:cubicBezTo>
                    <a:pt x="526641" y="1156208"/>
                    <a:pt x="521795" y="1153785"/>
                    <a:pt x="505639" y="1099664"/>
                  </a:cubicBezTo>
                  <a:cubicBezTo>
                    <a:pt x="501600" y="1085124"/>
                    <a:pt x="498369" y="1070585"/>
                    <a:pt x="494331" y="1056045"/>
                  </a:cubicBezTo>
                  <a:cubicBezTo>
                    <a:pt x="491099" y="1046351"/>
                    <a:pt x="490292" y="1031004"/>
                    <a:pt x="475752" y="1031812"/>
                  </a:cubicBezTo>
                  <a:cubicBezTo>
                    <a:pt x="458788" y="1033427"/>
                    <a:pt x="465250" y="1048775"/>
                    <a:pt x="464443" y="1058468"/>
                  </a:cubicBezTo>
                  <a:cubicBezTo>
                    <a:pt x="459596" y="1104511"/>
                    <a:pt x="469289" y="1149746"/>
                    <a:pt x="470097" y="1194982"/>
                  </a:cubicBezTo>
                  <a:cubicBezTo>
                    <a:pt x="470905" y="1242640"/>
                    <a:pt x="481406" y="1249911"/>
                    <a:pt x="525026" y="1230524"/>
                  </a:cubicBezTo>
                  <a:lnTo>
                    <a:pt x="525026" y="1230524"/>
                  </a:lnTo>
                  <a:lnTo>
                    <a:pt x="525026" y="1230524"/>
                  </a:lnTo>
                  <a:cubicBezTo>
                    <a:pt x="575108" y="1220023"/>
                    <a:pt x="626805" y="1224869"/>
                    <a:pt x="676887" y="1209522"/>
                  </a:cubicBezTo>
                  <a:cubicBezTo>
                    <a:pt x="689812" y="1205483"/>
                    <a:pt x="700313" y="1213561"/>
                    <a:pt x="698697" y="1229716"/>
                  </a:cubicBezTo>
                  <a:cubicBezTo>
                    <a:pt x="695466" y="1267681"/>
                    <a:pt x="695466" y="1305647"/>
                    <a:pt x="701120" y="1343612"/>
                  </a:cubicBezTo>
                  <a:cubicBezTo>
                    <a:pt x="701929" y="1348459"/>
                    <a:pt x="703544" y="1355729"/>
                    <a:pt x="697082" y="1358152"/>
                  </a:cubicBezTo>
                  <a:cubicBezTo>
                    <a:pt x="690619" y="1360575"/>
                    <a:pt x="686581" y="1354921"/>
                    <a:pt x="683349" y="1350882"/>
                  </a:cubicBezTo>
                  <a:cubicBezTo>
                    <a:pt x="665579" y="1333919"/>
                    <a:pt x="650231" y="1315340"/>
                    <a:pt x="627613" y="1304839"/>
                  </a:cubicBezTo>
                  <a:cubicBezTo>
                    <a:pt x="597725" y="1291914"/>
                    <a:pt x="568646" y="1295953"/>
                    <a:pt x="542797" y="1314532"/>
                  </a:cubicBezTo>
                  <a:cubicBezTo>
                    <a:pt x="505639" y="1341189"/>
                    <a:pt x="475752" y="1374307"/>
                    <a:pt x="449095" y="1410657"/>
                  </a:cubicBezTo>
                  <a:cubicBezTo>
                    <a:pt x="425670" y="1442161"/>
                    <a:pt x="414361" y="1444584"/>
                    <a:pt x="382050" y="1421966"/>
                  </a:cubicBezTo>
                  <a:cubicBezTo>
                    <a:pt x="365894" y="1410657"/>
                    <a:pt x="352970" y="1396117"/>
                    <a:pt x="337622" y="1384001"/>
                  </a:cubicBezTo>
                  <a:cubicBezTo>
                    <a:pt x="329544" y="1377539"/>
                    <a:pt x="319043" y="1370269"/>
                    <a:pt x="310158" y="1377539"/>
                  </a:cubicBezTo>
                  <a:cubicBezTo>
                    <a:pt x="300465" y="1385616"/>
                    <a:pt x="304504" y="1396925"/>
                    <a:pt x="309350" y="1408234"/>
                  </a:cubicBezTo>
                  <a:cubicBezTo>
                    <a:pt x="315812" y="1424390"/>
                    <a:pt x="332776" y="1429236"/>
                    <a:pt x="341661" y="1442968"/>
                  </a:cubicBezTo>
                  <a:cubicBezTo>
                    <a:pt x="361048" y="1475279"/>
                    <a:pt x="386897" y="1502744"/>
                    <a:pt x="413553" y="1528593"/>
                  </a:cubicBezTo>
                  <a:cubicBezTo>
                    <a:pt x="434555" y="1548787"/>
                    <a:pt x="449095" y="1548787"/>
                    <a:pt x="465250" y="1524554"/>
                  </a:cubicBezTo>
                  <a:cubicBezTo>
                    <a:pt x="483830" y="1497897"/>
                    <a:pt x="507255" y="1476895"/>
                    <a:pt x="533104" y="1458316"/>
                  </a:cubicBezTo>
                  <a:cubicBezTo>
                    <a:pt x="546028" y="1448623"/>
                    <a:pt x="558144" y="1438929"/>
                    <a:pt x="567838" y="1426005"/>
                  </a:cubicBezTo>
                  <a:cubicBezTo>
                    <a:pt x="591263" y="1392079"/>
                    <a:pt x="597725" y="1392886"/>
                    <a:pt x="616304" y="1428428"/>
                  </a:cubicBezTo>
                  <a:cubicBezTo>
                    <a:pt x="636499" y="1468009"/>
                    <a:pt x="660732" y="1505167"/>
                    <a:pt x="700313" y="1527784"/>
                  </a:cubicBezTo>
                  <a:cubicBezTo>
                    <a:pt x="726969" y="1543132"/>
                    <a:pt x="735855" y="1565750"/>
                    <a:pt x="739086" y="1594022"/>
                  </a:cubicBezTo>
                  <a:cubicBezTo>
                    <a:pt x="743125" y="1625525"/>
                    <a:pt x="752818" y="1656221"/>
                    <a:pt x="764935" y="1685300"/>
                  </a:cubicBezTo>
                  <a:cubicBezTo>
                    <a:pt x="802900" y="1775771"/>
                    <a:pt x="875600" y="1804043"/>
                    <a:pt x="972533" y="1762039"/>
                  </a:cubicBezTo>
                  <a:cubicBezTo>
                    <a:pt x="1099353" y="1707918"/>
                    <a:pt x="1204363" y="1623910"/>
                    <a:pt x="1281102" y="1509206"/>
                  </a:cubicBezTo>
                  <a:cubicBezTo>
                    <a:pt x="1348148" y="1409042"/>
                    <a:pt x="1410346" y="1305647"/>
                    <a:pt x="1474160" y="1203059"/>
                  </a:cubicBezTo>
                  <a:cubicBezTo>
                    <a:pt x="1485469" y="1184481"/>
                    <a:pt x="1495970" y="1165902"/>
                    <a:pt x="1508087" y="1148131"/>
                  </a:cubicBezTo>
                  <a:cubicBezTo>
                    <a:pt x="1557361" y="1070585"/>
                    <a:pt x="1563015" y="986576"/>
                    <a:pt x="1547667" y="899336"/>
                  </a:cubicBezTo>
                  <a:lnTo>
                    <a:pt x="1547667" y="899336"/>
                  </a:lnTo>
                  <a:lnTo>
                    <a:pt x="1547667" y="899336"/>
                  </a:lnTo>
                  <a:cubicBezTo>
                    <a:pt x="1544437" y="889643"/>
                    <a:pt x="1542821" y="879142"/>
                    <a:pt x="1538782" y="869449"/>
                  </a:cubicBezTo>
                  <a:cubicBezTo>
                    <a:pt x="1499201" y="761207"/>
                    <a:pt x="1505664" y="656197"/>
                    <a:pt x="1565439" y="556840"/>
                  </a:cubicBezTo>
                  <a:cubicBezTo>
                    <a:pt x="1579978" y="532607"/>
                    <a:pt x="1592903" y="507566"/>
                    <a:pt x="1598558" y="480102"/>
                  </a:cubicBezTo>
                  <a:cubicBezTo>
                    <a:pt x="1611482" y="385592"/>
                    <a:pt x="1605020" y="290275"/>
                    <a:pt x="1573516" y="197381"/>
                  </a:cubicBezTo>
                  <a:close/>
                </a:path>
              </a:pathLst>
            </a:custGeom>
            <a:solidFill>
              <a:schemeClr val="accent1"/>
            </a:solidFill>
            <a:ln w="80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" name="Graphic 214">
            <a:extLst>
              <a:ext uri="{FF2B5EF4-FFF2-40B4-BE49-F238E27FC236}">
                <a16:creationId xmlns:a16="http://schemas.microsoft.com/office/drawing/2014/main" id="{784E4D4D-A53E-4FD2-9BD1-A1F59103E480}"/>
              </a:ext>
            </a:extLst>
          </p:cNvPr>
          <p:cNvGrpSpPr/>
          <p:nvPr/>
        </p:nvGrpSpPr>
        <p:grpSpPr>
          <a:xfrm>
            <a:off x="725806" y="1653180"/>
            <a:ext cx="1769507" cy="1115582"/>
            <a:chOff x="1175628" y="4737159"/>
            <a:chExt cx="1533952" cy="967076"/>
          </a:xfrm>
          <a:solidFill>
            <a:schemeClr val="bg1"/>
          </a:solidFill>
        </p:grpSpPr>
        <p:sp>
          <p:nvSpPr>
            <p:cNvPr id="15" name="Freeform: Shape 3">
              <a:extLst>
                <a:ext uri="{FF2B5EF4-FFF2-40B4-BE49-F238E27FC236}">
                  <a16:creationId xmlns:a16="http://schemas.microsoft.com/office/drawing/2014/main" id="{10667D81-9567-4B0B-A42B-6A0D48D0927B}"/>
                </a:ext>
              </a:extLst>
            </p:cNvPr>
            <p:cNvSpPr/>
            <p:nvPr/>
          </p:nvSpPr>
          <p:spPr>
            <a:xfrm>
              <a:off x="1673426" y="4737159"/>
              <a:ext cx="1036154" cy="967076"/>
            </a:xfrm>
            <a:custGeom>
              <a:avLst/>
              <a:gdLst>
                <a:gd name="connsiteX0" fmla="*/ 916287 w 916286"/>
                <a:gd name="connsiteY0" fmla="*/ 427601 h 855201"/>
                <a:gd name="connsiteX1" fmla="*/ 458143 w 916286"/>
                <a:gd name="connsiteY1" fmla="*/ 855201 h 855201"/>
                <a:gd name="connsiteX2" fmla="*/ 0 w 916286"/>
                <a:gd name="connsiteY2" fmla="*/ 427601 h 855201"/>
                <a:gd name="connsiteX3" fmla="*/ 458143 w 916286"/>
                <a:gd name="connsiteY3" fmla="*/ 0 h 855201"/>
                <a:gd name="connsiteX4" fmla="*/ 916287 w 916286"/>
                <a:gd name="connsiteY4" fmla="*/ 427601 h 85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286" h="855201">
                  <a:moveTo>
                    <a:pt x="916287" y="427601"/>
                  </a:moveTo>
                  <a:cubicBezTo>
                    <a:pt x="916287" y="663758"/>
                    <a:pt x="711169" y="855201"/>
                    <a:pt x="458143" y="855201"/>
                  </a:cubicBezTo>
                  <a:cubicBezTo>
                    <a:pt x="205118" y="855201"/>
                    <a:pt x="0" y="663758"/>
                    <a:pt x="0" y="427601"/>
                  </a:cubicBezTo>
                  <a:cubicBezTo>
                    <a:pt x="0" y="191443"/>
                    <a:pt x="205118" y="0"/>
                    <a:pt x="458143" y="0"/>
                  </a:cubicBezTo>
                  <a:cubicBezTo>
                    <a:pt x="711169" y="0"/>
                    <a:pt x="916287" y="191443"/>
                    <a:pt x="916287" y="42760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4">
              <a:extLst>
                <a:ext uri="{FF2B5EF4-FFF2-40B4-BE49-F238E27FC236}">
                  <a16:creationId xmlns:a16="http://schemas.microsoft.com/office/drawing/2014/main" id="{A269D516-7050-4101-B8EB-CB16850AF480}"/>
                </a:ext>
              </a:extLst>
            </p:cNvPr>
            <p:cNvSpPr/>
            <p:nvPr/>
          </p:nvSpPr>
          <p:spPr>
            <a:xfrm>
              <a:off x="1751903" y="4810001"/>
              <a:ext cx="879199" cy="821386"/>
            </a:xfrm>
            <a:custGeom>
              <a:avLst/>
              <a:gdLst>
                <a:gd name="connsiteX0" fmla="*/ 879199 w 879199"/>
                <a:gd name="connsiteY0" fmla="*/ 410693 h 821385"/>
                <a:gd name="connsiteX1" fmla="*/ 439600 w 879199"/>
                <a:gd name="connsiteY1" fmla="*/ 821386 h 821385"/>
                <a:gd name="connsiteX2" fmla="*/ 0 w 879199"/>
                <a:gd name="connsiteY2" fmla="*/ 410693 h 821385"/>
                <a:gd name="connsiteX3" fmla="*/ 439600 w 879199"/>
                <a:gd name="connsiteY3" fmla="*/ 0 h 821385"/>
                <a:gd name="connsiteX4" fmla="*/ 879199 w 879199"/>
                <a:gd name="connsiteY4" fmla="*/ 410693 h 82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199" h="821385">
                  <a:moveTo>
                    <a:pt x="879199" y="410693"/>
                  </a:moveTo>
                  <a:cubicBezTo>
                    <a:pt x="879199" y="637512"/>
                    <a:pt x="682384" y="821386"/>
                    <a:pt x="439600" y="821386"/>
                  </a:cubicBezTo>
                  <a:cubicBezTo>
                    <a:pt x="196815" y="821386"/>
                    <a:pt x="0" y="637512"/>
                    <a:pt x="0" y="410693"/>
                  </a:cubicBezTo>
                  <a:cubicBezTo>
                    <a:pt x="0" y="183873"/>
                    <a:pt x="196815" y="0"/>
                    <a:pt x="439600" y="0"/>
                  </a:cubicBezTo>
                  <a:cubicBezTo>
                    <a:pt x="682384" y="0"/>
                    <a:pt x="879199" y="183873"/>
                    <a:pt x="879199" y="41069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5">
              <a:extLst>
                <a:ext uri="{FF2B5EF4-FFF2-40B4-BE49-F238E27FC236}">
                  <a16:creationId xmlns:a16="http://schemas.microsoft.com/office/drawing/2014/main" id="{2B8ECF8B-2200-4F59-BEFE-ADD33DA2ABC8}"/>
                </a:ext>
              </a:extLst>
            </p:cNvPr>
            <p:cNvSpPr/>
            <p:nvPr/>
          </p:nvSpPr>
          <p:spPr>
            <a:xfrm>
              <a:off x="1969763" y="4988671"/>
              <a:ext cx="467704" cy="433814"/>
            </a:xfrm>
            <a:custGeom>
              <a:avLst/>
              <a:gdLst>
                <a:gd name="connsiteX0" fmla="*/ 848 w 467704"/>
                <a:gd name="connsiteY0" fmla="*/ 204755 h 433814"/>
                <a:gd name="connsiteX1" fmla="*/ 120293 w 467704"/>
                <a:gd name="connsiteY1" fmla="*/ 30769 h 433814"/>
                <a:gd name="connsiteX2" fmla="*/ 458447 w 467704"/>
                <a:gd name="connsiteY2" fmla="*/ 169849 h 433814"/>
                <a:gd name="connsiteX3" fmla="*/ 426813 w 467704"/>
                <a:gd name="connsiteY3" fmla="*/ 339471 h 433814"/>
                <a:gd name="connsiteX4" fmla="*/ 190651 w 467704"/>
                <a:gd name="connsiteY4" fmla="*/ 431645 h 433814"/>
                <a:gd name="connsiteX5" fmla="*/ 848 w 467704"/>
                <a:gd name="connsiteY5" fmla="*/ 204755 h 43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704" h="433814">
                  <a:moveTo>
                    <a:pt x="848" y="204755"/>
                  </a:moveTo>
                  <a:cubicBezTo>
                    <a:pt x="-7333" y="124034"/>
                    <a:pt x="44481" y="69493"/>
                    <a:pt x="120293" y="30769"/>
                  </a:cubicBezTo>
                  <a:cubicBezTo>
                    <a:pt x="262645" y="-41770"/>
                    <a:pt x="412087" y="17680"/>
                    <a:pt x="458447" y="169849"/>
                  </a:cubicBezTo>
                  <a:cubicBezTo>
                    <a:pt x="475900" y="227662"/>
                    <a:pt x="470446" y="290929"/>
                    <a:pt x="426813" y="339471"/>
                  </a:cubicBezTo>
                  <a:cubicBezTo>
                    <a:pt x="364091" y="408738"/>
                    <a:pt x="284461" y="443098"/>
                    <a:pt x="190651" y="431645"/>
                  </a:cubicBezTo>
                  <a:cubicBezTo>
                    <a:pt x="82660" y="418010"/>
                    <a:pt x="3030" y="325836"/>
                    <a:pt x="848" y="204755"/>
                  </a:cubicBezTo>
                  <a:close/>
                </a:path>
              </a:pathLst>
            </a:custGeom>
            <a:solidFill>
              <a:schemeClr val="accent1"/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6">
              <a:extLst>
                <a:ext uri="{FF2B5EF4-FFF2-40B4-BE49-F238E27FC236}">
                  <a16:creationId xmlns:a16="http://schemas.microsoft.com/office/drawing/2014/main" id="{F056C416-DFBD-4081-BEBA-ACF723133883}"/>
                </a:ext>
              </a:extLst>
            </p:cNvPr>
            <p:cNvSpPr/>
            <p:nvPr/>
          </p:nvSpPr>
          <p:spPr>
            <a:xfrm>
              <a:off x="1301940" y="5051477"/>
              <a:ext cx="288185" cy="95588"/>
            </a:xfrm>
            <a:custGeom>
              <a:avLst/>
              <a:gdLst>
                <a:gd name="connsiteX0" fmla="*/ 287976 w 288185"/>
                <a:gd name="connsiteY0" fmla="*/ 24685 h 95588"/>
                <a:gd name="connsiteX1" fmla="*/ 248706 w 288185"/>
                <a:gd name="connsiteY1" fmla="*/ 142 h 95588"/>
                <a:gd name="connsiteX2" fmla="*/ 192529 w 288185"/>
                <a:gd name="connsiteY2" fmla="*/ 32321 h 95588"/>
                <a:gd name="connsiteX3" fmla="*/ 66540 w 288185"/>
                <a:gd name="connsiteY3" fmla="*/ 50320 h 95588"/>
                <a:gd name="connsiteX4" fmla="*/ 41996 w 288185"/>
                <a:gd name="connsiteY4" fmla="*/ 47047 h 95588"/>
                <a:gd name="connsiteX5" fmla="*/ 0 w 288185"/>
                <a:gd name="connsiteY5" fmla="*/ 95589 h 95588"/>
                <a:gd name="connsiteX6" fmla="*/ 42542 w 288185"/>
                <a:gd name="connsiteY6" fmla="*/ 61773 h 95588"/>
                <a:gd name="connsiteX7" fmla="*/ 77448 w 288185"/>
                <a:gd name="connsiteY7" fmla="*/ 65591 h 95588"/>
                <a:gd name="connsiteX8" fmla="*/ 209437 w 288185"/>
                <a:gd name="connsiteY8" fmla="*/ 63410 h 95588"/>
                <a:gd name="connsiteX9" fmla="*/ 287976 w 288185"/>
                <a:gd name="connsiteY9" fmla="*/ 24685 h 9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8185" h="95588">
                  <a:moveTo>
                    <a:pt x="287976" y="24685"/>
                  </a:moveTo>
                  <a:cubicBezTo>
                    <a:pt x="284158" y="3960"/>
                    <a:pt x="265069" y="-949"/>
                    <a:pt x="248706" y="142"/>
                  </a:cubicBezTo>
                  <a:cubicBezTo>
                    <a:pt x="225254" y="1778"/>
                    <a:pt x="209982" y="18686"/>
                    <a:pt x="192529" y="32321"/>
                  </a:cubicBezTo>
                  <a:cubicBezTo>
                    <a:pt x="152714" y="63410"/>
                    <a:pt x="121626" y="59046"/>
                    <a:pt x="66540" y="50320"/>
                  </a:cubicBezTo>
                  <a:cubicBezTo>
                    <a:pt x="62722" y="49774"/>
                    <a:pt x="45814" y="46502"/>
                    <a:pt x="41996" y="47047"/>
                  </a:cubicBezTo>
                  <a:cubicBezTo>
                    <a:pt x="16908" y="44320"/>
                    <a:pt x="2727" y="59046"/>
                    <a:pt x="0" y="95589"/>
                  </a:cubicBezTo>
                  <a:cubicBezTo>
                    <a:pt x="13090" y="76499"/>
                    <a:pt x="19635" y="57955"/>
                    <a:pt x="42542" y="61773"/>
                  </a:cubicBezTo>
                  <a:cubicBezTo>
                    <a:pt x="53995" y="62864"/>
                    <a:pt x="65994" y="63410"/>
                    <a:pt x="77448" y="65591"/>
                  </a:cubicBezTo>
                  <a:cubicBezTo>
                    <a:pt x="138534" y="79226"/>
                    <a:pt x="163077" y="58501"/>
                    <a:pt x="209437" y="63410"/>
                  </a:cubicBezTo>
                  <a:cubicBezTo>
                    <a:pt x="255797" y="68318"/>
                    <a:pt x="291248" y="44866"/>
                    <a:pt x="287976" y="2468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7">
              <a:extLst>
                <a:ext uri="{FF2B5EF4-FFF2-40B4-BE49-F238E27FC236}">
                  <a16:creationId xmlns:a16="http://schemas.microsoft.com/office/drawing/2014/main" id="{932472ED-7745-458D-93A0-ED00344709EB}"/>
                </a:ext>
              </a:extLst>
            </p:cNvPr>
            <p:cNvSpPr/>
            <p:nvPr/>
          </p:nvSpPr>
          <p:spPr>
            <a:xfrm>
              <a:off x="1488425" y="5400646"/>
              <a:ext cx="222127" cy="157139"/>
            </a:xfrm>
            <a:custGeom>
              <a:avLst/>
              <a:gdLst>
                <a:gd name="connsiteX0" fmla="*/ 214391 w 222127"/>
                <a:gd name="connsiteY0" fmla="*/ 8216 h 157139"/>
                <a:gd name="connsiteX1" fmla="*/ 170759 w 222127"/>
                <a:gd name="connsiteY1" fmla="*/ 11488 h 157139"/>
                <a:gd name="connsiteX2" fmla="*/ 152760 w 222127"/>
                <a:gd name="connsiteY2" fmla="*/ 57303 h 157139"/>
                <a:gd name="connsiteX3" fmla="*/ 132580 w 222127"/>
                <a:gd name="connsiteY3" fmla="*/ 76392 h 157139"/>
                <a:gd name="connsiteX4" fmla="*/ 58404 w 222127"/>
                <a:gd name="connsiteY4" fmla="*/ 128751 h 157139"/>
                <a:gd name="connsiteX5" fmla="*/ 46 w 222127"/>
                <a:gd name="connsiteY5" fmla="*/ 130387 h 157139"/>
                <a:gd name="connsiteX6" fmla="*/ 26771 w 222127"/>
                <a:gd name="connsiteY6" fmla="*/ 157112 h 157139"/>
                <a:gd name="connsiteX7" fmla="*/ 76403 w 222127"/>
                <a:gd name="connsiteY7" fmla="*/ 132569 h 157139"/>
                <a:gd name="connsiteX8" fmla="*/ 139670 w 222127"/>
                <a:gd name="connsiteY8" fmla="*/ 92209 h 157139"/>
                <a:gd name="connsiteX9" fmla="*/ 210028 w 222127"/>
                <a:gd name="connsiteY9" fmla="*/ 61121 h 157139"/>
                <a:gd name="connsiteX10" fmla="*/ 214391 w 222127"/>
                <a:gd name="connsiteY10" fmla="*/ 8216 h 15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127" h="157139">
                  <a:moveTo>
                    <a:pt x="214391" y="8216"/>
                  </a:moveTo>
                  <a:cubicBezTo>
                    <a:pt x="199665" y="-5419"/>
                    <a:pt x="184394" y="-511"/>
                    <a:pt x="170759" y="11488"/>
                  </a:cubicBezTo>
                  <a:cubicBezTo>
                    <a:pt x="158760" y="21851"/>
                    <a:pt x="159850" y="43122"/>
                    <a:pt x="152760" y="57303"/>
                  </a:cubicBezTo>
                  <a:cubicBezTo>
                    <a:pt x="147851" y="67665"/>
                    <a:pt x="144034" y="76937"/>
                    <a:pt x="132580" y="76392"/>
                  </a:cubicBezTo>
                  <a:cubicBezTo>
                    <a:pt x="94401" y="73120"/>
                    <a:pt x="81857" y="110753"/>
                    <a:pt x="58404" y="128751"/>
                  </a:cubicBezTo>
                  <a:cubicBezTo>
                    <a:pt x="-3772" y="174566"/>
                    <a:pt x="46" y="109116"/>
                    <a:pt x="46" y="130387"/>
                  </a:cubicBezTo>
                  <a:cubicBezTo>
                    <a:pt x="2227" y="150568"/>
                    <a:pt x="15317" y="156567"/>
                    <a:pt x="26771" y="157112"/>
                  </a:cubicBezTo>
                  <a:cubicBezTo>
                    <a:pt x="42042" y="157658"/>
                    <a:pt x="57314" y="150022"/>
                    <a:pt x="76403" y="132569"/>
                  </a:cubicBezTo>
                  <a:cubicBezTo>
                    <a:pt x="94401" y="108571"/>
                    <a:pt x="106946" y="93845"/>
                    <a:pt x="139670" y="92209"/>
                  </a:cubicBezTo>
                  <a:cubicBezTo>
                    <a:pt x="168577" y="90573"/>
                    <a:pt x="191484" y="84573"/>
                    <a:pt x="210028" y="61121"/>
                  </a:cubicBezTo>
                  <a:cubicBezTo>
                    <a:pt x="220936" y="47485"/>
                    <a:pt x="228572" y="21306"/>
                    <a:pt x="214391" y="82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8">
              <a:extLst>
                <a:ext uri="{FF2B5EF4-FFF2-40B4-BE49-F238E27FC236}">
                  <a16:creationId xmlns:a16="http://schemas.microsoft.com/office/drawing/2014/main" id="{698BDFF8-8583-4A76-8916-0BE9DBD063B4}"/>
                </a:ext>
              </a:extLst>
            </p:cNvPr>
            <p:cNvSpPr/>
            <p:nvPr/>
          </p:nvSpPr>
          <p:spPr>
            <a:xfrm>
              <a:off x="1175628" y="5172058"/>
              <a:ext cx="680431" cy="266501"/>
            </a:xfrm>
            <a:custGeom>
              <a:avLst/>
              <a:gdLst>
                <a:gd name="connsiteX0" fmla="*/ 679357 w 680431"/>
                <a:gd name="connsiteY0" fmla="*/ 31731 h 266501"/>
                <a:gd name="connsiteX1" fmla="*/ 633543 w 680431"/>
                <a:gd name="connsiteY1" fmla="*/ 97 h 266501"/>
                <a:gd name="connsiteX2" fmla="*/ 567548 w 680431"/>
                <a:gd name="connsiteY2" fmla="*/ 21368 h 266501"/>
                <a:gd name="connsiteX3" fmla="*/ 507553 w 680431"/>
                <a:gd name="connsiteY3" fmla="*/ 43730 h 266501"/>
                <a:gd name="connsiteX4" fmla="*/ 356475 w 680431"/>
                <a:gd name="connsiteY4" fmla="*/ 119541 h 266501"/>
                <a:gd name="connsiteX5" fmla="*/ 275209 w 680431"/>
                <a:gd name="connsiteY5" fmla="*/ 140267 h 266501"/>
                <a:gd name="connsiteX6" fmla="*/ 170490 w 680431"/>
                <a:gd name="connsiteY6" fmla="*/ 121178 h 266501"/>
                <a:gd name="connsiteX7" fmla="*/ 66317 w 680431"/>
                <a:gd name="connsiteY7" fmla="*/ 210625 h 266501"/>
                <a:gd name="connsiteX8" fmla="*/ 12867 w 680431"/>
                <a:gd name="connsiteY8" fmla="*/ 245531 h 266501"/>
                <a:gd name="connsiteX9" fmla="*/ 3595 w 680431"/>
                <a:gd name="connsiteY9" fmla="*/ 225351 h 266501"/>
                <a:gd name="connsiteX10" fmla="*/ 9049 w 680431"/>
                <a:gd name="connsiteY10" fmla="*/ 261893 h 266501"/>
                <a:gd name="connsiteX11" fmla="*/ 49955 w 680431"/>
                <a:gd name="connsiteY11" fmla="*/ 258621 h 266501"/>
                <a:gd name="connsiteX12" fmla="*/ 82134 w 680431"/>
                <a:gd name="connsiteY12" fmla="*/ 211716 h 266501"/>
                <a:gd name="connsiteX13" fmla="*/ 197215 w 680431"/>
                <a:gd name="connsiteY13" fmla="*/ 147357 h 266501"/>
                <a:gd name="connsiteX14" fmla="*/ 267028 w 680431"/>
                <a:gd name="connsiteY14" fmla="*/ 169174 h 266501"/>
                <a:gd name="connsiteX15" fmla="*/ 384291 w 680431"/>
                <a:gd name="connsiteY15" fmla="*/ 133722 h 266501"/>
                <a:gd name="connsiteX16" fmla="*/ 465557 w 680431"/>
                <a:gd name="connsiteY16" fmla="*/ 81908 h 266501"/>
                <a:gd name="connsiteX17" fmla="*/ 563730 w 680431"/>
                <a:gd name="connsiteY17" fmla="*/ 80817 h 266501"/>
                <a:gd name="connsiteX18" fmla="*/ 654814 w 680431"/>
                <a:gd name="connsiteY18" fmla="*/ 77545 h 266501"/>
                <a:gd name="connsiteX19" fmla="*/ 679357 w 680431"/>
                <a:gd name="connsiteY19" fmla="*/ 31731 h 26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0431" h="266501">
                  <a:moveTo>
                    <a:pt x="679357" y="31731"/>
                  </a:moveTo>
                  <a:cubicBezTo>
                    <a:pt x="673903" y="8823"/>
                    <a:pt x="654814" y="1188"/>
                    <a:pt x="633543" y="97"/>
                  </a:cubicBezTo>
                  <a:cubicBezTo>
                    <a:pt x="608999" y="-994"/>
                    <a:pt x="586092" y="7187"/>
                    <a:pt x="567548" y="21368"/>
                  </a:cubicBezTo>
                  <a:cubicBezTo>
                    <a:pt x="549550" y="35003"/>
                    <a:pt x="529369" y="40457"/>
                    <a:pt x="507553" y="43730"/>
                  </a:cubicBezTo>
                  <a:cubicBezTo>
                    <a:pt x="435014" y="55183"/>
                    <a:pt x="394653" y="67182"/>
                    <a:pt x="356475" y="119541"/>
                  </a:cubicBezTo>
                  <a:cubicBezTo>
                    <a:pt x="337931" y="145176"/>
                    <a:pt x="307388" y="150084"/>
                    <a:pt x="275209" y="140267"/>
                  </a:cubicBezTo>
                  <a:cubicBezTo>
                    <a:pt x="244121" y="130995"/>
                    <a:pt x="204306" y="116269"/>
                    <a:pt x="170490" y="121178"/>
                  </a:cubicBezTo>
                  <a:cubicBezTo>
                    <a:pt x="114859" y="128813"/>
                    <a:pt x="91406" y="163174"/>
                    <a:pt x="66317" y="210625"/>
                  </a:cubicBezTo>
                  <a:cubicBezTo>
                    <a:pt x="55409" y="231896"/>
                    <a:pt x="34684" y="262439"/>
                    <a:pt x="12867" y="245531"/>
                  </a:cubicBezTo>
                  <a:cubicBezTo>
                    <a:pt x="6868" y="238986"/>
                    <a:pt x="5777" y="214443"/>
                    <a:pt x="3595" y="225351"/>
                  </a:cubicBezTo>
                  <a:cubicBezTo>
                    <a:pt x="-2950" y="237350"/>
                    <a:pt x="-223" y="252076"/>
                    <a:pt x="9049" y="261893"/>
                  </a:cubicBezTo>
                  <a:cubicBezTo>
                    <a:pt x="17231" y="268984"/>
                    <a:pt x="36865" y="267893"/>
                    <a:pt x="49955" y="258621"/>
                  </a:cubicBezTo>
                  <a:cubicBezTo>
                    <a:pt x="67408" y="246622"/>
                    <a:pt x="72317" y="230805"/>
                    <a:pt x="82134" y="211716"/>
                  </a:cubicBezTo>
                  <a:cubicBezTo>
                    <a:pt x="105587" y="164265"/>
                    <a:pt x="151401" y="138631"/>
                    <a:pt x="197215" y="147357"/>
                  </a:cubicBezTo>
                  <a:cubicBezTo>
                    <a:pt x="221213" y="151721"/>
                    <a:pt x="244666" y="160447"/>
                    <a:pt x="267028" y="169174"/>
                  </a:cubicBezTo>
                  <a:cubicBezTo>
                    <a:pt x="317205" y="187718"/>
                    <a:pt x="342840" y="184445"/>
                    <a:pt x="384291" y="133722"/>
                  </a:cubicBezTo>
                  <a:cubicBezTo>
                    <a:pt x="395199" y="120632"/>
                    <a:pt x="420288" y="87362"/>
                    <a:pt x="465557" y="81908"/>
                  </a:cubicBezTo>
                  <a:cubicBezTo>
                    <a:pt x="504826" y="77000"/>
                    <a:pt x="527733" y="68273"/>
                    <a:pt x="563730" y="80817"/>
                  </a:cubicBezTo>
                  <a:cubicBezTo>
                    <a:pt x="588819" y="90089"/>
                    <a:pt x="631361" y="91726"/>
                    <a:pt x="654814" y="77545"/>
                  </a:cubicBezTo>
                  <a:cubicBezTo>
                    <a:pt x="671721" y="68273"/>
                    <a:pt x="684266" y="53547"/>
                    <a:pt x="679357" y="3173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2914372" y="68787"/>
            <a:ext cx="924403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88" name="Freeform: Shape 4">
            <a:extLst>
              <a:ext uri="{FF2B5EF4-FFF2-40B4-BE49-F238E27FC236}">
                <a16:creationId xmlns:a16="http://schemas.microsoft.com/office/drawing/2014/main" id="{224FE9D0-E75D-47EC-A251-B06F418EA144}"/>
              </a:ext>
            </a:extLst>
          </p:cNvPr>
          <p:cNvSpPr/>
          <p:nvPr/>
        </p:nvSpPr>
        <p:spPr>
          <a:xfrm>
            <a:off x="8974777" y="4693415"/>
            <a:ext cx="2327226" cy="1670967"/>
          </a:xfrm>
          <a:custGeom>
            <a:avLst/>
            <a:gdLst/>
            <a:ahLst/>
            <a:cxnLst/>
            <a:rect l="l" t="t" r="r" b="b"/>
            <a:pathLst>
              <a:path w="2327226" h="1670967">
                <a:moveTo>
                  <a:pt x="531317" y="260077"/>
                </a:moveTo>
                <a:cubicBezTo>
                  <a:pt x="493365" y="260077"/>
                  <a:pt x="459507" y="272169"/>
                  <a:pt x="429741" y="296354"/>
                </a:cubicBezTo>
                <a:cubicBezTo>
                  <a:pt x="399976" y="320538"/>
                  <a:pt x="376907" y="363884"/>
                  <a:pt x="360536" y="426392"/>
                </a:cubicBezTo>
                <a:cubicBezTo>
                  <a:pt x="338956" y="507504"/>
                  <a:pt x="328166" y="644053"/>
                  <a:pt x="328166" y="836042"/>
                </a:cubicBezTo>
                <a:cubicBezTo>
                  <a:pt x="328166" y="1028030"/>
                  <a:pt x="337840" y="1159929"/>
                  <a:pt x="357188" y="1231739"/>
                </a:cubicBezTo>
                <a:cubicBezTo>
                  <a:pt x="376535" y="1303548"/>
                  <a:pt x="400906" y="1351359"/>
                  <a:pt x="430299" y="1375172"/>
                </a:cubicBezTo>
                <a:cubicBezTo>
                  <a:pt x="459693" y="1398984"/>
                  <a:pt x="493365" y="1410890"/>
                  <a:pt x="531317" y="1410890"/>
                </a:cubicBezTo>
                <a:cubicBezTo>
                  <a:pt x="569268" y="1410890"/>
                  <a:pt x="603126" y="1398798"/>
                  <a:pt x="632892" y="1374614"/>
                </a:cubicBezTo>
                <a:cubicBezTo>
                  <a:pt x="662657" y="1350429"/>
                  <a:pt x="685726" y="1307083"/>
                  <a:pt x="702097" y="1244575"/>
                </a:cubicBezTo>
                <a:cubicBezTo>
                  <a:pt x="723677" y="1164208"/>
                  <a:pt x="734467" y="1028030"/>
                  <a:pt x="734467" y="836042"/>
                </a:cubicBezTo>
                <a:cubicBezTo>
                  <a:pt x="734467" y="644053"/>
                  <a:pt x="724793" y="512154"/>
                  <a:pt x="705446" y="440345"/>
                </a:cubicBezTo>
                <a:cubicBezTo>
                  <a:pt x="686098" y="368535"/>
                  <a:pt x="661727" y="320538"/>
                  <a:pt x="632334" y="296354"/>
                </a:cubicBezTo>
                <a:cubicBezTo>
                  <a:pt x="602940" y="272169"/>
                  <a:pt x="569268" y="260077"/>
                  <a:pt x="531317" y="260077"/>
                </a:cubicBezTo>
                <a:close/>
                <a:moveTo>
                  <a:pt x="1808188" y="0"/>
                </a:moveTo>
                <a:cubicBezTo>
                  <a:pt x="1969666" y="0"/>
                  <a:pt x="2096542" y="43532"/>
                  <a:pt x="2188815" y="130596"/>
                </a:cubicBezTo>
                <a:cubicBezTo>
                  <a:pt x="2281089" y="217661"/>
                  <a:pt x="2327226" y="325933"/>
                  <a:pt x="2327226" y="455414"/>
                </a:cubicBezTo>
                <a:cubicBezTo>
                  <a:pt x="2327226" y="529084"/>
                  <a:pt x="2314017" y="599219"/>
                  <a:pt x="2287600" y="665820"/>
                </a:cubicBezTo>
                <a:cubicBezTo>
                  <a:pt x="2261183" y="732420"/>
                  <a:pt x="2219325" y="802183"/>
                  <a:pt x="2162026" y="875109"/>
                </a:cubicBezTo>
                <a:cubicBezTo>
                  <a:pt x="2124075" y="923478"/>
                  <a:pt x="2055614" y="993055"/>
                  <a:pt x="1956644" y="1083841"/>
                </a:cubicBezTo>
                <a:cubicBezTo>
                  <a:pt x="1857673" y="1174626"/>
                  <a:pt x="1794979" y="1234901"/>
                  <a:pt x="1768562" y="1264667"/>
                </a:cubicBezTo>
                <a:cubicBezTo>
                  <a:pt x="1742145" y="1294432"/>
                  <a:pt x="1720751" y="1323454"/>
                  <a:pt x="1704380" y="1351731"/>
                </a:cubicBezTo>
                <a:lnTo>
                  <a:pt x="2327226" y="1351731"/>
                </a:lnTo>
                <a:lnTo>
                  <a:pt x="2327226" y="1643062"/>
                </a:lnTo>
                <a:lnTo>
                  <a:pt x="1227758" y="1643062"/>
                </a:lnTo>
                <a:cubicBezTo>
                  <a:pt x="1239664" y="1532929"/>
                  <a:pt x="1275383" y="1428564"/>
                  <a:pt x="1334914" y="1329965"/>
                </a:cubicBezTo>
                <a:cubicBezTo>
                  <a:pt x="1394445" y="1231366"/>
                  <a:pt x="1512020" y="1100584"/>
                  <a:pt x="1687637" y="937617"/>
                </a:cubicBezTo>
                <a:cubicBezTo>
                  <a:pt x="1829024" y="805904"/>
                  <a:pt x="1915716" y="716607"/>
                  <a:pt x="1947714" y="669726"/>
                </a:cubicBezTo>
                <a:cubicBezTo>
                  <a:pt x="1990874" y="604986"/>
                  <a:pt x="2012454" y="540990"/>
                  <a:pt x="2012454" y="477738"/>
                </a:cubicBezTo>
                <a:cubicBezTo>
                  <a:pt x="2012454" y="407789"/>
                  <a:pt x="1993664" y="354025"/>
                  <a:pt x="1956086" y="316445"/>
                </a:cubicBezTo>
                <a:cubicBezTo>
                  <a:pt x="1918506" y="278866"/>
                  <a:pt x="1866602" y="260077"/>
                  <a:pt x="1800374" y="260077"/>
                </a:cubicBezTo>
                <a:cubicBezTo>
                  <a:pt x="1734890" y="260077"/>
                  <a:pt x="1682800" y="279797"/>
                  <a:pt x="1644104" y="319236"/>
                </a:cubicBezTo>
                <a:cubicBezTo>
                  <a:pt x="1605409" y="358675"/>
                  <a:pt x="1583085" y="424160"/>
                  <a:pt x="1577132" y="515689"/>
                </a:cubicBezTo>
                <a:lnTo>
                  <a:pt x="1264593" y="484435"/>
                </a:lnTo>
                <a:cubicBezTo>
                  <a:pt x="1283196" y="311795"/>
                  <a:pt x="1341611" y="187895"/>
                  <a:pt x="1439838" y="112737"/>
                </a:cubicBezTo>
                <a:cubicBezTo>
                  <a:pt x="1538064" y="37579"/>
                  <a:pt x="1660848" y="0"/>
                  <a:pt x="1808188" y="0"/>
                </a:cubicBezTo>
                <a:close/>
                <a:moveTo>
                  <a:pt x="531317" y="0"/>
                </a:moveTo>
                <a:cubicBezTo>
                  <a:pt x="689818" y="0"/>
                  <a:pt x="813718" y="56554"/>
                  <a:pt x="903015" y="169664"/>
                </a:cubicBezTo>
                <a:cubicBezTo>
                  <a:pt x="1009427" y="303609"/>
                  <a:pt x="1062633" y="525735"/>
                  <a:pt x="1062633" y="836042"/>
                </a:cubicBezTo>
                <a:cubicBezTo>
                  <a:pt x="1062633" y="1145604"/>
                  <a:pt x="1009055" y="1368102"/>
                  <a:pt x="901899" y="1503536"/>
                </a:cubicBezTo>
                <a:cubicBezTo>
                  <a:pt x="813346" y="1615157"/>
                  <a:pt x="689818" y="1670967"/>
                  <a:pt x="531317" y="1670967"/>
                </a:cubicBezTo>
                <a:cubicBezTo>
                  <a:pt x="372070" y="1670967"/>
                  <a:pt x="243706" y="1609762"/>
                  <a:pt x="146224" y="1487351"/>
                </a:cubicBezTo>
                <a:cubicBezTo>
                  <a:pt x="48741" y="1364940"/>
                  <a:pt x="0" y="1146720"/>
                  <a:pt x="0" y="832693"/>
                </a:cubicBezTo>
                <a:cubicBezTo>
                  <a:pt x="0" y="524619"/>
                  <a:pt x="53578" y="302865"/>
                  <a:pt x="160735" y="167431"/>
                </a:cubicBezTo>
                <a:cubicBezTo>
                  <a:pt x="249287" y="55810"/>
                  <a:pt x="372815" y="0"/>
                  <a:pt x="531317" y="0"/>
                </a:cubicBezTo>
                <a:close/>
              </a:path>
            </a:pathLst>
          </a:cu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DE1D74-078F-4465-9230-30BBD71EF5C6}"/>
              </a:ext>
            </a:extLst>
          </p:cNvPr>
          <p:cNvSpPr txBox="1"/>
          <p:nvPr/>
        </p:nvSpPr>
        <p:spPr>
          <a:xfrm>
            <a:off x="2883529" y="1978290"/>
            <a:ext cx="2070497" cy="1670967"/>
          </a:xfrm>
          <a:custGeom>
            <a:avLst/>
            <a:gdLst/>
            <a:ahLst/>
            <a:cxnLst/>
            <a:rect l="l" t="t" r="r" b="b"/>
            <a:pathLst>
              <a:path w="2070497" h="1670967">
                <a:moveTo>
                  <a:pt x="531317" y="260077"/>
                </a:moveTo>
                <a:cubicBezTo>
                  <a:pt x="493366" y="260077"/>
                  <a:pt x="459507" y="272169"/>
                  <a:pt x="429742" y="296354"/>
                </a:cubicBezTo>
                <a:cubicBezTo>
                  <a:pt x="399976" y="320538"/>
                  <a:pt x="376908" y="363884"/>
                  <a:pt x="360536" y="426392"/>
                </a:cubicBezTo>
                <a:cubicBezTo>
                  <a:pt x="338956" y="507503"/>
                  <a:pt x="328166" y="644053"/>
                  <a:pt x="328166" y="836042"/>
                </a:cubicBezTo>
                <a:cubicBezTo>
                  <a:pt x="328166" y="1028030"/>
                  <a:pt x="337840" y="1159929"/>
                  <a:pt x="357188" y="1231739"/>
                </a:cubicBezTo>
                <a:cubicBezTo>
                  <a:pt x="376535" y="1303548"/>
                  <a:pt x="400906" y="1351359"/>
                  <a:pt x="430300" y="1375172"/>
                </a:cubicBezTo>
                <a:cubicBezTo>
                  <a:pt x="459693" y="1398984"/>
                  <a:pt x="493366" y="1410890"/>
                  <a:pt x="531317" y="1410890"/>
                </a:cubicBezTo>
                <a:cubicBezTo>
                  <a:pt x="569268" y="1410890"/>
                  <a:pt x="603126" y="1398798"/>
                  <a:pt x="632892" y="1374614"/>
                </a:cubicBezTo>
                <a:cubicBezTo>
                  <a:pt x="662658" y="1350429"/>
                  <a:pt x="685726" y="1307083"/>
                  <a:pt x="702097" y="1244575"/>
                </a:cubicBezTo>
                <a:cubicBezTo>
                  <a:pt x="723677" y="1164208"/>
                  <a:pt x="734467" y="1028030"/>
                  <a:pt x="734467" y="836042"/>
                </a:cubicBezTo>
                <a:cubicBezTo>
                  <a:pt x="734467" y="644053"/>
                  <a:pt x="724793" y="512154"/>
                  <a:pt x="705446" y="440345"/>
                </a:cubicBezTo>
                <a:cubicBezTo>
                  <a:pt x="686098" y="368535"/>
                  <a:pt x="661727" y="320538"/>
                  <a:pt x="632334" y="296354"/>
                </a:cubicBezTo>
                <a:cubicBezTo>
                  <a:pt x="602940" y="272169"/>
                  <a:pt x="569268" y="260077"/>
                  <a:pt x="531317" y="260077"/>
                </a:cubicBezTo>
                <a:close/>
                <a:moveTo>
                  <a:pt x="1816001" y="0"/>
                </a:moveTo>
                <a:lnTo>
                  <a:pt x="2070497" y="0"/>
                </a:lnTo>
                <a:lnTo>
                  <a:pt x="2070497" y="1643062"/>
                </a:lnTo>
                <a:lnTo>
                  <a:pt x="1756842" y="1643062"/>
                </a:lnTo>
                <a:lnTo>
                  <a:pt x="1756842" y="460995"/>
                </a:lnTo>
                <a:cubicBezTo>
                  <a:pt x="1642244" y="568151"/>
                  <a:pt x="1507183" y="647402"/>
                  <a:pt x="1351657" y="698748"/>
                </a:cubicBezTo>
                <a:lnTo>
                  <a:pt x="1351657" y="414114"/>
                </a:lnTo>
                <a:cubicBezTo>
                  <a:pt x="1433513" y="387325"/>
                  <a:pt x="1522438" y="336537"/>
                  <a:pt x="1618432" y="261751"/>
                </a:cubicBezTo>
                <a:cubicBezTo>
                  <a:pt x="1714426" y="186965"/>
                  <a:pt x="1780282" y="99714"/>
                  <a:pt x="1816001" y="0"/>
                </a:cubicBezTo>
                <a:close/>
                <a:moveTo>
                  <a:pt x="531317" y="0"/>
                </a:moveTo>
                <a:cubicBezTo>
                  <a:pt x="689819" y="0"/>
                  <a:pt x="813718" y="56554"/>
                  <a:pt x="903015" y="169664"/>
                </a:cubicBezTo>
                <a:cubicBezTo>
                  <a:pt x="1009427" y="303609"/>
                  <a:pt x="1062633" y="525735"/>
                  <a:pt x="1062633" y="836042"/>
                </a:cubicBezTo>
                <a:cubicBezTo>
                  <a:pt x="1062633" y="1145604"/>
                  <a:pt x="1009055" y="1368102"/>
                  <a:pt x="901899" y="1503536"/>
                </a:cubicBezTo>
                <a:cubicBezTo>
                  <a:pt x="813346" y="1615157"/>
                  <a:pt x="689819" y="1670967"/>
                  <a:pt x="531317" y="1670967"/>
                </a:cubicBezTo>
                <a:cubicBezTo>
                  <a:pt x="372071" y="1670967"/>
                  <a:pt x="243706" y="1609762"/>
                  <a:pt x="146224" y="1487351"/>
                </a:cubicBezTo>
                <a:cubicBezTo>
                  <a:pt x="48742" y="1364940"/>
                  <a:pt x="0" y="1146720"/>
                  <a:pt x="0" y="832693"/>
                </a:cubicBezTo>
                <a:cubicBezTo>
                  <a:pt x="0" y="524619"/>
                  <a:pt x="53578" y="302865"/>
                  <a:pt x="160735" y="167431"/>
                </a:cubicBezTo>
                <a:cubicBezTo>
                  <a:pt x="249287" y="55810"/>
                  <a:pt x="372815" y="0"/>
                  <a:pt x="531317" y="0"/>
                </a:cubicBezTo>
                <a:close/>
              </a:path>
            </a:pathLst>
          </a:custGeom>
          <a:solidFill>
            <a:schemeClr val="accent4">
              <a:alpha val="6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47D4D64-9DED-488D-92FB-40B6AA6CF12E}"/>
              </a:ext>
            </a:extLst>
          </p:cNvPr>
          <p:cNvSpPr txBox="1"/>
          <p:nvPr/>
        </p:nvSpPr>
        <p:spPr>
          <a:xfrm>
            <a:off x="4581706" y="1262742"/>
            <a:ext cx="53149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Modern PowerPoint  Presentation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BE2F266C-C707-4BF3-8226-F2894FB0895B}"/>
              </a:ext>
            </a:extLst>
          </p:cNvPr>
          <p:cNvSpPr txBox="1"/>
          <p:nvPr/>
        </p:nvSpPr>
        <p:spPr>
          <a:xfrm>
            <a:off x="4581706" y="1666414"/>
            <a:ext cx="531495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BB45E6-42D2-4EEC-8769-82850DB2D2A3}"/>
              </a:ext>
            </a:extLst>
          </p:cNvPr>
          <p:cNvSpPr txBox="1"/>
          <p:nvPr/>
        </p:nvSpPr>
        <p:spPr>
          <a:xfrm flipH="1">
            <a:off x="4581703" y="3964695"/>
            <a:ext cx="53149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accent2"/>
                </a:solidFill>
                <a:cs typeface="Arial" pitchFamily="34" charset="0"/>
              </a:rPr>
              <a:t>Modern PowerPoint  Presentation</a:t>
            </a:r>
            <a:endParaRPr lang="ko-KR" altLang="en-US" sz="2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1E27924B-27DC-476A-B662-3E8386A3D961}"/>
              </a:ext>
            </a:extLst>
          </p:cNvPr>
          <p:cNvSpPr txBox="1"/>
          <p:nvPr/>
        </p:nvSpPr>
        <p:spPr>
          <a:xfrm flipH="1">
            <a:off x="4581705" y="4368367"/>
            <a:ext cx="531495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5">
            <a:extLst>
              <a:ext uri="{FF2B5EF4-FFF2-40B4-BE49-F238E27FC236}">
                <a16:creationId xmlns:a16="http://schemas.microsoft.com/office/drawing/2014/main" id="{0161521D-12DC-4FBE-83F3-7B0AFF7CC26F}"/>
              </a:ext>
            </a:extLst>
          </p:cNvPr>
          <p:cNvGrpSpPr/>
          <p:nvPr/>
        </p:nvGrpSpPr>
        <p:grpSpPr>
          <a:xfrm>
            <a:off x="6095999" y="2757140"/>
            <a:ext cx="6095999" cy="1389886"/>
            <a:chOff x="6665542" y="2502456"/>
            <a:chExt cx="4777152" cy="138988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83C3DED-965A-418F-BF9A-3BEA6A958924}"/>
                </a:ext>
              </a:extLst>
            </p:cNvPr>
            <p:cNvSpPr txBox="1"/>
            <p:nvPr/>
          </p:nvSpPr>
          <p:spPr>
            <a:xfrm>
              <a:off x="6665542" y="2502456"/>
              <a:ext cx="4777152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6000" b="1" spc="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cs typeface="Arial" pitchFamily="34" charset="0"/>
                </a:rPr>
                <a:t>Thank you</a:t>
              </a:r>
              <a:endParaRPr lang="ko-KR" altLang="en-US" sz="6000" b="1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A15EE79-D08E-4F9E-9918-ECC2B96A6F40}"/>
                </a:ext>
              </a:extLst>
            </p:cNvPr>
            <p:cNvSpPr txBox="1"/>
            <p:nvPr/>
          </p:nvSpPr>
          <p:spPr>
            <a:xfrm>
              <a:off x="6665542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5" name="Freeform: Shape 48">
            <a:extLst>
              <a:ext uri="{FF2B5EF4-FFF2-40B4-BE49-F238E27FC236}">
                <a16:creationId xmlns:a16="http://schemas.microsoft.com/office/drawing/2014/main" id="{7298D767-BE7B-473F-A5CC-9A8558E36C08}"/>
              </a:ext>
            </a:extLst>
          </p:cNvPr>
          <p:cNvSpPr/>
          <p:nvPr/>
        </p:nvSpPr>
        <p:spPr>
          <a:xfrm rot="2742838" flipH="1">
            <a:off x="10625734" y="3032830"/>
            <a:ext cx="559160" cy="1255031"/>
          </a:xfrm>
          <a:custGeom>
            <a:avLst/>
            <a:gdLst>
              <a:gd name="connsiteX0" fmla="*/ 620474 w 766677"/>
              <a:gd name="connsiteY0" fmla="*/ 310019 h 1720801"/>
              <a:gd name="connsiteX1" fmla="*/ 657888 w 766677"/>
              <a:gd name="connsiteY1" fmla="*/ 286640 h 1720801"/>
              <a:gd name="connsiteX2" fmla="*/ 764374 w 766677"/>
              <a:gd name="connsiteY2" fmla="*/ 48595 h 1720801"/>
              <a:gd name="connsiteX3" fmla="*/ 759879 w 766677"/>
              <a:gd name="connsiteY3" fmla="*/ 4124 h 1720801"/>
              <a:gd name="connsiteX4" fmla="*/ 711742 w 766677"/>
              <a:gd name="connsiteY4" fmla="*/ 7672 h 1720801"/>
              <a:gd name="connsiteX5" fmla="*/ 511544 w 766677"/>
              <a:gd name="connsiteY5" fmla="*/ 252696 h 1720801"/>
              <a:gd name="connsiteX6" fmla="*/ 504211 w 766677"/>
              <a:gd name="connsiteY6" fmla="*/ 353150 h 1720801"/>
              <a:gd name="connsiteX7" fmla="*/ 424258 w 766677"/>
              <a:gd name="connsiteY7" fmla="*/ 523858 h 1720801"/>
              <a:gd name="connsiteX8" fmla="*/ 340047 w 766677"/>
              <a:gd name="connsiteY8" fmla="*/ 275168 h 1720801"/>
              <a:gd name="connsiteX9" fmla="*/ 292461 w 766677"/>
              <a:gd name="connsiteY9" fmla="*/ 248004 h 1720801"/>
              <a:gd name="connsiteX10" fmla="*/ 281146 w 766677"/>
              <a:gd name="connsiteY10" fmla="*/ 302883 h 1720801"/>
              <a:gd name="connsiteX11" fmla="*/ 389012 w 766677"/>
              <a:gd name="connsiteY11" fmla="*/ 557448 h 1720801"/>
              <a:gd name="connsiteX12" fmla="*/ 402337 w 766677"/>
              <a:gd name="connsiteY12" fmla="*/ 584572 h 1720801"/>
              <a:gd name="connsiteX13" fmla="*/ 333344 w 766677"/>
              <a:gd name="connsiteY13" fmla="*/ 811500 h 1720801"/>
              <a:gd name="connsiteX14" fmla="*/ 324119 w 766677"/>
              <a:gd name="connsiteY14" fmla="*/ 740851 h 1720801"/>
              <a:gd name="connsiteX15" fmla="*/ 188892 w 766677"/>
              <a:gd name="connsiteY15" fmla="*/ 502135 h 1720801"/>
              <a:gd name="connsiteX16" fmla="*/ 147300 w 766677"/>
              <a:gd name="connsiteY16" fmla="*/ 491727 h 1720801"/>
              <a:gd name="connsiteX17" fmla="*/ 140243 w 766677"/>
              <a:gd name="connsiteY17" fmla="*/ 534976 h 1720801"/>
              <a:gd name="connsiteX18" fmla="*/ 247162 w 766677"/>
              <a:gd name="connsiteY18" fmla="*/ 766675 h 1720801"/>
              <a:gd name="connsiteX19" fmla="*/ 307521 w 766677"/>
              <a:gd name="connsiteY19" fmla="*/ 981578 h 1720801"/>
              <a:gd name="connsiteX20" fmla="*/ 282723 w 766677"/>
              <a:gd name="connsiteY20" fmla="*/ 1202869 h 1720801"/>
              <a:gd name="connsiteX21" fmla="*/ 260212 w 766677"/>
              <a:gd name="connsiteY21" fmla="*/ 1126700 h 1720801"/>
              <a:gd name="connsiteX22" fmla="*/ 85363 w 766677"/>
              <a:gd name="connsiteY22" fmla="*/ 793405 h 1720801"/>
              <a:gd name="connsiteX23" fmla="*/ 37384 w 766677"/>
              <a:gd name="connsiteY23" fmla="*/ 825851 h 1720801"/>
              <a:gd name="connsiteX24" fmla="*/ 264509 w 766677"/>
              <a:gd name="connsiteY24" fmla="*/ 1247852 h 1720801"/>
              <a:gd name="connsiteX25" fmla="*/ 287020 w 766677"/>
              <a:gd name="connsiteY25" fmla="*/ 1304978 h 1720801"/>
              <a:gd name="connsiteX26" fmla="*/ 302238 w 766677"/>
              <a:gd name="connsiteY26" fmla="*/ 1448681 h 1720801"/>
              <a:gd name="connsiteX27" fmla="*/ 242352 w 766677"/>
              <a:gd name="connsiteY27" fmla="*/ 1447459 h 1720801"/>
              <a:gd name="connsiteX28" fmla="*/ 67662 w 766677"/>
              <a:gd name="connsiteY28" fmla="*/ 1218954 h 1720801"/>
              <a:gd name="connsiteX29" fmla="*/ 13335 w 766677"/>
              <a:gd name="connsiteY29" fmla="*/ 1192421 h 1720801"/>
              <a:gd name="connsiteX30" fmla="*/ 1428 w 766677"/>
              <a:gd name="connsiteY30" fmla="*/ 1255816 h 1720801"/>
              <a:gd name="connsiteX31" fmla="*/ 107875 w 766677"/>
              <a:gd name="connsiteY31" fmla="*/ 1488342 h 1720801"/>
              <a:gd name="connsiteX32" fmla="*/ 295418 w 766677"/>
              <a:gd name="connsiteY32" fmla="*/ 1576417 h 1720801"/>
              <a:gd name="connsiteX33" fmla="*/ 346670 w 766677"/>
              <a:gd name="connsiteY33" fmla="*/ 1623963 h 1720801"/>
              <a:gd name="connsiteX34" fmla="*/ 365870 w 766677"/>
              <a:gd name="connsiteY34" fmla="*/ 1713654 h 1720801"/>
              <a:gd name="connsiteX35" fmla="*/ 376238 w 766677"/>
              <a:gd name="connsiteY35" fmla="*/ 1714758 h 1720801"/>
              <a:gd name="connsiteX36" fmla="*/ 451736 w 766677"/>
              <a:gd name="connsiteY36" fmla="*/ 1529699 h 1720801"/>
              <a:gd name="connsiteX37" fmla="*/ 566620 w 766677"/>
              <a:gd name="connsiteY37" fmla="*/ 1450061 h 1720801"/>
              <a:gd name="connsiteX38" fmla="*/ 753414 w 766677"/>
              <a:gd name="connsiteY38" fmla="*/ 1227943 h 1720801"/>
              <a:gd name="connsiteX39" fmla="*/ 758381 w 766677"/>
              <a:gd name="connsiteY39" fmla="*/ 1189307 h 1720801"/>
              <a:gd name="connsiteX40" fmla="*/ 715842 w 766677"/>
              <a:gd name="connsiteY40" fmla="*/ 1187611 h 1720801"/>
              <a:gd name="connsiteX41" fmla="*/ 415781 w 766677"/>
              <a:gd name="connsiteY41" fmla="*/ 1460863 h 1720801"/>
              <a:gd name="connsiteX42" fmla="*/ 348010 w 766677"/>
              <a:gd name="connsiteY42" fmla="*/ 1468945 h 1720801"/>
              <a:gd name="connsiteX43" fmla="*/ 338548 w 766677"/>
              <a:gd name="connsiteY43" fmla="*/ 1324139 h 1720801"/>
              <a:gd name="connsiteX44" fmla="*/ 430920 w 766677"/>
              <a:gd name="connsiteY44" fmla="*/ 1247221 h 1720801"/>
              <a:gd name="connsiteX45" fmla="*/ 671450 w 766677"/>
              <a:gd name="connsiteY45" fmla="*/ 924886 h 1720801"/>
              <a:gd name="connsiteX46" fmla="*/ 676812 w 766677"/>
              <a:gd name="connsiteY46" fmla="*/ 877142 h 1720801"/>
              <a:gd name="connsiteX47" fmla="*/ 629896 w 766677"/>
              <a:gd name="connsiteY47" fmla="*/ 881637 h 1720801"/>
              <a:gd name="connsiteX48" fmla="*/ 383335 w 766677"/>
              <a:gd name="connsiteY48" fmla="*/ 1204406 h 1720801"/>
              <a:gd name="connsiteX49" fmla="*/ 325972 w 766677"/>
              <a:gd name="connsiteY49" fmla="*/ 1278682 h 1720801"/>
              <a:gd name="connsiteX50" fmla="*/ 339219 w 766677"/>
              <a:gd name="connsiteY50" fmla="*/ 995968 h 1720801"/>
              <a:gd name="connsiteX51" fmla="*/ 391969 w 766677"/>
              <a:gd name="connsiteY51" fmla="*/ 932731 h 1720801"/>
              <a:gd name="connsiteX52" fmla="*/ 714107 w 766677"/>
              <a:gd name="connsiteY52" fmla="*/ 660228 h 1720801"/>
              <a:gd name="connsiteX53" fmla="*/ 723766 w 766677"/>
              <a:gd name="connsiteY53" fmla="*/ 612485 h 1720801"/>
              <a:gd name="connsiteX54" fmla="*/ 675668 w 766677"/>
              <a:gd name="connsiteY54" fmla="*/ 607793 h 1720801"/>
              <a:gd name="connsiteX55" fmla="*/ 379668 w 766677"/>
              <a:gd name="connsiteY55" fmla="*/ 869691 h 1720801"/>
              <a:gd name="connsiteX56" fmla="*/ 365200 w 766677"/>
              <a:gd name="connsiteY56" fmla="*/ 884515 h 1720801"/>
              <a:gd name="connsiteX57" fmla="*/ 359246 w 766677"/>
              <a:gd name="connsiteY57" fmla="*/ 853212 h 1720801"/>
              <a:gd name="connsiteX58" fmla="*/ 436321 w 766677"/>
              <a:gd name="connsiteY58" fmla="*/ 601525 h 1720801"/>
              <a:gd name="connsiteX59" fmla="*/ 473105 w 766677"/>
              <a:gd name="connsiteY59" fmla="*/ 579565 h 1720801"/>
              <a:gd name="connsiteX60" fmla="*/ 728892 w 766677"/>
              <a:gd name="connsiteY60" fmla="*/ 454234 h 1720801"/>
              <a:gd name="connsiteX61" fmla="*/ 757908 w 766677"/>
              <a:gd name="connsiteY61" fmla="*/ 406215 h 1720801"/>
              <a:gd name="connsiteX62" fmla="*/ 684854 w 766677"/>
              <a:gd name="connsiteY62" fmla="*/ 393047 h 1720801"/>
              <a:gd name="connsiteX63" fmla="*/ 477717 w 766677"/>
              <a:gd name="connsiteY63" fmla="*/ 507142 h 1720801"/>
              <a:gd name="connsiteX64" fmla="*/ 620474 w 766677"/>
              <a:gd name="connsiteY64" fmla="*/ 310019 h 1720801"/>
              <a:gd name="connsiteX65" fmla="*/ 396936 w 766677"/>
              <a:gd name="connsiteY65" fmla="*/ 515816 h 1720801"/>
              <a:gd name="connsiteX66" fmla="*/ 315288 w 766677"/>
              <a:gd name="connsiteY66" fmla="*/ 302923 h 1720801"/>
              <a:gd name="connsiteX67" fmla="*/ 396936 w 766677"/>
              <a:gd name="connsiteY67" fmla="*/ 515816 h 1720801"/>
              <a:gd name="connsiteX68" fmla="*/ 287927 w 766677"/>
              <a:gd name="connsiteY68" fmla="*/ 753113 h 1720801"/>
              <a:gd name="connsiteX69" fmla="*/ 184083 w 766677"/>
              <a:gd name="connsiteY69" fmla="*/ 546488 h 1720801"/>
              <a:gd name="connsiteX70" fmla="*/ 287927 w 766677"/>
              <a:gd name="connsiteY70" fmla="*/ 753113 h 1720801"/>
              <a:gd name="connsiteX71" fmla="*/ 205332 w 766677"/>
              <a:gd name="connsiteY71" fmla="*/ 1126109 h 1720801"/>
              <a:gd name="connsiteX72" fmla="*/ 84890 w 766677"/>
              <a:gd name="connsiteY72" fmla="*/ 847140 h 1720801"/>
              <a:gd name="connsiteX73" fmla="*/ 205332 w 766677"/>
              <a:gd name="connsiteY73" fmla="*/ 1126109 h 1720801"/>
              <a:gd name="connsiteX74" fmla="*/ 196265 w 766677"/>
              <a:gd name="connsiteY74" fmla="*/ 1488263 h 1720801"/>
              <a:gd name="connsiteX75" fmla="*/ 150808 w 766677"/>
              <a:gd name="connsiteY75" fmla="*/ 1470286 h 1720801"/>
              <a:gd name="connsiteX76" fmla="*/ 72353 w 766677"/>
              <a:gd name="connsiteY76" fmla="*/ 1361001 h 1720801"/>
              <a:gd name="connsiteX77" fmla="*/ 47397 w 766677"/>
              <a:gd name="connsiteY77" fmla="*/ 1271428 h 1720801"/>
              <a:gd name="connsiteX78" fmla="*/ 200326 w 766677"/>
              <a:gd name="connsiteY78" fmla="*/ 1460548 h 1720801"/>
              <a:gd name="connsiteX79" fmla="*/ 196265 w 766677"/>
              <a:gd name="connsiteY79" fmla="*/ 1488263 h 1720801"/>
              <a:gd name="connsiteX80" fmla="*/ 707799 w 766677"/>
              <a:gd name="connsiteY80" fmla="*/ 1232122 h 1720801"/>
              <a:gd name="connsiteX81" fmla="*/ 464983 w 766677"/>
              <a:gd name="connsiteY81" fmla="*/ 1473479 h 1720801"/>
              <a:gd name="connsiteX82" fmla="*/ 707799 w 766677"/>
              <a:gd name="connsiteY82" fmla="*/ 1232122 h 1720801"/>
              <a:gd name="connsiteX83" fmla="*/ 620908 w 766677"/>
              <a:gd name="connsiteY83" fmla="*/ 939749 h 1720801"/>
              <a:gd name="connsiteX84" fmla="*/ 428437 w 766677"/>
              <a:gd name="connsiteY84" fmla="*/ 1206850 h 1720801"/>
              <a:gd name="connsiteX85" fmla="*/ 620908 w 766677"/>
              <a:gd name="connsiteY85" fmla="*/ 939749 h 1720801"/>
              <a:gd name="connsiteX86" fmla="*/ 675629 w 766677"/>
              <a:gd name="connsiteY86" fmla="*/ 647770 h 1720801"/>
              <a:gd name="connsiteX87" fmla="*/ 424652 w 766677"/>
              <a:gd name="connsiteY87" fmla="*/ 869888 h 1720801"/>
              <a:gd name="connsiteX88" fmla="*/ 675629 w 766677"/>
              <a:gd name="connsiteY88" fmla="*/ 647770 h 1720801"/>
              <a:gd name="connsiteX89" fmla="*/ 714423 w 766677"/>
              <a:gd name="connsiteY89" fmla="*/ 423404 h 1720801"/>
              <a:gd name="connsiteX90" fmla="*/ 485642 w 766677"/>
              <a:gd name="connsiteY90" fmla="*/ 542427 h 1720801"/>
              <a:gd name="connsiteX91" fmla="*/ 714423 w 766677"/>
              <a:gd name="connsiteY91" fmla="*/ 423404 h 1720801"/>
              <a:gd name="connsiteX92" fmla="*/ 718484 w 766677"/>
              <a:gd name="connsiteY92" fmla="*/ 53444 h 1720801"/>
              <a:gd name="connsiteX93" fmla="*/ 559366 w 766677"/>
              <a:gd name="connsiteY93" fmla="*/ 296536 h 1720801"/>
              <a:gd name="connsiteX94" fmla="*/ 718484 w 766677"/>
              <a:gd name="connsiteY94" fmla="*/ 53444 h 1720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766677" h="1720801">
                <a:moveTo>
                  <a:pt x="620474" y="310019"/>
                </a:moveTo>
                <a:cubicBezTo>
                  <a:pt x="631473" y="306471"/>
                  <a:pt x="648781" y="295117"/>
                  <a:pt x="657888" y="286640"/>
                </a:cubicBezTo>
                <a:cubicBezTo>
                  <a:pt x="727551" y="222930"/>
                  <a:pt x="744031" y="135526"/>
                  <a:pt x="764374" y="48595"/>
                </a:cubicBezTo>
                <a:cubicBezTo>
                  <a:pt x="767764" y="34165"/>
                  <a:pt x="768277" y="10195"/>
                  <a:pt x="759879" y="4124"/>
                </a:cubicBezTo>
                <a:cubicBezTo>
                  <a:pt x="749156" y="-3604"/>
                  <a:pt x="727236" y="654"/>
                  <a:pt x="711742" y="7672"/>
                </a:cubicBezTo>
                <a:cubicBezTo>
                  <a:pt x="605098" y="56716"/>
                  <a:pt x="536657" y="129928"/>
                  <a:pt x="511544" y="252696"/>
                </a:cubicBezTo>
                <a:cubicBezTo>
                  <a:pt x="504447" y="287311"/>
                  <a:pt x="514737" y="323226"/>
                  <a:pt x="504211" y="353150"/>
                </a:cubicBezTo>
                <a:cubicBezTo>
                  <a:pt x="483473" y="412168"/>
                  <a:pt x="451539" y="467205"/>
                  <a:pt x="424258" y="523858"/>
                </a:cubicBezTo>
                <a:cubicBezTo>
                  <a:pt x="438135" y="418595"/>
                  <a:pt x="415505" y="346250"/>
                  <a:pt x="340047" y="275168"/>
                </a:cubicBezTo>
                <a:cubicBezTo>
                  <a:pt x="329993" y="265706"/>
                  <a:pt x="304564" y="243746"/>
                  <a:pt x="292461" y="248004"/>
                </a:cubicBezTo>
                <a:cubicBezTo>
                  <a:pt x="281619" y="251828"/>
                  <a:pt x="279372" y="288533"/>
                  <a:pt x="281146" y="302883"/>
                </a:cubicBezTo>
                <a:cubicBezTo>
                  <a:pt x="293723" y="403456"/>
                  <a:pt x="317614" y="480728"/>
                  <a:pt x="389012" y="557448"/>
                </a:cubicBezTo>
                <a:cubicBezTo>
                  <a:pt x="396345" y="565215"/>
                  <a:pt x="406674" y="570971"/>
                  <a:pt x="402337" y="584572"/>
                </a:cubicBezTo>
                <a:cubicBezTo>
                  <a:pt x="379708" y="655970"/>
                  <a:pt x="357472" y="734859"/>
                  <a:pt x="333344" y="811500"/>
                </a:cubicBezTo>
                <a:cubicBezTo>
                  <a:pt x="313001" y="776018"/>
                  <a:pt x="324277" y="755754"/>
                  <a:pt x="324119" y="740851"/>
                </a:cubicBezTo>
                <a:cubicBezTo>
                  <a:pt x="323015" y="635903"/>
                  <a:pt x="283827" y="564229"/>
                  <a:pt x="188892" y="502135"/>
                </a:cubicBezTo>
                <a:cubicBezTo>
                  <a:pt x="176434" y="493974"/>
                  <a:pt x="155579" y="486247"/>
                  <a:pt x="147300" y="491727"/>
                </a:cubicBezTo>
                <a:cubicBezTo>
                  <a:pt x="140164" y="496458"/>
                  <a:pt x="137364" y="519758"/>
                  <a:pt x="140243" y="534976"/>
                </a:cubicBezTo>
                <a:cubicBezTo>
                  <a:pt x="158851" y="632237"/>
                  <a:pt x="187828" y="703635"/>
                  <a:pt x="247162" y="766675"/>
                </a:cubicBezTo>
                <a:cubicBezTo>
                  <a:pt x="307797" y="831134"/>
                  <a:pt x="329284" y="894332"/>
                  <a:pt x="307521" y="981578"/>
                </a:cubicBezTo>
                <a:cubicBezTo>
                  <a:pt x="289859" y="1052306"/>
                  <a:pt x="290450" y="1127646"/>
                  <a:pt x="282723" y="1202869"/>
                </a:cubicBezTo>
                <a:cubicBezTo>
                  <a:pt x="249409" y="1176415"/>
                  <a:pt x="249409" y="1176415"/>
                  <a:pt x="260212" y="1126700"/>
                </a:cubicBezTo>
                <a:cubicBezTo>
                  <a:pt x="288755" y="995456"/>
                  <a:pt x="206318" y="838427"/>
                  <a:pt x="85363" y="793405"/>
                </a:cubicBezTo>
                <a:cubicBezTo>
                  <a:pt x="47831" y="779409"/>
                  <a:pt x="31943" y="789462"/>
                  <a:pt x="37384" y="825851"/>
                </a:cubicBezTo>
                <a:cubicBezTo>
                  <a:pt x="62458" y="993642"/>
                  <a:pt x="124867" y="1146334"/>
                  <a:pt x="264509" y="1247852"/>
                </a:cubicBezTo>
                <a:cubicBezTo>
                  <a:pt x="284537" y="1262400"/>
                  <a:pt x="284024" y="1273557"/>
                  <a:pt x="287020" y="1304978"/>
                </a:cubicBezTo>
                <a:cubicBezTo>
                  <a:pt x="291633" y="1352919"/>
                  <a:pt x="298335" y="1400623"/>
                  <a:pt x="302238" y="1448681"/>
                </a:cubicBezTo>
                <a:cubicBezTo>
                  <a:pt x="305235" y="1485661"/>
                  <a:pt x="272709" y="1503403"/>
                  <a:pt x="242352" y="1447459"/>
                </a:cubicBezTo>
                <a:cubicBezTo>
                  <a:pt x="195910" y="1361868"/>
                  <a:pt x="138626" y="1285384"/>
                  <a:pt x="67662" y="1218954"/>
                </a:cubicBezTo>
                <a:cubicBezTo>
                  <a:pt x="52365" y="1204682"/>
                  <a:pt x="28750" y="1185522"/>
                  <a:pt x="13335" y="1192421"/>
                </a:cubicBezTo>
                <a:cubicBezTo>
                  <a:pt x="-3027" y="1199754"/>
                  <a:pt x="-543" y="1233305"/>
                  <a:pt x="1428" y="1255816"/>
                </a:cubicBezTo>
                <a:cubicBezTo>
                  <a:pt x="9313" y="1345941"/>
                  <a:pt x="46767" y="1422582"/>
                  <a:pt x="107875" y="1488342"/>
                </a:cubicBezTo>
                <a:cubicBezTo>
                  <a:pt x="139651" y="1516294"/>
                  <a:pt x="244442" y="1569281"/>
                  <a:pt x="295418" y="1576417"/>
                </a:cubicBezTo>
                <a:cubicBezTo>
                  <a:pt x="323685" y="1580359"/>
                  <a:pt x="328534" y="1570622"/>
                  <a:pt x="346670" y="1623963"/>
                </a:cubicBezTo>
                <a:cubicBezTo>
                  <a:pt x="356644" y="1653334"/>
                  <a:pt x="359601" y="1675964"/>
                  <a:pt x="365870" y="1713654"/>
                </a:cubicBezTo>
                <a:cubicBezTo>
                  <a:pt x="367723" y="1724732"/>
                  <a:pt x="377185" y="1721184"/>
                  <a:pt x="376238" y="1714758"/>
                </a:cubicBezTo>
                <a:cubicBezTo>
                  <a:pt x="350731" y="1544720"/>
                  <a:pt x="343516" y="1588323"/>
                  <a:pt x="451736" y="1529699"/>
                </a:cubicBezTo>
                <a:cubicBezTo>
                  <a:pt x="493054" y="1507384"/>
                  <a:pt x="529916" y="1478841"/>
                  <a:pt x="566620" y="1450061"/>
                </a:cubicBezTo>
                <a:cubicBezTo>
                  <a:pt x="579945" y="1439574"/>
                  <a:pt x="700388" y="1340737"/>
                  <a:pt x="753414" y="1227943"/>
                </a:cubicBezTo>
                <a:cubicBezTo>
                  <a:pt x="758815" y="1216470"/>
                  <a:pt x="766700" y="1196955"/>
                  <a:pt x="758381" y="1189307"/>
                </a:cubicBezTo>
                <a:cubicBezTo>
                  <a:pt x="746554" y="1178386"/>
                  <a:pt x="730232" y="1183196"/>
                  <a:pt x="715842" y="1187611"/>
                </a:cubicBezTo>
                <a:cubicBezTo>
                  <a:pt x="589526" y="1226090"/>
                  <a:pt x="486272" y="1277539"/>
                  <a:pt x="415781" y="1460863"/>
                </a:cubicBezTo>
                <a:cubicBezTo>
                  <a:pt x="404664" y="1489762"/>
                  <a:pt x="365515" y="1493034"/>
                  <a:pt x="348010" y="1468945"/>
                </a:cubicBezTo>
                <a:cubicBezTo>
                  <a:pt x="341150" y="1459523"/>
                  <a:pt x="317496" y="1339633"/>
                  <a:pt x="338548" y="1324139"/>
                </a:cubicBezTo>
                <a:cubicBezTo>
                  <a:pt x="383571" y="1290943"/>
                  <a:pt x="388775" y="1283807"/>
                  <a:pt x="430920" y="1247221"/>
                </a:cubicBezTo>
                <a:cubicBezTo>
                  <a:pt x="584321" y="1175547"/>
                  <a:pt x="636086" y="1025497"/>
                  <a:pt x="671450" y="924886"/>
                </a:cubicBezTo>
                <a:cubicBezTo>
                  <a:pt x="677088" y="908800"/>
                  <a:pt x="686352" y="885776"/>
                  <a:pt x="676812" y="877142"/>
                </a:cubicBezTo>
                <a:cubicBezTo>
                  <a:pt x="667113" y="868390"/>
                  <a:pt x="644444" y="874619"/>
                  <a:pt x="629896" y="881637"/>
                </a:cubicBezTo>
                <a:cubicBezTo>
                  <a:pt x="493881" y="948067"/>
                  <a:pt x="415624" y="1059954"/>
                  <a:pt x="383335" y="1204406"/>
                </a:cubicBezTo>
                <a:cubicBezTo>
                  <a:pt x="375647" y="1239021"/>
                  <a:pt x="358537" y="1258339"/>
                  <a:pt x="325972" y="1278682"/>
                </a:cubicBezTo>
                <a:cubicBezTo>
                  <a:pt x="321832" y="1180476"/>
                  <a:pt x="328968" y="1088458"/>
                  <a:pt x="339219" y="995968"/>
                </a:cubicBezTo>
                <a:cubicBezTo>
                  <a:pt x="343358" y="958357"/>
                  <a:pt x="359010" y="945032"/>
                  <a:pt x="391969" y="932731"/>
                </a:cubicBezTo>
                <a:cubicBezTo>
                  <a:pt x="531453" y="880651"/>
                  <a:pt x="639555" y="789699"/>
                  <a:pt x="714107" y="660228"/>
                </a:cubicBezTo>
                <a:cubicBezTo>
                  <a:pt x="722465" y="645680"/>
                  <a:pt x="730035" y="622302"/>
                  <a:pt x="723766" y="612485"/>
                </a:cubicBezTo>
                <a:cubicBezTo>
                  <a:pt x="716315" y="600776"/>
                  <a:pt x="689625" y="606571"/>
                  <a:pt x="675668" y="607793"/>
                </a:cubicBezTo>
                <a:cubicBezTo>
                  <a:pt x="528772" y="620843"/>
                  <a:pt x="413376" y="724293"/>
                  <a:pt x="379668" y="869691"/>
                </a:cubicBezTo>
                <a:cubicBezTo>
                  <a:pt x="377894" y="877182"/>
                  <a:pt x="370522" y="884042"/>
                  <a:pt x="365200" y="884515"/>
                </a:cubicBezTo>
                <a:cubicBezTo>
                  <a:pt x="357393" y="879468"/>
                  <a:pt x="358182" y="857272"/>
                  <a:pt x="359246" y="853212"/>
                </a:cubicBezTo>
                <a:cubicBezTo>
                  <a:pt x="383374" y="763402"/>
                  <a:pt x="403954" y="689402"/>
                  <a:pt x="436321" y="601525"/>
                </a:cubicBezTo>
                <a:cubicBezTo>
                  <a:pt x="443181" y="582956"/>
                  <a:pt x="456980" y="582010"/>
                  <a:pt x="473105" y="579565"/>
                </a:cubicBezTo>
                <a:cubicBezTo>
                  <a:pt x="571666" y="565215"/>
                  <a:pt x="658479" y="525711"/>
                  <a:pt x="728892" y="454234"/>
                </a:cubicBezTo>
                <a:cubicBezTo>
                  <a:pt x="742217" y="440712"/>
                  <a:pt x="760747" y="415244"/>
                  <a:pt x="757908" y="406215"/>
                </a:cubicBezTo>
                <a:cubicBezTo>
                  <a:pt x="754005" y="393797"/>
                  <a:pt x="722032" y="387725"/>
                  <a:pt x="684854" y="393047"/>
                </a:cubicBezTo>
                <a:cubicBezTo>
                  <a:pt x="602812" y="404796"/>
                  <a:pt x="535159" y="445167"/>
                  <a:pt x="477717" y="507142"/>
                </a:cubicBezTo>
                <a:cubicBezTo>
                  <a:pt x="517891" y="434128"/>
                  <a:pt x="524357" y="341244"/>
                  <a:pt x="620474" y="310019"/>
                </a:cubicBezTo>
                <a:close/>
                <a:moveTo>
                  <a:pt x="396936" y="515816"/>
                </a:moveTo>
                <a:cubicBezTo>
                  <a:pt x="353687" y="480058"/>
                  <a:pt x="309335" y="361705"/>
                  <a:pt x="315288" y="302923"/>
                </a:cubicBezTo>
                <a:cubicBezTo>
                  <a:pt x="362755" y="315815"/>
                  <a:pt x="419329" y="440909"/>
                  <a:pt x="396936" y="515816"/>
                </a:cubicBezTo>
                <a:close/>
                <a:moveTo>
                  <a:pt x="287927" y="753113"/>
                </a:moveTo>
                <a:cubicBezTo>
                  <a:pt x="247280" y="714674"/>
                  <a:pt x="183412" y="626323"/>
                  <a:pt x="184083" y="546488"/>
                </a:cubicBezTo>
                <a:cubicBezTo>
                  <a:pt x="242825" y="568684"/>
                  <a:pt x="299755" y="690625"/>
                  <a:pt x="287927" y="753113"/>
                </a:cubicBezTo>
                <a:close/>
                <a:moveTo>
                  <a:pt x="205332" y="1126109"/>
                </a:moveTo>
                <a:cubicBezTo>
                  <a:pt x="141307" y="1043002"/>
                  <a:pt x="101528" y="951655"/>
                  <a:pt x="84890" y="847140"/>
                </a:cubicBezTo>
                <a:cubicBezTo>
                  <a:pt x="184043" y="889640"/>
                  <a:pt x="255087" y="1054159"/>
                  <a:pt x="205332" y="1126109"/>
                </a:cubicBezTo>
                <a:close/>
                <a:moveTo>
                  <a:pt x="196265" y="1488263"/>
                </a:moveTo>
                <a:cubicBezTo>
                  <a:pt x="180692" y="1492758"/>
                  <a:pt x="164173" y="1482310"/>
                  <a:pt x="150808" y="1470286"/>
                </a:cubicBezTo>
                <a:cubicBezTo>
                  <a:pt x="116627" y="1439535"/>
                  <a:pt x="91198" y="1402554"/>
                  <a:pt x="72353" y="1361001"/>
                </a:cubicBezTo>
                <a:cubicBezTo>
                  <a:pt x="59501" y="1332773"/>
                  <a:pt x="50197" y="1303204"/>
                  <a:pt x="47397" y="1271428"/>
                </a:cubicBezTo>
                <a:cubicBezTo>
                  <a:pt x="89345" y="1292993"/>
                  <a:pt x="195082" y="1423686"/>
                  <a:pt x="200326" y="1460548"/>
                </a:cubicBezTo>
                <a:cubicBezTo>
                  <a:pt x="201232" y="1467092"/>
                  <a:pt x="203559" y="1486095"/>
                  <a:pt x="196265" y="1488263"/>
                </a:cubicBezTo>
                <a:close/>
                <a:moveTo>
                  <a:pt x="707799" y="1232122"/>
                </a:moveTo>
                <a:cubicBezTo>
                  <a:pt x="674919" y="1300878"/>
                  <a:pt x="568670" y="1438470"/>
                  <a:pt x="464983" y="1473479"/>
                </a:cubicBezTo>
                <a:cubicBezTo>
                  <a:pt x="492659" y="1355560"/>
                  <a:pt x="557710" y="1263543"/>
                  <a:pt x="707799" y="1232122"/>
                </a:cubicBezTo>
                <a:close/>
                <a:moveTo>
                  <a:pt x="620908" y="939749"/>
                </a:moveTo>
                <a:cubicBezTo>
                  <a:pt x="596149" y="1038429"/>
                  <a:pt x="544858" y="1124414"/>
                  <a:pt x="428437" y="1206850"/>
                </a:cubicBezTo>
                <a:cubicBezTo>
                  <a:pt x="445823" y="1099655"/>
                  <a:pt x="533345" y="972274"/>
                  <a:pt x="620908" y="939749"/>
                </a:cubicBezTo>
                <a:close/>
                <a:moveTo>
                  <a:pt x="675629" y="647770"/>
                </a:moveTo>
                <a:cubicBezTo>
                  <a:pt x="646415" y="726146"/>
                  <a:pt x="512647" y="842922"/>
                  <a:pt x="424652" y="869888"/>
                </a:cubicBezTo>
                <a:cubicBezTo>
                  <a:pt x="433168" y="800028"/>
                  <a:pt x="548485" y="659952"/>
                  <a:pt x="675629" y="647770"/>
                </a:cubicBezTo>
                <a:close/>
                <a:moveTo>
                  <a:pt x="714423" y="423404"/>
                </a:moveTo>
                <a:cubicBezTo>
                  <a:pt x="691123" y="480334"/>
                  <a:pt x="550692" y="539471"/>
                  <a:pt x="485642" y="542427"/>
                </a:cubicBezTo>
                <a:cubicBezTo>
                  <a:pt x="522228" y="491057"/>
                  <a:pt x="639831" y="411577"/>
                  <a:pt x="714423" y="423404"/>
                </a:cubicBezTo>
                <a:close/>
                <a:moveTo>
                  <a:pt x="718484" y="53444"/>
                </a:moveTo>
                <a:cubicBezTo>
                  <a:pt x="712649" y="144869"/>
                  <a:pt x="668966" y="261882"/>
                  <a:pt x="559366" y="296536"/>
                </a:cubicBezTo>
                <a:cubicBezTo>
                  <a:pt x="543990" y="220092"/>
                  <a:pt x="623983" y="97599"/>
                  <a:pt x="718484" y="53444"/>
                </a:cubicBezTo>
                <a:close/>
              </a:path>
            </a:pathLst>
          </a:custGeom>
          <a:solidFill>
            <a:schemeClr val="accent4"/>
          </a:solidFill>
          <a:ln w="39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06" name="Freeform: Shape 4">
            <a:extLst>
              <a:ext uri="{FF2B5EF4-FFF2-40B4-BE49-F238E27FC236}">
                <a16:creationId xmlns:a16="http://schemas.microsoft.com/office/drawing/2014/main" id="{00B1209B-8A05-4B76-AAFD-774997AEE09F}"/>
              </a:ext>
            </a:extLst>
          </p:cNvPr>
          <p:cNvSpPr/>
          <p:nvPr/>
        </p:nvSpPr>
        <p:spPr>
          <a:xfrm rot="19245682">
            <a:off x="10032442" y="3148530"/>
            <a:ext cx="874179" cy="733963"/>
          </a:xfrm>
          <a:custGeom>
            <a:avLst/>
            <a:gdLst>
              <a:gd name="connsiteX0" fmla="*/ 719396 w 1198606"/>
              <a:gd name="connsiteY0" fmla="*/ 669711 h 1006353"/>
              <a:gd name="connsiteX1" fmla="*/ 578334 w 1198606"/>
              <a:gd name="connsiteY1" fmla="*/ 712565 h 1006353"/>
              <a:gd name="connsiteX2" fmla="*/ 486120 w 1198606"/>
              <a:gd name="connsiteY2" fmla="*/ 776078 h 1006353"/>
              <a:gd name="connsiteX3" fmla="*/ 541078 w 1198606"/>
              <a:gd name="connsiteY3" fmla="*/ 800167 h 1006353"/>
              <a:gd name="connsiteX4" fmla="*/ 582316 w 1198606"/>
              <a:gd name="connsiteY4" fmla="*/ 801665 h 1006353"/>
              <a:gd name="connsiteX5" fmla="*/ 610741 w 1198606"/>
              <a:gd name="connsiteY5" fmla="*/ 849329 h 1006353"/>
              <a:gd name="connsiteX6" fmla="*/ 583381 w 1198606"/>
              <a:gd name="connsiteY6" fmla="*/ 887019 h 1006353"/>
              <a:gd name="connsiteX7" fmla="*/ 520498 w 1198606"/>
              <a:gd name="connsiteY7" fmla="*/ 852207 h 1006353"/>
              <a:gd name="connsiteX8" fmla="*/ 485371 w 1198606"/>
              <a:gd name="connsiteY8" fmla="*/ 820470 h 1006353"/>
              <a:gd name="connsiteX9" fmla="*/ 385942 w 1198606"/>
              <a:gd name="connsiteY9" fmla="*/ 833638 h 1006353"/>
              <a:gd name="connsiteX10" fmla="*/ 269048 w 1198606"/>
              <a:gd name="connsiteY10" fmla="*/ 893485 h 1006353"/>
              <a:gd name="connsiteX11" fmla="*/ 311351 w 1198606"/>
              <a:gd name="connsiteY11" fmla="*/ 922856 h 1006353"/>
              <a:gd name="connsiteX12" fmla="*/ 357399 w 1198606"/>
              <a:gd name="connsiteY12" fmla="*/ 962636 h 1006353"/>
              <a:gd name="connsiteX13" fmla="*/ 326726 w 1198606"/>
              <a:gd name="connsiteY13" fmla="*/ 1005214 h 1006353"/>
              <a:gd name="connsiteX14" fmla="*/ 271847 w 1198606"/>
              <a:gd name="connsiteY14" fmla="*/ 969850 h 1006353"/>
              <a:gd name="connsiteX15" fmla="*/ 151681 w 1198606"/>
              <a:gd name="connsiteY15" fmla="*/ 935788 h 1006353"/>
              <a:gd name="connsiteX16" fmla="*/ 93 w 1198606"/>
              <a:gd name="connsiteY16" fmla="*/ 969732 h 1006353"/>
              <a:gd name="connsiteX17" fmla="*/ 153849 w 1198606"/>
              <a:gd name="connsiteY17" fmla="*/ 909334 h 1006353"/>
              <a:gd name="connsiteX18" fmla="*/ 198991 w 1198606"/>
              <a:gd name="connsiteY18" fmla="*/ 857411 h 1006353"/>
              <a:gd name="connsiteX19" fmla="*/ 191579 w 1198606"/>
              <a:gd name="connsiteY19" fmla="*/ 756208 h 1006353"/>
              <a:gd name="connsiteX20" fmla="*/ 224301 w 1198606"/>
              <a:gd name="connsiteY20" fmla="*/ 680158 h 1006353"/>
              <a:gd name="connsiteX21" fmla="*/ 287538 w 1198606"/>
              <a:gd name="connsiteY21" fmla="*/ 709056 h 1006353"/>
              <a:gd name="connsiteX22" fmla="*/ 271966 w 1198606"/>
              <a:gd name="connsiteY22" fmla="*/ 771426 h 1006353"/>
              <a:gd name="connsiteX23" fmla="*/ 238179 w 1198606"/>
              <a:gd name="connsiteY23" fmla="*/ 800049 h 1006353"/>
              <a:gd name="connsiteX24" fmla="*/ 242791 w 1198606"/>
              <a:gd name="connsiteY24" fmla="*/ 858752 h 1006353"/>
              <a:gd name="connsiteX25" fmla="*/ 292979 w 1198606"/>
              <a:gd name="connsiteY25" fmla="*/ 847516 h 1006353"/>
              <a:gd name="connsiteX26" fmla="*/ 405260 w 1198606"/>
              <a:gd name="connsiteY26" fmla="*/ 680001 h 1006353"/>
              <a:gd name="connsiteX27" fmla="*/ 388544 w 1198606"/>
              <a:gd name="connsiteY27" fmla="*/ 612979 h 1006353"/>
              <a:gd name="connsiteX28" fmla="*/ 400135 w 1198606"/>
              <a:gd name="connsiteY28" fmla="*/ 534169 h 1006353"/>
              <a:gd name="connsiteX29" fmla="*/ 467866 w 1198606"/>
              <a:gd name="connsiteY29" fmla="*/ 548125 h 1006353"/>
              <a:gd name="connsiteX30" fmla="*/ 455014 w 1198606"/>
              <a:gd name="connsiteY30" fmla="*/ 621770 h 1006353"/>
              <a:gd name="connsiteX31" fmla="*/ 434829 w 1198606"/>
              <a:gd name="connsiteY31" fmla="*/ 742686 h 1006353"/>
              <a:gd name="connsiteX32" fmla="*/ 463924 w 1198606"/>
              <a:gd name="connsiteY32" fmla="*/ 751674 h 1006353"/>
              <a:gd name="connsiteX33" fmla="*/ 607272 w 1198606"/>
              <a:gd name="connsiteY33" fmla="*/ 647357 h 1006353"/>
              <a:gd name="connsiteX34" fmla="*/ 641847 w 1198606"/>
              <a:gd name="connsiteY34" fmla="*/ 611205 h 1006353"/>
              <a:gd name="connsiteX35" fmla="*/ 584169 w 1198606"/>
              <a:gd name="connsiteY35" fmla="*/ 485755 h 1006353"/>
              <a:gd name="connsiteX36" fmla="*/ 545178 w 1198606"/>
              <a:gd name="connsiteY36" fmla="*/ 423859 h 1006353"/>
              <a:gd name="connsiteX37" fmla="*/ 640467 w 1198606"/>
              <a:gd name="connsiteY37" fmla="*/ 389638 h 1006353"/>
              <a:gd name="connsiteX38" fmla="*/ 651940 w 1198606"/>
              <a:gd name="connsiteY38" fmla="*/ 463205 h 1006353"/>
              <a:gd name="connsiteX39" fmla="*/ 670667 w 1198606"/>
              <a:gd name="connsiteY39" fmla="*/ 589836 h 1006353"/>
              <a:gd name="connsiteX40" fmla="*/ 787482 w 1198606"/>
              <a:gd name="connsiteY40" fmla="*/ 436080 h 1006353"/>
              <a:gd name="connsiteX41" fmla="*/ 779439 w 1198606"/>
              <a:gd name="connsiteY41" fmla="*/ 340988 h 1006353"/>
              <a:gd name="connsiteX42" fmla="*/ 737965 w 1198606"/>
              <a:gd name="connsiteY42" fmla="*/ 305979 h 1006353"/>
              <a:gd name="connsiteX43" fmla="*/ 749122 w 1198606"/>
              <a:gd name="connsiteY43" fmla="*/ 227840 h 1006353"/>
              <a:gd name="connsiteX44" fmla="*/ 816656 w 1198606"/>
              <a:gd name="connsiteY44" fmla="*/ 220152 h 1006353"/>
              <a:gd name="connsiteX45" fmla="*/ 834042 w 1198606"/>
              <a:gd name="connsiteY45" fmla="*/ 308936 h 1006353"/>
              <a:gd name="connsiteX46" fmla="*/ 829233 w 1198606"/>
              <a:gd name="connsiteY46" fmla="*/ 425593 h 1006353"/>
              <a:gd name="connsiteX47" fmla="*/ 939661 w 1198606"/>
              <a:gd name="connsiteY47" fmla="*/ 291905 h 1006353"/>
              <a:gd name="connsiteX48" fmla="*/ 906505 w 1198606"/>
              <a:gd name="connsiteY48" fmla="*/ 161094 h 1006353"/>
              <a:gd name="connsiteX49" fmla="*/ 870707 w 1198606"/>
              <a:gd name="connsiteY49" fmla="*/ 89025 h 1006353"/>
              <a:gd name="connsiteX50" fmla="*/ 937966 w 1198606"/>
              <a:gd name="connsiteY50" fmla="*/ 62374 h 1006353"/>
              <a:gd name="connsiteX51" fmla="*/ 965642 w 1198606"/>
              <a:gd name="connsiteY51" fmla="*/ 137439 h 1006353"/>
              <a:gd name="connsiteX52" fmla="*/ 976720 w 1198606"/>
              <a:gd name="connsiteY52" fmla="*/ 231309 h 1006353"/>
              <a:gd name="connsiteX53" fmla="*/ 1049892 w 1198606"/>
              <a:gd name="connsiteY53" fmla="*/ 79012 h 1006353"/>
              <a:gd name="connsiteX54" fmla="*/ 1076504 w 1198606"/>
              <a:gd name="connsiteY54" fmla="*/ 2961 h 1006353"/>
              <a:gd name="connsiteX55" fmla="*/ 1135641 w 1198606"/>
              <a:gd name="connsiteY55" fmla="*/ 19875 h 1006353"/>
              <a:gd name="connsiteX56" fmla="*/ 1102642 w 1198606"/>
              <a:gd name="connsiteY56" fmla="*/ 101286 h 1006353"/>
              <a:gd name="connsiteX57" fmla="*/ 1002583 w 1198606"/>
              <a:gd name="connsiteY57" fmla="*/ 249760 h 1006353"/>
              <a:gd name="connsiteX58" fmla="*/ 1107531 w 1198606"/>
              <a:gd name="connsiteY58" fmla="*/ 240455 h 1006353"/>
              <a:gd name="connsiteX59" fmla="*/ 1192570 w 1198606"/>
              <a:gd name="connsiteY59" fmla="*/ 249760 h 1006353"/>
              <a:gd name="connsiteX60" fmla="*/ 1176051 w 1198606"/>
              <a:gd name="connsiteY60" fmla="*/ 314968 h 1006353"/>
              <a:gd name="connsiteX61" fmla="*/ 1103904 w 1198606"/>
              <a:gd name="connsiteY61" fmla="*/ 298173 h 1006353"/>
              <a:gd name="connsiteX62" fmla="*/ 982594 w 1198606"/>
              <a:gd name="connsiteY62" fmla="*/ 297227 h 1006353"/>
              <a:gd name="connsiteX63" fmla="*/ 875438 w 1198606"/>
              <a:gd name="connsiteY63" fmla="*/ 432335 h 1006353"/>
              <a:gd name="connsiteX64" fmla="*/ 966351 w 1198606"/>
              <a:gd name="connsiteY64" fmla="*/ 418300 h 1006353"/>
              <a:gd name="connsiteX65" fmla="*/ 1039445 w 1198606"/>
              <a:gd name="connsiteY65" fmla="*/ 439431 h 1006353"/>
              <a:gd name="connsiteX66" fmla="*/ 1028445 w 1198606"/>
              <a:gd name="connsiteY66" fmla="*/ 498135 h 1006353"/>
              <a:gd name="connsiteX67" fmla="*/ 949951 w 1198606"/>
              <a:gd name="connsiteY67" fmla="*/ 477121 h 1006353"/>
              <a:gd name="connsiteX68" fmla="*/ 821466 w 1198606"/>
              <a:gd name="connsiteY68" fmla="*/ 481852 h 1006353"/>
              <a:gd name="connsiteX69" fmla="*/ 717976 w 1198606"/>
              <a:gd name="connsiteY69" fmla="*/ 593464 h 1006353"/>
              <a:gd name="connsiteX70" fmla="*/ 766784 w 1198606"/>
              <a:gd name="connsiteY70" fmla="*/ 644479 h 1006353"/>
              <a:gd name="connsiteX71" fmla="*/ 811886 w 1198606"/>
              <a:gd name="connsiteY71" fmla="*/ 628197 h 1006353"/>
              <a:gd name="connsiteX72" fmla="*/ 865109 w 1198606"/>
              <a:gd name="connsiteY72" fmla="*/ 653350 h 1006353"/>
              <a:gd name="connsiteX73" fmla="*/ 848117 w 1198606"/>
              <a:gd name="connsiteY73" fmla="*/ 713985 h 1006353"/>
              <a:gd name="connsiteX74" fmla="*/ 783815 w 1198606"/>
              <a:gd name="connsiteY74" fmla="*/ 710279 h 1006353"/>
              <a:gd name="connsiteX75" fmla="*/ 755706 w 1198606"/>
              <a:gd name="connsiteY75" fmla="*/ 680710 h 1006353"/>
              <a:gd name="connsiteX76" fmla="*/ 719396 w 1198606"/>
              <a:gd name="connsiteY76" fmla="*/ 669711 h 1006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198606" h="1006353">
                <a:moveTo>
                  <a:pt x="719396" y="669711"/>
                </a:moveTo>
                <a:cubicBezTo>
                  <a:pt x="655804" y="635687"/>
                  <a:pt x="664674" y="652719"/>
                  <a:pt x="578334" y="712565"/>
                </a:cubicBezTo>
                <a:cubicBezTo>
                  <a:pt x="549239" y="732711"/>
                  <a:pt x="519710" y="753291"/>
                  <a:pt x="486120" y="776078"/>
                </a:cubicBezTo>
                <a:cubicBezTo>
                  <a:pt x="503861" y="791099"/>
                  <a:pt x="521011" y="798196"/>
                  <a:pt x="541078" y="800167"/>
                </a:cubicBezTo>
                <a:cubicBezTo>
                  <a:pt x="550382" y="800995"/>
                  <a:pt x="567098" y="794608"/>
                  <a:pt x="582316" y="801665"/>
                </a:cubicBezTo>
                <a:cubicBezTo>
                  <a:pt x="603014" y="811285"/>
                  <a:pt x="612358" y="823624"/>
                  <a:pt x="610741" y="849329"/>
                </a:cubicBezTo>
                <a:cubicBezTo>
                  <a:pt x="609913" y="863128"/>
                  <a:pt x="597455" y="883668"/>
                  <a:pt x="583381" y="887019"/>
                </a:cubicBezTo>
                <a:cubicBezTo>
                  <a:pt x="560475" y="892460"/>
                  <a:pt x="528659" y="892933"/>
                  <a:pt x="520498" y="852207"/>
                </a:cubicBezTo>
                <a:cubicBezTo>
                  <a:pt x="515137" y="825596"/>
                  <a:pt x="504965" y="830879"/>
                  <a:pt x="485371" y="820470"/>
                </a:cubicBezTo>
                <a:cubicBezTo>
                  <a:pt x="444212" y="798629"/>
                  <a:pt x="435578" y="801980"/>
                  <a:pt x="385942" y="833638"/>
                </a:cubicBezTo>
                <a:cubicBezTo>
                  <a:pt x="349711" y="856741"/>
                  <a:pt x="309301" y="873221"/>
                  <a:pt x="269048" y="893485"/>
                </a:cubicBezTo>
                <a:cubicBezTo>
                  <a:pt x="275869" y="910635"/>
                  <a:pt x="284148" y="927942"/>
                  <a:pt x="311351" y="922856"/>
                </a:cubicBezTo>
                <a:cubicBezTo>
                  <a:pt x="334059" y="918598"/>
                  <a:pt x="358897" y="938587"/>
                  <a:pt x="357399" y="962636"/>
                </a:cubicBezTo>
                <a:cubicBezTo>
                  <a:pt x="356177" y="981757"/>
                  <a:pt x="347818" y="999498"/>
                  <a:pt x="326726" y="1005214"/>
                </a:cubicBezTo>
                <a:cubicBezTo>
                  <a:pt x="303939" y="1011404"/>
                  <a:pt x="275159" y="991337"/>
                  <a:pt x="271847" y="969850"/>
                </a:cubicBezTo>
                <a:cubicBezTo>
                  <a:pt x="264790" y="923842"/>
                  <a:pt x="255920" y="899556"/>
                  <a:pt x="151681" y="935788"/>
                </a:cubicBezTo>
                <a:cubicBezTo>
                  <a:pt x="103938" y="952385"/>
                  <a:pt x="14" y="982348"/>
                  <a:pt x="93" y="969732"/>
                </a:cubicBezTo>
                <a:cubicBezTo>
                  <a:pt x="-3573" y="958693"/>
                  <a:pt x="101769" y="926956"/>
                  <a:pt x="153849" y="909334"/>
                </a:cubicBezTo>
                <a:cubicBezTo>
                  <a:pt x="183418" y="899280"/>
                  <a:pt x="203051" y="887335"/>
                  <a:pt x="198991" y="857411"/>
                </a:cubicBezTo>
                <a:cubicBezTo>
                  <a:pt x="193077" y="813808"/>
                  <a:pt x="217441" y="798353"/>
                  <a:pt x="191579" y="756208"/>
                </a:cubicBezTo>
                <a:cubicBezTo>
                  <a:pt x="178174" y="734367"/>
                  <a:pt x="196428" y="686427"/>
                  <a:pt x="224301" y="680158"/>
                </a:cubicBezTo>
                <a:cubicBezTo>
                  <a:pt x="252056" y="673890"/>
                  <a:pt x="274213" y="684929"/>
                  <a:pt x="287538" y="709056"/>
                </a:cubicBezTo>
                <a:cubicBezTo>
                  <a:pt x="300864" y="733263"/>
                  <a:pt x="290811" y="753330"/>
                  <a:pt x="271966" y="771426"/>
                </a:cubicBezTo>
                <a:cubicBezTo>
                  <a:pt x="261163" y="781755"/>
                  <a:pt x="240544" y="779903"/>
                  <a:pt x="238179" y="800049"/>
                </a:cubicBezTo>
                <a:cubicBezTo>
                  <a:pt x="235498" y="822915"/>
                  <a:pt x="228322" y="844322"/>
                  <a:pt x="242791" y="858752"/>
                </a:cubicBezTo>
                <a:cubicBezTo>
                  <a:pt x="259310" y="875271"/>
                  <a:pt x="277722" y="856110"/>
                  <a:pt x="292979" y="847516"/>
                </a:cubicBezTo>
                <a:cubicBezTo>
                  <a:pt x="422252" y="774620"/>
                  <a:pt x="412633" y="792361"/>
                  <a:pt x="405260" y="680001"/>
                </a:cubicBezTo>
                <a:cubicBezTo>
                  <a:pt x="402698" y="640812"/>
                  <a:pt x="413658" y="632218"/>
                  <a:pt x="388544" y="612979"/>
                </a:cubicBezTo>
                <a:cubicBezTo>
                  <a:pt x="368280" y="597485"/>
                  <a:pt x="372183" y="547692"/>
                  <a:pt x="400135" y="534169"/>
                </a:cubicBezTo>
                <a:cubicBezTo>
                  <a:pt x="424223" y="522539"/>
                  <a:pt x="448903" y="525732"/>
                  <a:pt x="467866" y="548125"/>
                </a:cubicBezTo>
                <a:cubicBezTo>
                  <a:pt x="487461" y="571386"/>
                  <a:pt x="480916" y="608681"/>
                  <a:pt x="455014" y="621770"/>
                </a:cubicBezTo>
                <a:cubicBezTo>
                  <a:pt x="418546" y="640221"/>
                  <a:pt x="435105" y="698215"/>
                  <a:pt x="434829" y="742686"/>
                </a:cubicBezTo>
                <a:cubicBezTo>
                  <a:pt x="434632" y="768193"/>
                  <a:pt x="452727" y="759559"/>
                  <a:pt x="463924" y="751674"/>
                </a:cubicBezTo>
                <a:cubicBezTo>
                  <a:pt x="512219" y="717612"/>
                  <a:pt x="559884" y="682642"/>
                  <a:pt x="607272" y="647357"/>
                </a:cubicBezTo>
                <a:cubicBezTo>
                  <a:pt x="612910" y="643217"/>
                  <a:pt x="643346" y="615778"/>
                  <a:pt x="641847" y="611205"/>
                </a:cubicBezTo>
                <a:cubicBezTo>
                  <a:pt x="624777" y="557824"/>
                  <a:pt x="621228" y="492852"/>
                  <a:pt x="584169" y="485755"/>
                </a:cubicBezTo>
                <a:cubicBezTo>
                  <a:pt x="556099" y="480354"/>
                  <a:pt x="543522" y="449682"/>
                  <a:pt x="545178" y="423859"/>
                </a:cubicBezTo>
                <a:cubicBezTo>
                  <a:pt x="548687" y="369492"/>
                  <a:pt x="601201" y="351041"/>
                  <a:pt x="640467" y="389638"/>
                </a:cubicBezTo>
                <a:cubicBezTo>
                  <a:pt x="654030" y="402964"/>
                  <a:pt x="664004" y="438288"/>
                  <a:pt x="651940" y="463205"/>
                </a:cubicBezTo>
                <a:cubicBezTo>
                  <a:pt x="631676" y="505113"/>
                  <a:pt x="656198" y="545760"/>
                  <a:pt x="670667" y="589836"/>
                </a:cubicBezTo>
                <a:cubicBezTo>
                  <a:pt x="777941" y="470853"/>
                  <a:pt x="779794" y="479526"/>
                  <a:pt x="787482" y="436080"/>
                </a:cubicBezTo>
                <a:cubicBezTo>
                  <a:pt x="791937" y="410927"/>
                  <a:pt x="786733" y="379900"/>
                  <a:pt x="779439" y="340988"/>
                </a:cubicBezTo>
                <a:cubicBezTo>
                  <a:pt x="775891" y="322104"/>
                  <a:pt x="749674" y="331960"/>
                  <a:pt x="737965" y="305979"/>
                </a:cubicBezTo>
                <a:cubicBezTo>
                  <a:pt x="724994" y="277278"/>
                  <a:pt x="727083" y="251889"/>
                  <a:pt x="749122" y="227840"/>
                </a:cubicBezTo>
                <a:cubicBezTo>
                  <a:pt x="768992" y="206156"/>
                  <a:pt x="792804" y="204540"/>
                  <a:pt x="816656" y="220152"/>
                </a:cubicBezTo>
                <a:cubicBezTo>
                  <a:pt x="849576" y="241638"/>
                  <a:pt x="855371" y="290643"/>
                  <a:pt x="834042" y="308936"/>
                </a:cubicBezTo>
                <a:cubicBezTo>
                  <a:pt x="802976" y="335548"/>
                  <a:pt x="821900" y="382029"/>
                  <a:pt x="829233" y="425593"/>
                </a:cubicBezTo>
                <a:cubicBezTo>
                  <a:pt x="874256" y="385262"/>
                  <a:pt x="908516" y="339687"/>
                  <a:pt x="939661" y="291905"/>
                </a:cubicBezTo>
                <a:cubicBezTo>
                  <a:pt x="955510" y="267619"/>
                  <a:pt x="944944" y="166258"/>
                  <a:pt x="906505" y="161094"/>
                </a:cubicBezTo>
                <a:cubicBezTo>
                  <a:pt x="875990" y="156993"/>
                  <a:pt x="855135" y="120250"/>
                  <a:pt x="870707" y="89025"/>
                </a:cubicBezTo>
                <a:cubicBezTo>
                  <a:pt x="884309" y="61744"/>
                  <a:pt x="910093" y="51414"/>
                  <a:pt x="937966" y="62374"/>
                </a:cubicBezTo>
                <a:cubicBezTo>
                  <a:pt x="967416" y="74005"/>
                  <a:pt x="984842" y="101957"/>
                  <a:pt x="965642" y="137439"/>
                </a:cubicBezTo>
                <a:cubicBezTo>
                  <a:pt x="949359" y="167480"/>
                  <a:pt x="972305" y="186247"/>
                  <a:pt x="976720" y="231309"/>
                </a:cubicBezTo>
                <a:cubicBezTo>
                  <a:pt x="1023793" y="160147"/>
                  <a:pt x="1072837" y="102666"/>
                  <a:pt x="1049892" y="79012"/>
                </a:cubicBezTo>
                <a:cubicBezTo>
                  <a:pt x="1033846" y="62453"/>
                  <a:pt x="1042323" y="11201"/>
                  <a:pt x="1076504" y="2961"/>
                </a:cubicBezTo>
                <a:cubicBezTo>
                  <a:pt x="1099883" y="-2676"/>
                  <a:pt x="1121487" y="-1888"/>
                  <a:pt x="1135641" y="19875"/>
                </a:cubicBezTo>
                <a:cubicBezTo>
                  <a:pt x="1151411" y="44160"/>
                  <a:pt x="1148099" y="104716"/>
                  <a:pt x="1102642" y="101286"/>
                </a:cubicBezTo>
                <a:cubicBezTo>
                  <a:pt x="1072088" y="98960"/>
                  <a:pt x="1042520" y="186956"/>
                  <a:pt x="1002583" y="249760"/>
                </a:cubicBezTo>
                <a:cubicBezTo>
                  <a:pt x="1066884" y="251258"/>
                  <a:pt x="1081826" y="269472"/>
                  <a:pt x="1107531" y="240455"/>
                </a:cubicBezTo>
                <a:cubicBezTo>
                  <a:pt x="1132684" y="212030"/>
                  <a:pt x="1176524" y="218417"/>
                  <a:pt x="1192570" y="249760"/>
                </a:cubicBezTo>
                <a:cubicBezTo>
                  <a:pt x="1203845" y="271719"/>
                  <a:pt x="1199864" y="300223"/>
                  <a:pt x="1176051" y="314968"/>
                </a:cubicBezTo>
                <a:cubicBezTo>
                  <a:pt x="1148572" y="332039"/>
                  <a:pt x="1122867" y="327939"/>
                  <a:pt x="1103904" y="298173"/>
                </a:cubicBezTo>
                <a:cubicBezTo>
                  <a:pt x="1089080" y="274913"/>
                  <a:pt x="1006289" y="265293"/>
                  <a:pt x="982594" y="297227"/>
                </a:cubicBezTo>
                <a:cubicBezTo>
                  <a:pt x="950542" y="340476"/>
                  <a:pt x="910684" y="385065"/>
                  <a:pt x="875438" y="432335"/>
                </a:cubicBezTo>
                <a:cubicBezTo>
                  <a:pt x="949359" y="438998"/>
                  <a:pt x="942578" y="434582"/>
                  <a:pt x="966351" y="418300"/>
                </a:cubicBezTo>
                <a:cubicBezTo>
                  <a:pt x="988153" y="403358"/>
                  <a:pt x="1025922" y="411006"/>
                  <a:pt x="1039445" y="439431"/>
                </a:cubicBezTo>
                <a:cubicBezTo>
                  <a:pt x="1049853" y="461273"/>
                  <a:pt x="1047960" y="482286"/>
                  <a:pt x="1028445" y="498135"/>
                </a:cubicBezTo>
                <a:cubicBezTo>
                  <a:pt x="1002543" y="519069"/>
                  <a:pt x="959058" y="503694"/>
                  <a:pt x="949951" y="477121"/>
                </a:cubicBezTo>
                <a:cubicBezTo>
                  <a:pt x="941948" y="453782"/>
                  <a:pt x="850285" y="456739"/>
                  <a:pt x="821466" y="481852"/>
                </a:cubicBezTo>
                <a:cubicBezTo>
                  <a:pt x="780346" y="517689"/>
                  <a:pt x="775142" y="509134"/>
                  <a:pt x="717976" y="593464"/>
                </a:cubicBezTo>
                <a:cubicBezTo>
                  <a:pt x="698185" y="622677"/>
                  <a:pt x="717227" y="631903"/>
                  <a:pt x="766784" y="644479"/>
                </a:cubicBezTo>
                <a:cubicBezTo>
                  <a:pt x="778651" y="647475"/>
                  <a:pt x="799664" y="630089"/>
                  <a:pt x="811886" y="628197"/>
                </a:cubicBezTo>
                <a:cubicBezTo>
                  <a:pt x="833648" y="624924"/>
                  <a:pt x="854977" y="630641"/>
                  <a:pt x="865109" y="653350"/>
                </a:cubicBezTo>
                <a:cubicBezTo>
                  <a:pt x="874965" y="675506"/>
                  <a:pt x="864163" y="699437"/>
                  <a:pt x="848117" y="713985"/>
                </a:cubicBezTo>
                <a:cubicBezTo>
                  <a:pt x="830297" y="730109"/>
                  <a:pt x="799191" y="727271"/>
                  <a:pt x="783815" y="710279"/>
                </a:cubicBezTo>
                <a:cubicBezTo>
                  <a:pt x="765601" y="689817"/>
                  <a:pt x="780504" y="684731"/>
                  <a:pt x="755706" y="680710"/>
                </a:cubicBezTo>
                <a:lnTo>
                  <a:pt x="719396" y="669711"/>
                </a:lnTo>
                <a:close/>
              </a:path>
            </a:pathLst>
          </a:custGeom>
          <a:solidFill>
            <a:schemeClr val="accent4"/>
          </a:solidFill>
          <a:ln w="39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AC25E275-7E11-4D7A-813B-328A812EEABA}"/>
              </a:ext>
            </a:extLst>
          </p:cNvPr>
          <p:cNvSpPr/>
          <p:nvPr/>
        </p:nvSpPr>
        <p:spPr>
          <a:xfrm flipH="1">
            <a:off x="7089394" y="1276097"/>
            <a:ext cx="825299" cy="1589023"/>
          </a:xfrm>
          <a:custGeom>
            <a:avLst/>
            <a:gdLst>
              <a:gd name="connsiteX0" fmla="*/ 815409 w 1331832"/>
              <a:gd name="connsiteY0" fmla="*/ 671577 h 2564296"/>
              <a:gd name="connsiteX1" fmla="*/ 837030 w 1331832"/>
              <a:gd name="connsiteY1" fmla="*/ 690704 h 2564296"/>
              <a:gd name="connsiteX2" fmla="*/ 822893 w 1331832"/>
              <a:gd name="connsiteY2" fmla="*/ 702762 h 2564296"/>
              <a:gd name="connsiteX3" fmla="*/ 807093 w 1331832"/>
              <a:gd name="connsiteY3" fmla="*/ 682803 h 2564296"/>
              <a:gd name="connsiteX4" fmla="*/ 815409 w 1331832"/>
              <a:gd name="connsiteY4" fmla="*/ 671577 h 2564296"/>
              <a:gd name="connsiteX5" fmla="*/ 916448 w 1331832"/>
              <a:gd name="connsiteY5" fmla="*/ 360974 h 2564296"/>
              <a:gd name="connsiteX6" fmla="*/ 929753 w 1331832"/>
              <a:gd name="connsiteY6" fmla="*/ 394238 h 2564296"/>
              <a:gd name="connsiteX7" fmla="*/ 896074 w 1331832"/>
              <a:gd name="connsiteY7" fmla="*/ 554737 h 2564296"/>
              <a:gd name="connsiteX8" fmla="*/ 893579 w 1331832"/>
              <a:gd name="connsiteY8" fmla="*/ 560142 h 2564296"/>
              <a:gd name="connsiteX9" fmla="*/ 872789 w 1331832"/>
              <a:gd name="connsiteY9" fmla="*/ 593406 h 2564296"/>
              <a:gd name="connsiteX10" fmla="*/ 828298 w 1331832"/>
              <a:gd name="connsiteY10" fmla="*/ 634986 h 2564296"/>
              <a:gd name="connsiteX11" fmla="*/ 848673 w 1331832"/>
              <a:gd name="connsiteY11" fmla="*/ 649539 h 2564296"/>
              <a:gd name="connsiteX12" fmla="*/ 817072 w 1331832"/>
              <a:gd name="connsiteY12" fmla="*/ 655361 h 2564296"/>
              <a:gd name="connsiteX13" fmla="*/ 807508 w 1331832"/>
              <a:gd name="connsiteY13" fmla="*/ 638729 h 2564296"/>
              <a:gd name="connsiteX14" fmla="*/ 834535 w 1331832"/>
              <a:gd name="connsiteY14" fmla="*/ 533531 h 2564296"/>
              <a:gd name="connsiteX15" fmla="*/ 899816 w 1331832"/>
              <a:gd name="connsiteY15" fmla="*/ 390080 h 2564296"/>
              <a:gd name="connsiteX16" fmla="*/ 916448 w 1331832"/>
              <a:gd name="connsiteY16" fmla="*/ 360974 h 2564296"/>
              <a:gd name="connsiteX17" fmla="*/ 596282 w 1331832"/>
              <a:gd name="connsiteY17" fmla="*/ 2139 h 2564296"/>
              <a:gd name="connsiteX18" fmla="*/ 413330 w 1331832"/>
              <a:gd name="connsiteY18" fmla="*/ 46630 h 2564296"/>
              <a:gd name="connsiteX19" fmla="*/ 331002 w 1331832"/>
              <a:gd name="connsiteY19" fmla="*/ 120227 h 2564296"/>
              <a:gd name="connsiteX20" fmla="*/ 313954 w 1331832"/>
              <a:gd name="connsiteY20" fmla="*/ 146422 h 2564296"/>
              <a:gd name="connsiteX21" fmla="*/ 256990 w 1331832"/>
              <a:gd name="connsiteY21" fmla="*/ 357648 h 2564296"/>
              <a:gd name="connsiteX22" fmla="*/ 237031 w 1331832"/>
              <a:gd name="connsiteY22" fmla="*/ 439976 h 2564296"/>
              <a:gd name="connsiteX23" fmla="*/ 195867 w 1331832"/>
              <a:gd name="connsiteY23" fmla="*/ 499851 h 2564296"/>
              <a:gd name="connsiteX24" fmla="*/ 199194 w 1331832"/>
              <a:gd name="connsiteY24" fmla="*/ 518978 h 2564296"/>
              <a:gd name="connsiteX25" fmla="*/ 247011 w 1331832"/>
              <a:gd name="connsiteY25" fmla="*/ 597980 h 2564296"/>
              <a:gd name="connsiteX26" fmla="*/ 254911 w 1331832"/>
              <a:gd name="connsiteY26" fmla="*/ 634155 h 2564296"/>
              <a:gd name="connsiteX27" fmla="*/ 266969 w 1331832"/>
              <a:gd name="connsiteY27" fmla="*/ 690288 h 2564296"/>
              <a:gd name="connsiteX28" fmla="*/ 317696 w 1331832"/>
              <a:gd name="connsiteY28" fmla="*/ 742678 h 2564296"/>
              <a:gd name="connsiteX29" fmla="*/ 423725 w 1331832"/>
              <a:gd name="connsiteY29" fmla="*/ 746836 h 2564296"/>
              <a:gd name="connsiteX30" fmla="*/ 456158 w 1331832"/>
              <a:gd name="connsiteY30" fmla="*/ 769290 h 2564296"/>
              <a:gd name="connsiteX31" fmla="*/ 496074 w 1331832"/>
              <a:gd name="connsiteY31" fmla="*/ 925630 h 2564296"/>
              <a:gd name="connsiteX32" fmla="*/ 482353 w 1331832"/>
              <a:gd name="connsiteY32" fmla="*/ 965131 h 2564296"/>
              <a:gd name="connsiteX33" fmla="*/ 324349 w 1331832"/>
              <a:gd name="connsiteY33" fmla="*/ 1124382 h 2564296"/>
              <a:gd name="connsiteX34" fmla="*/ 116034 w 1331832"/>
              <a:gd name="connsiteY34" fmla="*/ 1344756 h 2564296"/>
              <a:gd name="connsiteX35" fmla="*/ 85680 w 1331832"/>
              <a:gd name="connsiteY35" fmla="*/ 1535608 h 2564296"/>
              <a:gd name="connsiteX36" fmla="*/ 101065 w 1331832"/>
              <a:gd name="connsiteY36" fmla="*/ 1669911 h 2564296"/>
              <a:gd name="connsiteX37" fmla="*/ 94390 w 1331832"/>
              <a:gd name="connsiteY37" fmla="*/ 1767031 h 2564296"/>
              <a:gd name="connsiteX38" fmla="*/ 81904 w 1331832"/>
              <a:gd name="connsiteY38" fmla="*/ 1784951 h 2564296"/>
              <a:gd name="connsiteX39" fmla="*/ 2641 w 1331832"/>
              <a:gd name="connsiteY39" fmla="*/ 2044009 h 2564296"/>
              <a:gd name="connsiteX40" fmla="*/ 165022 w 1331832"/>
              <a:gd name="connsiteY40" fmla="*/ 2496662 h 2564296"/>
              <a:gd name="connsiteX41" fmla="*/ 206559 w 1331832"/>
              <a:gd name="connsiteY41" fmla="*/ 2519751 h 2564296"/>
              <a:gd name="connsiteX42" fmla="*/ 213747 w 1331832"/>
              <a:gd name="connsiteY42" fmla="*/ 2549327 h 2564296"/>
              <a:gd name="connsiteX43" fmla="*/ 235368 w 1331832"/>
              <a:gd name="connsiteY43" fmla="*/ 2564296 h 2564296"/>
              <a:gd name="connsiteX44" fmla="*/ 632457 w 1331832"/>
              <a:gd name="connsiteY44" fmla="*/ 2563880 h 2564296"/>
              <a:gd name="connsiteX45" fmla="*/ 958859 w 1331832"/>
              <a:gd name="connsiteY45" fmla="*/ 2559722 h 2564296"/>
              <a:gd name="connsiteX46" fmla="*/ 977154 w 1331832"/>
              <a:gd name="connsiteY46" fmla="*/ 2543922 h 2564296"/>
              <a:gd name="connsiteX47" fmla="*/ 930585 w 1331832"/>
              <a:gd name="connsiteY47" fmla="*/ 2378850 h 2564296"/>
              <a:gd name="connsiteX48" fmla="*/ 777987 w 1331832"/>
              <a:gd name="connsiteY48" fmla="*/ 2158060 h 2564296"/>
              <a:gd name="connsiteX49" fmla="*/ 728922 w 1331832"/>
              <a:gd name="connsiteY49" fmla="*/ 2068663 h 2564296"/>
              <a:gd name="connsiteX50" fmla="*/ 743475 w 1331832"/>
              <a:gd name="connsiteY50" fmla="*/ 1836231 h 2564296"/>
              <a:gd name="connsiteX51" fmla="*/ 834120 w 1331832"/>
              <a:gd name="connsiteY51" fmla="*/ 1627500 h 2564296"/>
              <a:gd name="connsiteX52" fmla="*/ 850336 w 1331832"/>
              <a:gd name="connsiteY52" fmla="*/ 1608373 h 2564296"/>
              <a:gd name="connsiteX53" fmla="*/ 856573 w 1331832"/>
              <a:gd name="connsiteY53" fmla="*/ 1620847 h 2564296"/>
              <a:gd name="connsiteX54" fmla="*/ 1022061 w 1331832"/>
              <a:gd name="connsiteY54" fmla="*/ 2115233 h 2564296"/>
              <a:gd name="connsiteX55" fmla="*/ 1149711 w 1331832"/>
              <a:gd name="connsiteY55" fmla="*/ 2554733 h 2564296"/>
              <a:gd name="connsiteX56" fmla="*/ 1165096 w 1331832"/>
              <a:gd name="connsiteY56" fmla="*/ 2564296 h 2564296"/>
              <a:gd name="connsiteX57" fmla="*/ 1296073 w 1331832"/>
              <a:gd name="connsiteY57" fmla="*/ 2563880 h 2564296"/>
              <a:gd name="connsiteX58" fmla="*/ 1331832 w 1331832"/>
              <a:gd name="connsiteY58" fmla="*/ 2547248 h 2564296"/>
              <a:gd name="connsiteX59" fmla="*/ 1331832 w 1331832"/>
              <a:gd name="connsiteY59" fmla="*/ 2497352 h 2564296"/>
              <a:gd name="connsiteX60" fmla="*/ 1327258 w 1331832"/>
              <a:gd name="connsiteY60" fmla="*/ 2488205 h 2564296"/>
              <a:gd name="connsiteX61" fmla="*/ 1293578 w 1331832"/>
              <a:gd name="connsiteY61" fmla="*/ 2258268 h 2564296"/>
              <a:gd name="connsiteX62" fmla="*/ 1211250 w 1331832"/>
              <a:gd name="connsiteY62" fmla="*/ 1916065 h 2564296"/>
              <a:gd name="connsiteX63" fmla="*/ 1142227 w 1331832"/>
              <a:gd name="connsiteY63" fmla="*/ 1571783 h 2564296"/>
              <a:gd name="connsiteX64" fmla="*/ 1128506 w 1331832"/>
              <a:gd name="connsiteY64" fmla="*/ 1358478 h 2564296"/>
              <a:gd name="connsiteX65" fmla="*/ 976323 w 1331832"/>
              <a:gd name="connsiteY65" fmla="*/ 986337 h 2564296"/>
              <a:gd name="connsiteX66" fmla="*/ 882352 w 1331832"/>
              <a:gd name="connsiteY66" fmla="*/ 847460 h 2564296"/>
              <a:gd name="connsiteX67" fmla="*/ 871957 w 1331832"/>
              <a:gd name="connsiteY67" fmla="*/ 812117 h 2564296"/>
              <a:gd name="connsiteX68" fmla="*/ 884431 w 1331832"/>
              <a:gd name="connsiteY68" fmla="*/ 795485 h 2564296"/>
              <a:gd name="connsiteX69" fmla="*/ 894826 w 1331832"/>
              <a:gd name="connsiteY69" fmla="*/ 810870 h 2564296"/>
              <a:gd name="connsiteX70" fmla="*/ 899816 w 1331832"/>
              <a:gd name="connsiteY70" fmla="*/ 857023 h 2564296"/>
              <a:gd name="connsiteX71" fmla="*/ 954701 w 1331832"/>
              <a:gd name="connsiteY71" fmla="*/ 833323 h 2564296"/>
              <a:gd name="connsiteX72" fmla="*/ 996697 w 1331832"/>
              <a:gd name="connsiteY72" fmla="*/ 802138 h 2564296"/>
              <a:gd name="connsiteX73" fmla="*/ 1029545 w 1331832"/>
              <a:gd name="connsiteY73" fmla="*/ 742678 h 2564296"/>
              <a:gd name="connsiteX74" fmla="*/ 1051583 w 1331832"/>
              <a:gd name="connsiteY74" fmla="*/ 723967 h 2564296"/>
              <a:gd name="connsiteX75" fmla="*/ 1054909 w 1331832"/>
              <a:gd name="connsiteY75" fmla="*/ 754321 h 2564296"/>
              <a:gd name="connsiteX76" fmla="*/ 1044514 w 1331832"/>
              <a:gd name="connsiteY76" fmla="*/ 815443 h 2564296"/>
              <a:gd name="connsiteX77" fmla="*/ 1056572 w 1331832"/>
              <a:gd name="connsiteY77" fmla="*/ 808375 h 2564296"/>
              <a:gd name="connsiteX78" fmla="*/ 1077362 w 1331832"/>
              <a:gd name="connsiteY78" fmla="*/ 793406 h 2564296"/>
              <a:gd name="connsiteX79" fmla="*/ 1089005 w 1331832"/>
              <a:gd name="connsiteY79" fmla="*/ 818354 h 2564296"/>
              <a:gd name="connsiteX80" fmla="*/ 1106884 w 1331832"/>
              <a:gd name="connsiteY80" fmla="*/ 894861 h 2564296"/>
              <a:gd name="connsiteX81" fmla="*/ 1119358 w 1331832"/>
              <a:gd name="connsiteY81" fmla="*/ 911909 h 2564296"/>
              <a:gd name="connsiteX82" fmla="*/ 1128921 w 1331832"/>
              <a:gd name="connsiteY82" fmla="*/ 893614 h 2564296"/>
              <a:gd name="connsiteX83" fmla="*/ 1132248 w 1331832"/>
              <a:gd name="connsiteY83" fmla="*/ 869081 h 2564296"/>
              <a:gd name="connsiteX84" fmla="*/ 1142227 w 1331832"/>
              <a:gd name="connsiteY84" fmla="*/ 834986 h 2564296"/>
              <a:gd name="connsiteX85" fmla="*/ 1170086 w 1331832"/>
              <a:gd name="connsiteY85" fmla="*/ 854944 h 2564296"/>
              <a:gd name="connsiteX86" fmla="*/ 1191291 w 1331832"/>
              <a:gd name="connsiteY86" fmla="*/ 866587 h 2564296"/>
              <a:gd name="connsiteX87" fmla="*/ 1193370 w 1331832"/>
              <a:gd name="connsiteY87" fmla="*/ 839560 h 2564296"/>
              <a:gd name="connsiteX88" fmla="*/ 1177154 w 1331832"/>
              <a:gd name="connsiteY88" fmla="*/ 810870 h 2564296"/>
              <a:gd name="connsiteX89" fmla="*/ 1150543 w 1331832"/>
              <a:gd name="connsiteY89" fmla="*/ 776358 h 2564296"/>
              <a:gd name="connsiteX90" fmla="*/ 1121853 w 1331832"/>
              <a:gd name="connsiteY90" fmla="*/ 704841 h 2564296"/>
              <a:gd name="connsiteX91" fmla="*/ 1106468 w 1331832"/>
              <a:gd name="connsiteY91" fmla="*/ 638729 h 2564296"/>
              <a:gd name="connsiteX92" fmla="*/ 1121021 w 1331832"/>
              <a:gd name="connsiteY92" fmla="*/ 597980 h 2564296"/>
              <a:gd name="connsiteX93" fmla="*/ 1094826 w 1331832"/>
              <a:gd name="connsiteY93" fmla="*/ 573448 h 2564296"/>
              <a:gd name="connsiteX94" fmla="*/ 1082768 w 1331832"/>
              <a:gd name="connsiteY94" fmla="*/ 522720 h 2564296"/>
              <a:gd name="connsiteX95" fmla="*/ 1138485 w 1331832"/>
              <a:gd name="connsiteY95" fmla="*/ 402554 h 2564296"/>
              <a:gd name="connsiteX96" fmla="*/ 1149711 w 1331832"/>
              <a:gd name="connsiteY96" fmla="*/ 329374 h 2564296"/>
              <a:gd name="connsiteX97" fmla="*/ 1134743 w 1331832"/>
              <a:gd name="connsiteY97" fmla="*/ 284052 h 2564296"/>
              <a:gd name="connsiteX98" fmla="*/ 1099400 w 1331832"/>
              <a:gd name="connsiteY98" fmla="*/ 228334 h 2564296"/>
              <a:gd name="connsiteX99" fmla="*/ 1106468 w 1331832"/>
              <a:gd name="connsiteY99" fmla="*/ 202971 h 2564296"/>
              <a:gd name="connsiteX100" fmla="*/ 1112289 w 1331832"/>
              <a:gd name="connsiteY100" fmla="*/ 200892 h 2564296"/>
              <a:gd name="connsiteX101" fmla="*/ 1081936 w 1331832"/>
              <a:gd name="connsiteY101" fmla="*/ 181765 h 2564296"/>
              <a:gd name="connsiteX102" fmla="*/ 1046177 w 1331832"/>
              <a:gd name="connsiteY102" fmla="*/ 174696 h 2564296"/>
              <a:gd name="connsiteX103" fmla="*/ 1037861 w 1331832"/>
              <a:gd name="connsiteY103" fmla="*/ 161391 h 2564296"/>
              <a:gd name="connsiteX104" fmla="*/ 970917 w 1331832"/>
              <a:gd name="connsiteY104" fmla="*/ 182596 h 2564296"/>
              <a:gd name="connsiteX105" fmla="*/ 895242 w 1331832"/>
              <a:gd name="connsiteY105" fmla="*/ 172201 h 2564296"/>
              <a:gd name="connsiteX106" fmla="*/ 859899 w 1331832"/>
              <a:gd name="connsiteY106" fmla="*/ 128958 h 2564296"/>
              <a:gd name="connsiteX107" fmla="*/ 596282 w 1331832"/>
              <a:gd name="connsiteY107" fmla="*/ 2139 h 25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1331832" h="2564296">
                <a:moveTo>
                  <a:pt x="815409" y="671577"/>
                </a:moveTo>
                <a:cubicBezTo>
                  <a:pt x="824140" y="676151"/>
                  <a:pt x="835783" y="678645"/>
                  <a:pt x="837030" y="690704"/>
                </a:cubicBezTo>
                <a:cubicBezTo>
                  <a:pt x="837446" y="699435"/>
                  <a:pt x="829962" y="703177"/>
                  <a:pt x="822893" y="702762"/>
                </a:cubicBezTo>
                <a:cubicBezTo>
                  <a:pt x="811251" y="701930"/>
                  <a:pt x="806677" y="694030"/>
                  <a:pt x="807093" y="682803"/>
                </a:cubicBezTo>
                <a:cubicBezTo>
                  <a:pt x="807508" y="677398"/>
                  <a:pt x="807093" y="671577"/>
                  <a:pt x="815409" y="671577"/>
                </a:cubicBezTo>
                <a:close/>
                <a:moveTo>
                  <a:pt x="916448" y="360974"/>
                </a:moveTo>
                <a:cubicBezTo>
                  <a:pt x="931417" y="362638"/>
                  <a:pt x="930169" y="381764"/>
                  <a:pt x="929753" y="394238"/>
                </a:cubicBezTo>
                <a:cubicBezTo>
                  <a:pt x="926843" y="449540"/>
                  <a:pt x="918527" y="503594"/>
                  <a:pt x="896074" y="554737"/>
                </a:cubicBezTo>
                <a:cubicBezTo>
                  <a:pt x="895242" y="556816"/>
                  <a:pt x="892747" y="559311"/>
                  <a:pt x="893579" y="560142"/>
                </a:cubicBezTo>
                <a:cubicBezTo>
                  <a:pt x="907716" y="584259"/>
                  <a:pt x="883184" y="585506"/>
                  <a:pt x="872789" y="593406"/>
                </a:cubicBezTo>
                <a:cubicBezTo>
                  <a:pt x="856157" y="605880"/>
                  <a:pt x="838693" y="617107"/>
                  <a:pt x="828298" y="634986"/>
                </a:cubicBezTo>
                <a:cubicBezTo>
                  <a:pt x="834951" y="642471"/>
                  <a:pt x="853662" y="637065"/>
                  <a:pt x="848673" y="649539"/>
                </a:cubicBezTo>
                <a:cubicBezTo>
                  <a:pt x="844515" y="660766"/>
                  <a:pt x="828714" y="658271"/>
                  <a:pt x="817072" y="655361"/>
                </a:cubicBezTo>
                <a:cubicBezTo>
                  <a:pt x="808756" y="653282"/>
                  <a:pt x="808340" y="645797"/>
                  <a:pt x="807508" y="638729"/>
                </a:cubicBezTo>
                <a:cubicBezTo>
                  <a:pt x="803766" y="600475"/>
                  <a:pt x="809172" y="564716"/>
                  <a:pt x="834535" y="533531"/>
                </a:cubicBezTo>
                <a:cubicBezTo>
                  <a:pt x="868631" y="491535"/>
                  <a:pt x="889837" y="443303"/>
                  <a:pt x="899816" y="390080"/>
                </a:cubicBezTo>
                <a:cubicBezTo>
                  <a:pt x="901895" y="379270"/>
                  <a:pt x="901479" y="359311"/>
                  <a:pt x="916448" y="360974"/>
                </a:cubicBezTo>
                <a:close/>
                <a:moveTo>
                  <a:pt x="596282" y="2139"/>
                </a:moveTo>
                <a:cubicBezTo>
                  <a:pt x="533081" y="9208"/>
                  <a:pt x="473205" y="27503"/>
                  <a:pt x="413330" y="46630"/>
                </a:cubicBezTo>
                <a:cubicBezTo>
                  <a:pt x="376324" y="58688"/>
                  <a:pt x="345555" y="81141"/>
                  <a:pt x="331002" y="120227"/>
                </a:cubicBezTo>
                <a:cubicBezTo>
                  <a:pt x="327260" y="129790"/>
                  <a:pt x="321023" y="138522"/>
                  <a:pt x="313954" y="146422"/>
                </a:cubicBezTo>
                <a:cubicBezTo>
                  <a:pt x="260732" y="207544"/>
                  <a:pt x="245763" y="279062"/>
                  <a:pt x="256990" y="357648"/>
                </a:cubicBezTo>
                <a:cubicBezTo>
                  <a:pt x="261564" y="387586"/>
                  <a:pt x="255327" y="415028"/>
                  <a:pt x="237031" y="439976"/>
                </a:cubicBezTo>
                <a:cubicBezTo>
                  <a:pt x="222478" y="459519"/>
                  <a:pt x="210004" y="480309"/>
                  <a:pt x="195867" y="499851"/>
                </a:cubicBezTo>
                <a:cubicBezTo>
                  <a:pt x="190046" y="508167"/>
                  <a:pt x="188383" y="514404"/>
                  <a:pt x="199194" y="518978"/>
                </a:cubicBezTo>
                <a:cubicBezTo>
                  <a:pt x="234537" y="533531"/>
                  <a:pt x="251169" y="558479"/>
                  <a:pt x="247011" y="597980"/>
                </a:cubicBezTo>
                <a:cubicBezTo>
                  <a:pt x="245763" y="609623"/>
                  <a:pt x="249505" y="623344"/>
                  <a:pt x="254911" y="634155"/>
                </a:cubicBezTo>
                <a:cubicBezTo>
                  <a:pt x="264058" y="652034"/>
                  <a:pt x="266553" y="670745"/>
                  <a:pt x="266969" y="690288"/>
                </a:cubicBezTo>
                <a:cubicBezTo>
                  <a:pt x="267385" y="728957"/>
                  <a:pt x="279027" y="740599"/>
                  <a:pt x="317696" y="742678"/>
                </a:cubicBezTo>
                <a:cubicBezTo>
                  <a:pt x="353039" y="744342"/>
                  <a:pt x="388382" y="746005"/>
                  <a:pt x="423725" y="746836"/>
                </a:cubicBezTo>
                <a:cubicBezTo>
                  <a:pt x="440357" y="747252"/>
                  <a:pt x="450752" y="752658"/>
                  <a:pt x="456158" y="769290"/>
                </a:cubicBezTo>
                <a:cubicBezTo>
                  <a:pt x="473205" y="820433"/>
                  <a:pt x="490669" y="871160"/>
                  <a:pt x="496074" y="925630"/>
                </a:cubicBezTo>
                <a:cubicBezTo>
                  <a:pt x="497738" y="942678"/>
                  <a:pt x="494411" y="953489"/>
                  <a:pt x="482353" y="965131"/>
                </a:cubicBezTo>
                <a:cubicBezTo>
                  <a:pt x="429131" y="1017522"/>
                  <a:pt x="376324" y="1070744"/>
                  <a:pt x="324349" y="1124382"/>
                </a:cubicBezTo>
                <a:cubicBezTo>
                  <a:pt x="254079" y="1197147"/>
                  <a:pt x="180067" y="1266586"/>
                  <a:pt x="116034" y="1344756"/>
                </a:cubicBezTo>
                <a:cubicBezTo>
                  <a:pt x="68633" y="1402552"/>
                  <a:pt x="56574" y="1469912"/>
                  <a:pt x="85680" y="1535608"/>
                </a:cubicBezTo>
                <a:cubicBezTo>
                  <a:pt x="106055" y="1581762"/>
                  <a:pt x="108549" y="1622510"/>
                  <a:pt x="101065" y="1669911"/>
                </a:cubicBezTo>
                <a:lnTo>
                  <a:pt x="94390" y="1767031"/>
                </a:lnTo>
                <a:lnTo>
                  <a:pt x="81904" y="1784951"/>
                </a:lnTo>
                <a:cubicBezTo>
                  <a:pt x="39878" y="1857197"/>
                  <a:pt x="11226" y="1946224"/>
                  <a:pt x="2641" y="2044009"/>
                </a:cubicBezTo>
                <a:cubicBezTo>
                  <a:pt x="-14529" y="2239579"/>
                  <a:pt x="53445" y="2414638"/>
                  <a:pt x="165022" y="2496662"/>
                </a:cubicBezTo>
                <a:lnTo>
                  <a:pt x="206559" y="2519751"/>
                </a:lnTo>
                <a:lnTo>
                  <a:pt x="213747" y="2549327"/>
                </a:lnTo>
                <a:cubicBezTo>
                  <a:pt x="217489" y="2562633"/>
                  <a:pt x="223726" y="2564296"/>
                  <a:pt x="235368" y="2564296"/>
                </a:cubicBezTo>
                <a:cubicBezTo>
                  <a:pt x="367592" y="2563880"/>
                  <a:pt x="500232" y="2564712"/>
                  <a:pt x="632457" y="2563880"/>
                </a:cubicBezTo>
                <a:cubicBezTo>
                  <a:pt x="741396" y="2563465"/>
                  <a:pt x="849920" y="2561386"/>
                  <a:pt x="958859" y="2559722"/>
                </a:cubicBezTo>
                <a:cubicBezTo>
                  <a:pt x="969254" y="2559722"/>
                  <a:pt x="979649" y="2560970"/>
                  <a:pt x="977154" y="2543922"/>
                </a:cubicBezTo>
                <a:cubicBezTo>
                  <a:pt x="968007" y="2486957"/>
                  <a:pt x="953454" y="2431656"/>
                  <a:pt x="930585" y="2378850"/>
                </a:cubicBezTo>
                <a:cubicBezTo>
                  <a:pt x="894411" y="2294858"/>
                  <a:pt x="840772" y="2223341"/>
                  <a:pt x="777987" y="2158060"/>
                </a:cubicBezTo>
                <a:cubicBezTo>
                  <a:pt x="753039" y="2132280"/>
                  <a:pt x="734328" y="2104422"/>
                  <a:pt x="728922" y="2068663"/>
                </a:cubicBezTo>
                <a:cubicBezTo>
                  <a:pt x="717280" y="1990077"/>
                  <a:pt x="722685" y="1911907"/>
                  <a:pt x="743475" y="1836231"/>
                </a:cubicBezTo>
                <a:cubicBezTo>
                  <a:pt x="763434" y="1762635"/>
                  <a:pt x="797113" y="1694028"/>
                  <a:pt x="834120" y="1627500"/>
                </a:cubicBezTo>
                <a:cubicBezTo>
                  <a:pt x="837862" y="1620847"/>
                  <a:pt x="840772" y="1612115"/>
                  <a:pt x="850336" y="1608373"/>
                </a:cubicBezTo>
                <a:cubicBezTo>
                  <a:pt x="852415" y="1612531"/>
                  <a:pt x="855325" y="1616689"/>
                  <a:pt x="856573" y="1620847"/>
                </a:cubicBezTo>
                <a:cubicBezTo>
                  <a:pt x="911458" y="1785504"/>
                  <a:pt x="987134" y="1942676"/>
                  <a:pt x="1022061" y="2115233"/>
                </a:cubicBezTo>
                <a:cubicBezTo>
                  <a:pt x="1051998" y="2264505"/>
                  <a:pt x="1114784" y="2405876"/>
                  <a:pt x="1149711" y="2554733"/>
                </a:cubicBezTo>
                <a:cubicBezTo>
                  <a:pt x="1151790" y="2563465"/>
                  <a:pt x="1157612" y="2564296"/>
                  <a:pt x="1165096" y="2564296"/>
                </a:cubicBezTo>
                <a:cubicBezTo>
                  <a:pt x="1208755" y="2564296"/>
                  <a:pt x="1252414" y="2564296"/>
                  <a:pt x="1296073" y="2563880"/>
                </a:cubicBezTo>
                <a:cubicBezTo>
                  <a:pt x="1310210" y="2563880"/>
                  <a:pt x="1323516" y="2560970"/>
                  <a:pt x="1331832" y="2547248"/>
                </a:cubicBezTo>
                <a:cubicBezTo>
                  <a:pt x="1331832" y="2530616"/>
                  <a:pt x="1331832" y="2513984"/>
                  <a:pt x="1331832" y="2497352"/>
                </a:cubicBezTo>
                <a:cubicBezTo>
                  <a:pt x="1327258" y="2495273"/>
                  <a:pt x="1327674" y="2491531"/>
                  <a:pt x="1327258" y="2488205"/>
                </a:cubicBezTo>
                <a:cubicBezTo>
                  <a:pt x="1316031" y="2411698"/>
                  <a:pt x="1306884" y="2334775"/>
                  <a:pt x="1293578" y="2258268"/>
                </a:cubicBezTo>
                <a:cubicBezTo>
                  <a:pt x="1273620" y="2142260"/>
                  <a:pt x="1248256" y="2027083"/>
                  <a:pt x="1211250" y="1916065"/>
                </a:cubicBezTo>
                <a:cubicBezTo>
                  <a:pt x="1173828" y="1803799"/>
                  <a:pt x="1145553" y="1690701"/>
                  <a:pt x="1142227" y="1571783"/>
                </a:cubicBezTo>
                <a:cubicBezTo>
                  <a:pt x="1140148" y="1500681"/>
                  <a:pt x="1138069" y="1429579"/>
                  <a:pt x="1128506" y="1358478"/>
                </a:cubicBezTo>
                <a:cubicBezTo>
                  <a:pt x="1110210" y="1220848"/>
                  <a:pt x="1071957" y="1092782"/>
                  <a:pt x="976323" y="986337"/>
                </a:cubicBezTo>
                <a:cubicBezTo>
                  <a:pt x="938901" y="944757"/>
                  <a:pt x="907716" y="897356"/>
                  <a:pt x="882352" y="847460"/>
                </a:cubicBezTo>
                <a:cubicBezTo>
                  <a:pt x="876531" y="836233"/>
                  <a:pt x="870710" y="825007"/>
                  <a:pt x="871957" y="812117"/>
                </a:cubicBezTo>
                <a:cubicBezTo>
                  <a:pt x="872789" y="805048"/>
                  <a:pt x="875284" y="795485"/>
                  <a:pt x="884431" y="795485"/>
                </a:cubicBezTo>
                <a:cubicBezTo>
                  <a:pt x="893163" y="795485"/>
                  <a:pt x="893995" y="803801"/>
                  <a:pt x="894826" y="810870"/>
                </a:cubicBezTo>
                <a:cubicBezTo>
                  <a:pt x="896490" y="824591"/>
                  <a:pt x="897737" y="838728"/>
                  <a:pt x="899816" y="857023"/>
                </a:cubicBezTo>
                <a:cubicBezTo>
                  <a:pt x="917280" y="838728"/>
                  <a:pt x="933496" y="832907"/>
                  <a:pt x="954701" y="833323"/>
                </a:cubicBezTo>
                <a:cubicBezTo>
                  <a:pt x="973412" y="833323"/>
                  <a:pt x="990876" y="822512"/>
                  <a:pt x="996697" y="802138"/>
                </a:cubicBezTo>
                <a:cubicBezTo>
                  <a:pt x="1002934" y="779685"/>
                  <a:pt x="1015408" y="760558"/>
                  <a:pt x="1029545" y="742678"/>
                </a:cubicBezTo>
                <a:cubicBezTo>
                  <a:pt x="1035782" y="734778"/>
                  <a:pt x="1042019" y="719809"/>
                  <a:pt x="1051583" y="723967"/>
                </a:cubicBezTo>
                <a:cubicBezTo>
                  <a:pt x="1062393" y="728541"/>
                  <a:pt x="1056572" y="743510"/>
                  <a:pt x="1054909" y="754321"/>
                </a:cubicBezTo>
                <a:cubicBezTo>
                  <a:pt x="1051998" y="774695"/>
                  <a:pt x="1047840" y="795069"/>
                  <a:pt x="1044514" y="815443"/>
                </a:cubicBezTo>
                <a:cubicBezTo>
                  <a:pt x="1051167" y="814196"/>
                  <a:pt x="1053246" y="810454"/>
                  <a:pt x="1056572" y="808375"/>
                </a:cubicBezTo>
                <a:cubicBezTo>
                  <a:pt x="1063225" y="802969"/>
                  <a:pt x="1067383" y="790911"/>
                  <a:pt x="1077362" y="793406"/>
                </a:cubicBezTo>
                <a:cubicBezTo>
                  <a:pt x="1088173" y="796317"/>
                  <a:pt x="1086926" y="809206"/>
                  <a:pt x="1089005" y="818354"/>
                </a:cubicBezTo>
                <a:cubicBezTo>
                  <a:pt x="1094826" y="843718"/>
                  <a:pt x="1098152" y="869913"/>
                  <a:pt x="1106884" y="894861"/>
                </a:cubicBezTo>
                <a:cubicBezTo>
                  <a:pt x="1109379" y="901930"/>
                  <a:pt x="1110626" y="912325"/>
                  <a:pt x="1119358" y="911909"/>
                </a:cubicBezTo>
                <a:cubicBezTo>
                  <a:pt x="1128921" y="911493"/>
                  <a:pt x="1127674" y="900682"/>
                  <a:pt x="1128921" y="893614"/>
                </a:cubicBezTo>
                <a:cubicBezTo>
                  <a:pt x="1130585" y="885298"/>
                  <a:pt x="1131000" y="876982"/>
                  <a:pt x="1132248" y="869081"/>
                </a:cubicBezTo>
                <a:cubicBezTo>
                  <a:pt x="1133911" y="857023"/>
                  <a:pt x="1130585" y="839976"/>
                  <a:pt x="1142227" y="834986"/>
                </a:cubicBezTo>
                <a:cubicBezTo>
                  <a:pt x="1155948" y="829165"/>
                  <a:pt x="1160938" y="847460"/>
                  <a:pt x="1170086" y="854944"/>
                </a:cubicBezTo>
                <a:cubicBezTo>
                  <a:pt x="1176738" y="860350"/>
                  <a:pt x="1181728" y="872408"/>
                  <a:pt x="1191291" y="866587"/>
                </a:cubicBezTo>
                <a:cubicBezTo>
                  <a:pt x="1200439" y="860765"/>
                  <a:pt x="1197113" y="848291"/>
                  <a:pt x="1193370" y="839560"/>
                </a:cubicBezTo>
                <a:cubicBezTo>
                  <a:pt x="1189212" y="829581"/>
                  <a:pt x="1183391" y="820017"/>
                  <a:pt x="1177154" y="810870"/>
                </a:cubicBezTo>
                <a:cubicBezTo>
                  <a:pt x="1168838" y="798811"/>
                  <a:pt x="1159275" y="788001"/>
                  <a:pt x="1150543" y="776358"/>
                </a:cubicBezTo>
                <a:cubicBezTo>
                  <a:pt x="1133911" y="755152"/>
                  <a:pt x="1122269" y="732699"/>
                  <a:pt x="1121853" y="704841"/>
                </a:cubicBezTo>
                <a:cubicBezTo>
                  <a:pt x="1121437" y="681972"/>
                  <a:pt x="1116863" y="659934"/>
                  <a:pt x="1106468" y="638729"/>
                </a:cubicBezTo>
                <a:cubicBezTo>
                  <a:pt x="1093578" y="612533"/>
                  <a:pt x="1094410" y="611702"/>
                  <a:pt x="1121021" y="597980"/>
                </a:cubicBezTo>
                <a:cubicBezTo>
                  <a:pt x="1111874" y="589664"/>
                  <a:pt x="1103142" y="581764"/>
                  <a:pt x="1094826" y="573448"/>
                </a:cubicBezTo>
                <a:cubicBezTo>
                  <a:pt x="1080273" y="559311"/>
                  <a:pt x="1073204" y="541847"/>
                  <a:pt x="1082768" y="522720"/>
                </a:cubicBezTo>
                <a:cubicBezTo>
                  <a:pt x="1101894" y="483219"/>
                  <a:pt x="1112705" y="439561"/>
                  <a:pt x="1138485" y="402554"/>
                </a:cubicBezTo>
                <a:cubicBezTo>
                  <a:pt x="1153869" y="380517"/>
                  <a:pt x="1157612" y="355569"/>
                  <a:pt x="1149711" y="329374"/>
                </a:cubicBezTo>
                <a:cubicBezTo>
                  <a:pt x="1145138" y="313989"/>
                  <a:pt x="1140564" y="299020"/>
                  <a:pt x="1134743" y="284052"/>
                </a:cubicBezTo>
                <a:cubicBezTo>
                  <a:pt x="1126842" y="263262"/>
                  <a:pt x="1113953" y="244966"/>
                  <a:pt x="1099400" y="228334"/>
                </a:cubicBezTo>
                <a:cubicBezTo>
                  <a:pt x="1089005" y="216692"/>
                  <a:pt x="1084015" y="205881"/>
                  <a:pt x="1106468" y="202971"/>
                </a:cubicBezTo>
                <a:cubicBezTo>
                  <a:pt x="1108547" y="202555"/>
                  <a:pt x="1110210" y="201723"/>
                  <a:pt x="1112289" y="200892"/>
                </a:cubicBezTo>
                <a:cubicBezTo>
                  <a:pt x="1102726" y="189249"/>
                  <a:pt x="1091915" y="185091"/>
                  <a:pt x="1081936" y="181765"/>
                </a:cubicBezTo>
                <a:cubicBezTo>
                  <a:pt x="1071125" y="178023"/>
                  <a:pt x="1059067" y="177191"/>
                  <a:pt x="1046177" y="174696"/>
                </a:cubicBezTo>
                <a:cubicBezTo>
                  <a:pt x="1057820" y="160975"/>
                  <a:pt x="1051583" y="158480"/>
                  <a:pt x="1037861" y="161391"/>
                </a:cubicBezTo>
                <a:cubicBezTo>
                  <a:pt x="1014992" y="166380"/>
                  <a:pt x="992123" y="171786"/>
                  <a:pt x="970917" y="182596"/>
                </a:cubicBezTo>
                <a:cubicBezTo>
                  <a:pt x="941812" y="197981"/>
                  <a:pt x="919774" y="194239"/>
                  <a:pt x="895242" y="172201"/>
                </a:cubicBezTo>
                <a:cubicBezTo>
                  <a:pt x="881105" y="159312"/>
                  <a:pt x="870294" y="144343"/>
                  <a:pt x="859899" y="128958"/>
                </a:cubicBezTo>
                <a:cubicBezTo>
                  <a:pt x="796698" y="34988"/>
                  <a:pt x="711043" y="-10750"/>
                  <a:pt x="596282" y="2139"/>
                </a:cubicBezTo>
                <a:close/>
              </a:path>
            </a:pathLst>
          </a:custGeom>
          <a:solidFill>
            <a:schemeClr val="accent4"/>
          </a:solidFill>
          <a:ln w="414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" name="Freeform: Shape 4">
            <a:extLst>
              <a:ext uri="{FF2B5EF4-FFF2-40B4-BE49-F238E27FC236}">
                <a16:creationId xmlns:a16="http://schemas.microsoft.com/office/drawing/2014/main" id="{5DD78394-6FF5-4628-96E9-2EB5D14BEBAD}"/>
              </a:ext>
            </a:extLst>
          </p:cNvPr>
          <p:cNvSpPr/>
          <p:nvPr/>
        </p:nvSpPr>
        <p:spPr>
          <a:xfrm flipH="1">
            <a:off x="9392951" y="1278002"/>
            <a:ext cx="907600" cy="1587118"/>
          </a:xfrm>
          <a:custGeom>
            <a:avLst/>
            <a:gdLst>
              <a:gd name="connsiteX0" fmla="*/ 1463814 w 1464645"/>
              <a:gd name="connsiteY0" fmla="*/ 2518952 h 2561221"/>
              <a:gd name="connsiteX1" fmla="*/ 1437618 w 1464645"/>
              <a:gd name="connsiteY1" fmla="*/ 2319368 h 2561221"/>
              <a:gd name="connsiteX2" fmla="*/ 1338242 w 1464645"/>
              <a:gd name="connsiteY2" fmla="*/ 1893173 h 2561221"/>
              <a:gd name="connsiteX3" fmla="*/ 1276288 w 1464645"/>
              <a:gd name="connsiteY3" fmla="*/ 1564276 h 2561221"/>
              <a:gd name="connsiteX4" fmla="*/ 1258824 w 1464645"/>
              <a:gd name="connsiteY4" fmla="*/ 1330181 h 2561221"/>
              <a:gd name="connsiteX5" fmla="*/ 1121611 w 1464645"/>
              <a:gd name="connsiteY5" fmla="*/ 999620 h 2561221"/>
              <a:gd name="connsiteX6" fmla="*/ 1090841 w 1464645"/>
              <a:gd name="connsiteY6" fmla="*/ 960119 h 2561221"/>
              <a:gd name="connsiteX7" fmla="*/ 1014750 w 1464645"/>
              <a:gd name="connsiteY7" fmla="*/ 841201 h 2561221"/>
              <a:gd name="connsiteX8" fmla="*/ 1006850 w 1464645"/>
              <a:gd name="connsiteY8" fmla="*/ 807521 h 2561221"/>
              <a:gd name="connsiteX9" fmla="*/ 1019740 w 1464645"/>
              <a:gd name="connsiteY9" fmla="*/ 793384 h 2561221"/>
              <a:gd name="connsiteX10" fmla="*/ 1029303 w 1464645"/>
              <a:gd name="connsiteY10" fmla="*/ 807521 h 2561221"/>
              <a:gd name="connsiteX11" fmla="*/ 1030966 w 1464645"/>
              <a:gd name="connsiteY11" fmla="*/ 836627 h 2561221"/>
              <a:gd name="connsiteX12" fmla="*/ 1045935 w 1464645"/>
              <a:gd name="connsiteY12" fmla="*/ 843280 h 2561221"/>
              <a:gd name="connsiteX13" fmla="*/ 1084189 w 1464645"/>
              <a:gd name="connsiteY13" fmla="*/ 831221 h 2561221"/>
              <a:gd name="connsiteX14" fmla="*/ 1132006 w 1464645"/>
              <a:gd name="connsiteY14" fmla="*/ 795463 h 2561221"/>
              <a:gd name="connsiteX15" fmla="*/ 1174417 w 1464645"/>
              <a:gd name="connsiteY15" fmla="*/ 726856 h 2561221"/>
              <a:gd name="connsiteX16" fmla="*/ 1186475 w 1464645"/>
              <a:gd name="connsiteY16" fmla="*/ 720203 h 2561221"/>
              <a:gd name="connsiteX17" fmla="*/ 1191049 w 1464645"/>
              <a:gd name="connsiteY17" fmla="*/ 733093 h 2561221"/>
              <a:gd name="connsiteX18" fmla="*/ 1189802 w 1464645"/>
              <a:gd name="connsiteY18" fmla="*/ 749725 h 2561221"/>
              <a:gd name="connsiteX19" fmla="*/ 1181486 w 1464645"/>
              <a:gd name="connsiteY19" fmla="*/ 810847 h 2561221"/>
              <a:gd name="connsiteX20" fmla="*/ 1226392 w 1464645"/>
              <a:gd name="connsiteY20" fmla="*/ 828311 h 2561221"/>
              <a:gd name="connsiteX21" fmla="*/ 1227639 w 1464645"/>
              <a:gd name="connsiteY21" fmla="*/ 834548 h 2561221"/>
              <a:gd name="connsiteX22" fmla="*/ 1244687 w 1464645"/>
              <a:gd name="connsiteY22" fmla="*/ 898581 h 2561221"/>
              <a:gd name="connsiteX23" fmla="*/ 1254666 w 1464645"/>
              <a:gd name="connsiteY23" fmla="*/ 907729 h 2561221"/>
              <a:gd name="connsiteX24" fmla="*/ 1262567 w 1464645"/>
              <a:gd name="connsiteY24" fmla="*/ 896502 h 2561221"/>
              <a:gd name="connsiteX25" fmla="*/ 1268388 w 1464645"/>
              <a:gd name="connsiteY25" fmla="*/ 849101 h 2561221"/>
              <a:gd name="connsiteX26" fmla="*/ 1276704 w 1464645"/>
              <a:gd name="connsiteY26" fmla="*/ 831221 h 2561221"/>
              <a:gd name="connsiteX27" fmla="*/ 1293752 w 1464645"/>
              <a:gd name="connsiteY27" fmla="*/ 839953 h 2561221"/>
              <a:gd name="connsiteX28" fmla="*/ 1309552 w 1464645"/>
              <a:gd name="connsiteY28" fmla="*/ 856585 h 2561221"/>
              <a:gd name="connsiteX29" fmla="*/ 1325352 w 1464645"/>
              <a:gd name="connsiteY29" fmla="*/ 862822 h 2561221"/>
              <a:gd name="connsiteX30" fmla="*/ 1330342 w 1464645"/>
              <a:gd name="connsiteY30" fmla="*/ 845774 h 2561221"/>
              <a:gd name="connsiteX31" fmla="*/ 1320779 w 1464645"/>
              <a:gd name="connsiteY31" fmla="*/ 820826 h 2561221"/>
              <a:gd name="connsiteX32" fmla="*/ 1288346 w 1464645"/>
              <a:gd name="connsiteY32" fmla="*/ 777583 h 2561221"/>
              <a:gd name="connsiteX33" fmla="*/ 1255082 w 1464645"/>
              <a:gd name="connsiteY33" fmla="*/ 690265 h 2561221"/>
              <a:gd name="connsiteX34" fmla="*/ 1240113 w 1464645"/>
              <a:gd name="connsiteY34" fmla="*/ 634548 h 2561221"/>
              <a:gd name="connsiteX35" fmla="*/ 1252172 w 1464645"/>
              <a:gd name="connsiteY35" fmla="*/ 594631 h 2561221"/>
              <a:gd name="connsiteX36" fmla="*/ 1225976 w 1464645"/>
              <a:gd name="connsiteY36" fmla="*/ 568852 h 2561221"/>
              <a:gd name="connsiteX37" fmla="*/ 1214750 w 1464645"/>
              <a:gd name="connsiteY37" fmla="*/ 538083 h 2561221"/>
              <a:gd name="connsiteX38" fmla="*/ 1269635 w 1464645"/>
              <a:gd name="connsiteY38" fmla="*/ 403779 h 2561221"/>
              <a:gd name="connsiteX39" fmla="*/ 1282109 w 1464645"/>
              <a:gd name="connsiteY39" fmla="*/ 316877 h 2561221"/>
              <a:gd name="connsiteX40" fmla="*/ 1233461 w 1464645"/>
              <a:gd name="connsiteY40" fmla="*/ 223738 h 2561221"/>
              <a:gd name="connsiteX41" fmla="*/ 1237619 w 1464645"/>
              <a:gd name="connsiteY41" fmla="*/ 199206 h 2561221"/>
              <a:gd name="connsiteX42" fmla="*/ 1237203 w 1464645"/>
              <a:gd name="connsiteY42" fmla="*/ 187980 h 2561221"/>
              <a:gd name="connsiteX43" fmla="*/ 1192297 w 1464645"/>
              <a:gd name="connsiteY43" fmla="*/ 172595 h 2561221"/>
              <a:gd name="connsiteX44" fmla="*/ 1183149 w 1464645"/>
              <a:gd name="connsiteY44" fmla="*/ 165942 h 2561221"/>
              <a:gd name="connsiteX45" fmla="*/ 1173170 w 1464645"/>
              <a:gd name="connsiteY45" fmla="*/ 157626 h 2561221"/>
              <a:gd name="connsiteX46" fmla="*/ 1102484 w 1464645"/>
              <a:gd name="connsiteY46" fmla="*/ 180495 h 2561221"/>
              <a:gd name="connsiteX47" fmla="*/ 1054667 w 1464645"/>
              <a:gd name="connsiteY47" fmla="*/ 183822 h 2561221"/>
              <a:gd name="connsiteX48" fmla="*/ 1014750 w 1464645"/>
              <a:gd name="connsiteY48" fmla="*/ 151389 h 2561221"/>
              <a:gd name="connsiteX49" fmla="*/ 935748 w 1464645"/>
              <a:gd name="connsiteY49" fmla="*/ 57834 h 2561221"/>
              <a:gd name="connsiteX50" fmla="*/ 838451 w 1464645"/>
              <a:gd name="connsiteY50" fmla="*/ 6275 h 2561221"/>
              <a:gd name="connsiteX51" fmla="*/ 527017 w 1464645"/>
              <a:gd name="connsiteY51" fmla="*/ 54508 h 2561221"/>
              <a:gd name="connsiteX52" fmla="*/ 475042 w 1464645"/>
              <a:gd name="connsiteY52" fmla="*/ 100246 h 2561221"/>
              <a:gd name="connsiteX53" fmla="*/ 440115 w 1464645"/>
              <a:gd name="connsiteY53" fmla="*/ 156379 h 2561221"/>
              <a:gd name="connsiteX54" fmla="*/ 390635 w 1464645"/>
              <a:gd name="connsiteY54" fmla="*/ 318956 h 2561221"/>
              <a:gd name="connsiteX55" fmla="*/ 339907 w 1464645"/>
              <a:gd name="connsiteY55" fmla="*/ 485276 h 2561221"/>
              <a:gd name="connsiteX56" fmla="*/ 338660 w 1464645"/>
              <a:gd name="connsiteY56" fmla="*/ 486939 h 2561221"/>
              <a:gd name="connsiteX57" fmla="*/ 346560 w 1464645"/>
              <a:gd name="connsiteY57" fmla="*/ 523946 h 2561221"/>
              <a:gd name="connsiteX58" fmla="*/ 381487 w 1464645"/>
              <a:gd name="connsiteY58" fmla="*/ 585484 h 2561221"/>
              <a:gd name="connsiteX59" fmla="*/ 393961 w 1464645"/>
              <a:gd name="connsiteY59" fmla="*/ 641617 h 2561221"/>
              <a:gd name="connsiteX60" fmla="*/ 402277 w 1464645"/>
              <a:gd name="connsiteY60" fmla="*/ 684028 h 2561221"/>
              <a:gd name="connsiteX61" fmla="*/ 457579 w 1464645"/>
              <a:gd name="connsiteY61" fmla="*/ 740577 h 2561221"/>
              <a:gd name="connsiteX62" fmla="*/ 561529 w 1464645"/>
              <a:gd name="connsiteY62" fmla="*/ 744735 h 2561221"/>
              <a:gd name="connsiteX63" fmla="*/ 588971 w 1464645"/>
              <a:gd name="connsiteY63" fmla="*/ 762199 h 2561221"/>
              <a:gd name="connsiteX64" fmla="*/ 631799 w 1464645"/>
              <a:gd name="connsiteY64" fmla="*/ 932677 h 2561221"/>
              <a:gd name="connsiteX65" fmla="*/ 624730 w 1464645"/>
              <a:gd name="connsiteY65" fmla="*/ 955130 h 2561221"/>
              <a:gd name="connsiteX66" fmla="*/ 382319 w 1464645"/>
              <a:gd name="connsiteY66" fmla="*/ 1191720 h 2561221"/>
              <a:gd name="connsiteX67" fmla="*/ 172756 w 1464645"/>
              <a:gd name="connsiteY67" fmla="*/ 1352218 h 2561221"/>
              <a:gd name="connsiteX68" fmla="*/ 85022 w 1464645"/>
              <a:gd name="connsiteY68" fmla="*/ 1469889 h 2561221"/>
              <a:gd name="connsiteX69" fmla="*/ 112049 w 1464645"/>
              <a:gd name="connsiteY69" fmla="*/ 1599203 h 2561221"/>
              <a:gd name="connsiteX70" fmla="*/ 239700 w 1464645"/>
              <a:gd name="connsiteY70" fmla="*/ 1633299 h 2561221"/>
              <a:gd name="connsiteX71" fmla="*/ 208515 w 1464645"/>
              <a:gd name="connsiteY71" fmla="*/ 1721864 h 2561221"/>
              <a:gd name="connsiteX72" fmla="*/ 141155 w 1464645"/>
              <a:gd name="connsiteY72" fmla="*/ 1805855 h 2561221"/>
              <a:gd name="connsiteX73" fmla="*/ 7684 w 1464645"/>
              <a:gd name="connsiteY73" fmla="*/ 2267809 h 2561221"/>
              <a:gd name="connsiteX74" fmla="*/ 348639 w 1464645"/>
              <a:gd name="connsiteY74" fmla="*/ 2560948 h 2561221"/>
              <a:gd name="connsiteX75" fmla="*/ 951549 w 1464645"/>
              <a:gd name="connsiteY75" fmla="*/ 2559700 h 2561221"/>
              <a:gd name="connsiteX76" fmla="*/ 1090841 w 1464645"/>
              <a:gd name="connsiteY76" fmla="*/ 2557205 h 2561221"/>
              <a:gd name="connsiteX77" fmla="*/ 1109968 w 1464645"/>
              <a:gd name="connsiteY77" fmla="*/ 2535584 h 2561221"/>
              <a:gd name="connsiteX78" fmla="*/ 1065478 w 1464645"/>
              <a:gd name="connsiteY78" fmla="*/ 2377996 h 2561221"/>
              <a:gd name="connsiteX79" fmla="*/ 912048 w 1464645"/>
              <a:gd name="connsiteY79" fmla="*/ 2155127 h 2561221"/>
              <a:gd name="connsiteX80" fmla="*/ 860489 w 1464645"/>
              <a:gd name="connsiteY80" fmla="*/ 2049098 h 2561221"/>
              <a:gd name="connsiteX81" fmla="*/ 893337 w 1464645"/>
              <a:gd name="connsiteY81" fmla="*/ 1785897 h 2561221"/>
              <a:gd name="connsiteX82" fmla="*/ 948638 w 1464645"/>
              <a:gd name="connsiteY82" fmla="*/ 1660326 h 2561221"/>
              <a:gd name="connsiteX83" fmla="*/ 983565 w 1464645"/>
              <a:gd name="connsiteY83" fmla="*/ 1604193 h 2561221"/>
              <a:gd name="connsiteX84" fmla="*/ 1015582 w 1464645"/>
              <a:gd name="connsiteY84" fmla="*/ 1684026 h 2561221"/>
              <a:gd name="connsiteX85" fmla="*/ 1128263 w 1464645"/>
              <a:gd name="connsiteY85" fmla="*/ 1990055 h 2561221"/>
              <a:gd name="connsiteX86" fmla="*/ 1162359 w 1464645"/>
              <a:gd name="connsiteY86" fmla="*/ 2143900 h 2561221"/>
              <a:gd name="connsiteX87" fmla="*/ 1282525 w 1464645"/>
              <a:gd name="connsiteY87" fmla="*/ 2545563 h 2561221"/>
              <a:gd name="connsiteX88" fmla="*/ 1302483 w 1464645"/>
              <a:gd name="connsiteY88" fmla="*/ 2560948 h 2561221"/>
              <a:gd name="connsiteX89" fmla="*/ 1427223 w 1464645"/>
              <a:gd name="connsiteY89" fmla="*/ 2560532 h 2561221"/>
              <a:gd name="connsiteX90" fmla="*/ 1463814 w 1464645"/>
              <a:gd name="connsiteY90" fmla="*/ 2518952 h 2561221"/>
              <a:gd name="connsiteX91" fmla="*/ 956538 w 1464645"/>
              <a:gd name="connsiteY91" fmla="*/ 700245 h 2561221"/>
              <a:gd name="connsiteX92" fmla="*/ 940322 w 1464645"/>
              <a:gd name="connsiteY92" fmla="*/ 680286 h 2561221"/>
              <a:gd name="connsiteX93" fmla="*/ 950717 w 1464645"/>
              <a:gd name="connsiteY93" fmla="*/ 669891 h 2561221"/>
              <a:gd name="connsiteX94" fmla="*/ 971091 w 1464645"/>
              <a:gd name="connsiteY94" fmla="*/ 689018 h 2561221"/>
              <a:gd name="connsiteX95" fmla="*/ 956538 w 1464645"/>
              <a:gd name="connsiteY95" fmla="*/ 700245 h 2561221"/>
              <a:gd name="connsiteX96" fmla="*/ 974002 w 1464645"/>
              <a:gd name="connsiteY96" fmla="*/ 637875 h 2561221"/>
              <a:gd name="connsiteX97" fmla="*/ 983149 w 1464645"/>
              <a:gd name="connsiteY97" fmla="*/ 647022 h 2561221"/>
              <a:gd name="connsiteX98" fmla="*/ 971923 w 1464645"/>
              <a:gd name="connsiteY98" fmla="*/ 654507 h 2561221"/>
              <a:gd name="connsiteX99" fmla="*/ 940738 w 1464645"/>
              <a:gd name="connsiteY99" fmla="*/ 632885 h 2561221"/>
              <a:gd name="connsiteX100" fmla="*/ 962775 w 1464645"/>
              <a:gd name="connsiteY100" fmla="*/ 540162 h 2561221"/>
              <a:gd name="connsiteX101" fmla="*/ 1035124 w 1464645"/>
              <a:gd name="connsiteY101" fmla="*/ 381326 h 2561221"/>
              <a:gd name="connsiteX102" fmla="*/ 1038866 w 1464645"/>
              <a:gd name="connsiteY102" fmla="*/ 369684 h 2561221"/>
              <a:gd name="connsiteX103" fmla="*/ 1049677 w 1464645"/>
              <a:gd name="connsiteY103" fmla="*/ 358457 h 2561221"/>
              <a:gd name="connsiteX104" fmla="*/ 1061320 w 1464645"/>
              <a:gd name="connsiteY104" fmla="*/ 371347 h 2561221"/>
              <a:gd name="connsiteX105" fmla="*/ 1065478 w 1464645"/>
              <a:gd name="connsiteY105" fmla="*/ 409185 h 2561221"/>
              <a:gd name="connsiteX106" fmla="*/ 1030550 w 1464645"/>
              <a:gd name="connsiteY106" fmla="*/ 552636 h 2561221"/>
              <a:gd name="connsiteX107" fmla="*/ 1028056 w 1464645"/>
              <a:gd name="connsiteY107" fmla="*/ 558041 h 2561221"/>
              <a:gd name="connsiteX108" fmla="*/ 1006434 w 1464645"/>
              <a:gd name="connsiteY108" fmla="*/ 592137 h 2561221"/>
              <a:gd name="connsiteX109" fmla="*/ 971507 w 1464645"/>
              <a:gd name="connsiteY109" fmla="*/ 621243 h 2561221"/>
              <a:gd name="connsiteX110" fmla="*/ 974002 w 1464645"/>
              <a:gd name="connsiteY110" fmla="*/ 637875 h 256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464645" h="2561221">
                <a:moveTo>
                  <a:pt x="1463814" y="2518952"/>
                </a:moveTo>
                <a:cubicBezTo>
                  <a:pt x="1455914" y="2452424"/>
                  <a:pt x="1447182" y="2385896"/>
                  <a:pt x="1437618" y="2319368"/>
                </a:cubicBezTo>
                <a:cubicBezTo>
                  <a:pt x="1416413" y="2174670"/>
                  <a:pt x="1384396" y="2032050"/>
                  <a:pt x="1338242" y="1893173"/>
                </a:cubicBezTo>
                <a:cubicBezTo>
                  <a:pt x="1302483" y="1785897"/>
                  <a:pt x="1278367" y="1676958"/>
                  <a:pt x="1276288" y="1564276"/>
                </a:cubicBezTo>
                <a:cubicBezTo>
                  <a:pt x="1274625" y="1486106"/>
                  <a:pt x="1271298" y="1407935"/>
                  <a:pt x="1258824" y="1330181"/>
                </a:cubicBezTo>
                <a:cubicBezTo>
                  <a:pt x="1239698" y="1209183"/>
                  <a:pt x="1206850" y="1093175"/>
                  <a:pt x="1121611" y="999620"/>
                </a:cubicBezTo>
                <a:cubicBezTo>
                  <a:pt x="1110384" y="987562"/>
                  <a:pt x="1100821" y="973841"/>
                  <a:pt x="1090841" y="960119"/>
                </a:cubicBezTo>
                <a:cubicBezTo>
                  <a:pt x="1062983" y="922282"/>
                  <a:pt x="1035124" y="884028"/>
                  <a:pt x="1014750" y="841201"/>
                </a:cubicBezTo>
                <a:cubicBezTo>
                  <a:pt x="1009761" y="830806"/>
                  <a:pt x="1003524" y="819995"/>
                  <a:pt x="1006850" y="807521"/>
                </a:cubicBezTo>
                <a:cubicBezTo>
                  <a:pt x="1008513" y="800868"/>
                  <a:pt x="1011424" y="792968"/>
                  <a:pt x="1019740" y="793384"/>
                </a:cubicBezTo>
                <a:cubicBezTo>
                  <a:pt x="1027224" y="793799"/>
                  <a:pt x="1028887" y="801700"/>
                  <a:pt x="1029303" y="807521"/>
                </a:cubicBezTo>
                <a:cubicBezTo>
                  <a:pt x="1030550" y="817084"/>
                  <a:pt x="1030550" y="827063"/>
                  <a:pt x="1030966" y="836627"/>
                </a:cubicBezTo>
                <a:cubicBezTo>
                  <a:pt x="1031382" y="848269"/>
                  <a:pt x="1035956" y="852427"/>
                  <a:pt x="1045935" y="843280"/>
                </a:cubicBezTo>
                <a:cubicBezTo>
                  <a:pt x="1056746" y="833300"/>
                  <a:pt x="1069220" y="830806"/>
                  <a:pt x="1084189" y="831221"/>
                </a:cubicBezTo>
                <a:cubicBezTo>
                  <a:pt x="1106642" y="832053"/>
                  <a:pt x="1124521" y="817084"/>
                  <a:pt x="1132006" y="795463"/>
                </a:cubicBezTo>
                <a:cubicBezTo>
                  <a:pt x="1141153" y="769683"/>
                  <a:pt x="1156538" y="747646"/>
                  <a:pt x="1174417" y="726856"/>
                </a:cubicBezTo>
                <a:cubicBezTo>
                  <a:pt x="1177328" y="723114"/>
                  <a:pt x="1181486" y="718540"/>
                  <a:pt x="1186475" y="720203"/>
                </a:cubicBezTo>
                <a:cubicBezTo>
                  <a:pt x="1191465" y="722282"/>
                  <a:pt x="1191465" y="728103"/>
                  <a:pt x="1191049" y="733093"/>
                </a:cubicBezTo>
                <a:cubicBezTo>
                  <a:pt x="1191049" y="738498"/>
                  <a:pt x="1189802" y="743903"/>
                  <a:pt x="1189802" y="749725"/>
                </a:cubicBezTo>
                <a:cubicBezTo>
                  <a:pt x="1189802" y="770099"/>
                  <a:pt x="1179823" y="789226"/>
                  <a:pt x="1181486" y="810847"/>
                </a:cubicBezTo>
                <a:cubicBezTo>
                  <a:pt x="1217660" y="784236"/>
                  <a:pt x="1217660" y="784236"/>
                  <a:pt x="1226392" y="828311"/>
                </a:cubicBezTo>
                <a:cubicBezTo>
                  <a:pt x="1226808" y="830390"/>
                  <a:pt x="1227224" y="832469"/>
                  <a:pt x="1227639" y="834548"/>
                </a:cubicBezTo>
                <a:cubicBezTo>
                  <a:pt x="1232629" y="856169"/>
                  <a:pt x="1235540" y="878207"/>
                  <a:pt x="1244687" y="898581"/>
                </a:cubicBezTo>
                <a:cubicBezTo>
                  <a:pt x="1246766" y="902739"/>
                  <a:pt x="1248845" y="908144"/>
                  <a:pt x="1254666" y="907729"/>
                </a:cubicBezTo>
                <a:cubicBezTo>
                  <a:pt x="1260488" y="907313"/>
                  <a:pt x="1261735" y="901076"/>
                  <a:pt x="1262567" y="896502"/>
                </a:cubicBezTo>
                <a:cubicBezTo>
                  <a:pt x="1265061" y="880702"/>
                  <a:pt x="1266309" y="864901"/>
                  <a:pt x="1268388" y="849101"/>
                </a:cubicBezTo>
                <a:cubicBezTo>
                  <a:pt x="1269219" y="842448"/>
                  <a:pt x="1269635" y="834548"/>
                  <a:pt x="1276704" y="831221"/>
                </a:cubicBezTo>
                <a:cubicBezTo>
                  <a:pt x="1285020" y="827895"/>
                  <a:pt x="1289178" y="835379"/>
                  <a:pt x="1293752" y="839953"/>
                </a:cubicBezTo>
                <a:cubicBezTo>
                  <a:pt x="1299157" y="845359"/>
                  <a:pt x="1304147" y="851180"/>
                  <a:pt x="1309552" y="856585"/>
                </a:cubicBezTo>
                <a:cubicBezTo>
                  <a:pt x="1313710" y="860743"/>
                  <a:pt x="1318284" y="866980"/>
                  <a:pt x="1325352" y="862822"/>
                </a:cubicBezTo>
                <a:cubicBezTo>
                  <a:pt x="1332005" y="859080"/>
                  <a:pt x="1330758" y="852011"/>
                  <a:pt x="1330342" y="845774"/>
                </a:cubicBezTo>
                <a:cubicBezTo>
                  <a:pt x="1329926" y="836627"/>
                  <a:pt x="1325768" y="828311"/>
                  <a:pt x="1320779" y="820826"/>
                </a:cubicBezTo>
                <a:cubicBezTo>
                  <a:pt x="1310384" y="805858"/>
                  <a:pt x="1299989" y="791720"/>
                  <a:pt x="1288346" y="777583"/>
                </a:cubicBezTo>
                <a:cubicBezTo>
                  <a:pt x="1267972" y="752219"/>
                  <a:pt x="1254251" y="724361"/>
                  <a:pt x="1255082" y="690265"/>
                </a:cubicBezTo>
                <a:cubicBezTo>
                  <a:pt x="1255498" y="670723"/>
                  <a:pt x="1248429" y="652428"/>
                  <a:pt x="1240113" y="634548"/>
                </a:cubicBezTo>
                <a:cubicBezTo>
                  <a:pt x="1228055" y="608769"/>
                  <a:pt x="1228887" y="607521"/>
                  <a:pt x="1252172" y="594631"/>
                </a:cubicBezTo>
                <a:cubicBezTo>
                  <a:pt x="1246766" y="582573"/>
                  <a:pt x="1235540" y="576336"/>
                  <a:pt x="1225976" y="568852"/>
                </a:cubicBezTo>
                <a:cubicBezTo>
                  <a:pt x="1215581" y="560952"/>
                  <a:pt x="1210592" y="550557"/>
                  <a:pt x="1214750" y="538083"/>
                </a:cubicBezTo>
                <a:cubicBezTo>
                  <a:pt x="1229718" y="491929"/>
                  <a:pt x="1242192" y="444944"/>
                  <a:pt x="1269635" y="403779"/>
                </a:cubicBezTo>
                <a:cubicBezTo>
                  <a:pt x="1287930" y="376337"/>
                  <a:pt x="1291257" y="348062"/>
                  <a:pt x="1282109" y="316877"/>
                </a:cubicBezTo>
                <a:cubicBezTo>
                  <a:pt x="1272130" y="282366"/>
                  <a:pt x="1257161" y="251181"/>
                  <a:pt x="1233461" y="223738"/>
                </a:cubicBezTo>
                <a:cubicBezTo>
                  <a:pt x="1225976" y="215007"/>
                  <a:pt x="1215581" y="204612"/>
                  <a:pt x="1237619" y="199206"/>
                </a:cubicBezTo>
                <a:cubicBezTo>
                  <a:pt x="1247182" y="197127"/>
                  <a:pt x="1242192" y="190890"/>
                  <a:pt x="1237203" y="187980"/>
                </a:cubicBezTo>
                <a:cubicBezTo>
                  <a:pt x="1223481" y="179664"/>
                  <a:pt x="1208929" y="173842"/>
                  <a:pt x="1192297" y="172595"/>
                </a:cubicBezTo>
                <a:cubicBezTo>
                  <a:pt x="1188139" y="172179"/>
                  <a:pt x="1179823" y="173842"/>
                  <a:pt x="1183149" y="165942"/>
                </a:cubicBezTo>
                <a:cubicBezTo>
                  <a:pt x="1189386" y="150973"/>
                  <a:pt x="1177744" y="156795"/>
                  <a:pt x="1173170" y="157626"/>
                </a:cubicBezTo>
                <a:cubicBezTo>
                  <a:pt x="1148638" y="162200"/>
                  <a:pt x="1124521" y="168021"/>
                  <a:pt x="1102484" y="180495"/>
                </a:cubicBezTo>
                <a:cubicBezTo>
                  <a:pt x="1087099" y="189227"/>
                  <a:pt x="1070883" y="190890"/>
                  <a:pt x="1054667" y="183822"/>
                </a:cubicBezTo>
                <a:cubicBezTo>
                  <a:pt x="1038451" y="176753"/>
                  <a:pt x="1025561" y="165526"/>
                  <a:pt x="1014750" y="151389"/>
                </a:cubicBezTo>
                <a:cubicBezTo>
                  <a:pt x="990218" y="118541"/>
                  <a:pt x="965686" y="85693"/>
                  <a:pt x="935748" y="57834"/>
                </a:cubicBezTo>
                <a:cubicBezTo>
                  <a:pt x="906642" y="34550"/>
                  <a:pt x="877120" y="12928"/>
                  <a:pt x="838451" y="6275"/>
                </a:cubicBezTo>
                <a:cubicBezTo>
                  <a:pt x="729096" y="-12852"/>
                  <a:pt x="626809" y="14175"/>
                  <a:pt x="527017" y="54508"/>
                </a:cubicBezTo>
                <a:cubicBezTo>
                  <a:pt x="505396" y="63240"/>
                  <a:pt x="485437" y="78208"/>
                  <a:pt x="475042" y="100246"/>
                </a:cubicBezTo>
                <a:cubicBezTo>
                  <a:pt x="465479" y="120620"/>
                  <a:pt x="454252" y="139331"/>
                  <a:pt x="440115" y="156379"/>
                </a:cubicBezTo>
                <a:cubicBezTo>
                  <a:pt x="401030" y="203780"/>
                  <a:pt x="381072" y="259081"/>
                  <a:pt x="390635" y="318956"/>
                </a:cubicBezTo>
                <a:cubicBezTo>
                  <a:pt x="400614" y="384653"/>
                  <a:pt x="379824" y="436628"/>
                  <a:pt x="339907" y="485276"/>
                </a:cubicBezTo>
                <a:cubicBezTo>
                  <a:pt x="339492" y="485692"/>
                  <a:pt x="339076" y="486524"/>
                  <a:pt x="338660" y="486939"/>
                </a:cubicBezTo>
                <a:cubicBezTo>
                  <a:pt x="323275" y="509808"/>
                  <a:pt x="322028" y="511887"/>
                  <a:pt x="346560" y="523946"/>
                </a:cubicBezTo>
                <a:cubicBezTo>
                  <a:pt x="373171" y="537251"/>
                  <a:pt x="383151" y="556794"/>
                  <a:pt x="381487" y="585484"/>
                </a:cubicBezTo>
                <a:cubicBezTo>
                  <a:pt x="380240" y="605026"/>
                  <a:pt x="385230" y="623737"/>
                  <a:pt x="393961" y="641617"/>
                </a:cubicBezTo>
                <a:cubicBezTo>
                  <a:pt x="400614" y="654922"/>
                  <a:pt x="402277" y="669475"/>
                  <a:pt x="402277" y="684028"/>
                </a:cubicBezTo>
                <a:cubicBezTo>
                  <a:pt x="402693" y="728103"/>
                  <a:pt x="412672" y="738498"/>
                  <a:pt x="457579" y="740577"/>
                </a:cubicBezTo>
                <a:cubicBezTo>
                  <a:pt x="492090" y="742240"/>
                  <a:pt x="526601" y="743488"/>
                  <a:pt x="561529" y="744735"/>
                </a:cubicBezTo>
                <a:cubicBezTo>
                  <a:pt x="574418" y="745151"/>
                  <a:pt x="583982" y="748893"/>
                  <a:pt x="588971" y="762199"/>
                </a:cubicBezTo>
                <a:cubicBezTo>
                  <a:pt x="609346" y="817500"/>
                  <a:pt x="627641" y="873217"/>
                  <a:pt x="631799" y="932677"/>
                </a:cubicBezTo>
                <a:cubicBezTo>
                  <a:pt x="632215" y="941408"/>
                  <a:pt x="631799" y="948477"/>
                  <a:pt x="624730" y="955130"/>
                </a:cubicBezTo>
                <a:cubicBezTo>
                  <a:pt x="544065" y="1034132"/>
                  <a:pt x="468805" y="1118539"/>
                  <a:pt x="382319" y="1191720"/>
                </a:cubicBezTo>
                <a:cubicBezTo>
                  <a:pt x="314959" y="1248684"/>
                  <a:pt x="242195" y="1297749"/>
                  <a:pt x="172756" y="1352218"/>
                </a:cubicBezTo>
                <a:cubicBezTo>
                  <a:pt x="132839" y="1383819"/>
                  <a:pt x="99575" y="1419578"/>
                  <a:pt x="85022" y="1469889"/>
                </a:cubicBezTo>
                <a:cubicBezTo>
                  <a:pt x="70885" y="1518122"/>
                  <a:pt x="75875" y="1562613"/>
                  <a:pt x="112049" y="1599203"/>
                </a:cubicBezTo>
                <a:cubicBezTo>
                  <a:pt x="146561" y="1634130"/>
                  <a:pt x="187309" y="1652841"/>
                  <a:pt x="239700" y="1633299"/>
                </a:cubicBezTo>
                <a:cubicBezTo>
                  <a:pt x="233463" y="1665315"/>
                  <a:pt x="224315" y="1694837"/>
                  <a:pt x="208515" y="1721864"/>
                </a:cubicBezTo>
                <a:cubicBezTo>
                  <a:pt x="189804" y="1753049"/>
                  <a:pt x="163608" y="1777997"/>
                  <a:pt x="141155" y="1805855"/>
                </a:cubicBezTo>
                <a:cubicBezTo>
                  <a:pt x="32216" y="1941406"/>
                  <a:pt x="-21007" y="2093173"/>
                  <a:pt x="7684" y="2267809"/>
                </a:cubicBezTo>
                <a:cubicBezTo>
                  <a:pt x="37205" y="2446603"/>
                  <a:pt x="169014" y="2560116"/>
                  <a:pt x="348639" y="2560948"/>
                </a:cubicBezTo>
                <a:cubicBezTo>
                  <a:pt x="549470" y="2561779"/>
                  <a:pt x="750717" y="2560532"/>
                  <a:pt x="951549" y="2559700"/>
                </a:cubicBezTo>
                <a:cubicBezTo>
                  <a:pt x="998118" y="2559700"/>
                  <a:pt x="1044272" y="2557621"/>
                  <a:pt x="1090841" y="2557205"/>
                </a:cubicBezTo>
                <a:cubicBezTo>
                  <a:pt x="1106226" y="2557205"/>
                  <a:pt x="1112879" y="2553879"/>
                  <a:pt x="1109968" y="2535584"/>
                </a:cubicBezTo>
                <a:cubicBezTo>
                  <a:pt x="1101236" y="2481114"/>
                  <a:pt x="1087099" y="2428723"/>
                  <a:pt x="1065478" y="2377996"/>
                </a:cubicBezTo>
                <a:cubicBezTo>
                  <a:pt x="1029303" y="2293173"/>
                  <a:pt x="975665" y="2220408"/>
                  <a:pt x="912048" y="2155127"/>
                </a:cubicBezTo>
                <a:cubicBezTo>
                  <a:pt x="882526" y="2124774"/>
                  <a:pt x="864647" y="2090678"/>
                  <a:pt x="860489" y="2049098"/>
                </a:cubicBezTo>
                <a:cubicBezTo>
                  <a:pt x="852173" y="1958870"/>
                  <a:pt x="860073" y="1870720"/>
                  <a:pt x="893337" y="1785897"/>
                </a:cubicBezTo>
                <a:cubicBezTo>
                  <a:pt x="909969" y="1743486"/>
                  <a:pt x="929095" y="1701906"/>
                  <a:pt x="948638" y="1660326"/>
                </a:cubicBezTo>
                <a:cubicBezTo>
                  <a:pt x="957786" y="1641199"/>
                  <a:pt x="966517" y="1621240"/>
                  <a:pt x="983565" y="1604193"/>
                </a:cubicBezTo>
                <a:cubicBezTo>
                  <a:pt x="998118" y="1630804"/>
                  <a:pt x="1006018" y="1657831"/>
                  <a:pt x="1015582" y="1684026"/>
                </a:cubicBezTo>
                <a:cubicBezTo>
                  <a:pt x="1051341" y="1786729"/>
                  <a:pt x="1096247" y="1885689"/>
                  <a:pt x="1128263" y="1990055"/>
                </a:cubicBezTo>
                <a:cubicBezTo>
                  <a:pt x="1143648" y="2040366"/>
                  <a:pt x="1146974" y="2093589"/>
                  <a:pt x="1162359" y="2143900"/>
                </a:cubicBezTo>
                <a:cubicBezTo>
                  <a:pt x="1203107" y="2277788"/>
                  <a:pt x="1249261" y="2409596"/>
                  <a:pt x="1282525" y="2545563"/>
                </a:cubicBezTo>
                <a:cubicBezTo>
                  <a:pt x="1285436" y="2557205"/>
                  <a:pt x="1290425" y="2561363"/>
                  <a:pt x="1302483" y="2560948"/>
                </a:cubicBezTo>
                <a:cubicBezTo>
                  <a:pt x="1344063" y="2560532"/>
                  <a:pt x="1385643" y="2561363"/>
                  <a:pt x="1427223" y="2560532"/>
                </a:cubicBezTo>
                <a:cubicBezTo>
                  <a:pt x="1459240" y="2560532"/>
                  <a:pt x="1467556" y="2551800"/>
                  <a:pt x="1463814" y="2518952"/>
                </a:cubicBezTo>
                <a:close/>
                <a:moveTo>
                  <a:pt x="956538" y="700245"/>
                </a:moveTo>
                <a:cubicBezTo>
                  <a:pt x="944896" y="699413"/>
                  <a:pt x="940738" y="690681"/>
                  <a:pt x="940322" y="680286"/>
                </a:cubicBezTo>
                <a:cubicBezTo>
                  <a:pt x="940322" y="674465"/>
                  <a:pt x="942401" y="669475"/>
                  <a:pt x="950717" y="669891"/>
                </a:cubicBezTo>
                <a:cubicBezTo>
                  <a:pt x="959449" y="674049"/>
                  <a:pt x="970675" y="676544"/>
                  <a:pt x="971091" y="689018"/>
                </a:cubicBezTo>
                <a:cubicBezTo>
                  <a:pt x="971091" y="697750"/>
                  <a:pt x="963607" y="701076"/>
                  <a:pt x="956538" y="700245"/>
                </a:cubicBezTo>
                <a:close/>
                <a:moveTo>
                  <a:pt x="974002" y="637875"/>
                </a:moveTo>
                <a:cubicBezTo>
                  <a:pt x="978576" y="638706"/>
                  <a:pt x="983981" y="640785"/>
                  <a:pt x="983149" y="647022"/>
                </a:cubicBezTo>
                <a:cubicBezTo>
                  <a:pt x="982318" y="652843"/>
                  <a:pt x="976497" y="653259"/>
                  <a:pt x="971923" y="654507"/>
                </a:cubicBezTo>
                <a:cubicBezTo>
                  <a:pt x="953212" y="659496"/>
                  <a:pt x="942817" y="652428"/>
                  <a:pt x="940738" y="632885"/>
                </a:cubicBezTo>
                <a:cubicBezTo>
                  <a:pt x="937411" y="599621"/>
                  <a:pt x="941569" y="567605"/>
                  <a:pt x="962775" y="540162"/>
                </a:cubicBezTo>
                <a:cubicBezTo>
                  <a:pt x="999781" y="492761"/>
                  <a:pt x="1025145" y="440786"/>
                  <a:pt x="1035124" y="381326"/>
                </a:cubicBezTo>
                <a:cubicBezTo>
                  <a:pt x="1035956" y="377168"/>
                  <a:pt x="1037203" y="373426"/>
                  <a:pt x="1038866" y="369684"/>
                </a:cubicBezTo>
                <a:cubicBezTo>
                  <a:pt x="1040945" y="364694"/>
                  <a:pt x="1043024" y="358457"/>
                  <a:pt x="1049677" y="358457"/>
                </a:cubicBezTo>
                <a:cubicBezTo>
                  <a:pt x="1057577" y="358457"/>
                  <a:pt x="1060072" y="365526"/>
                  <a:pt x="1061320" y="371347"/>
                </a:cubicBezTo>
                <a:cubicBezTo>
                  <a:pt x="1063399" y="382158"/>
                  <a:pt x="1063814" y="393385"/>
                  <a:pt x="1065478" y="409185"/>
                </a:cubicBezTo>
                <a:cubicBezTo>
                  <a:pt x="1054667" y="454091"/>
                  <a:pt x="1053835" y="506066"/>
                  <a:pt x="1030550" y="552636"/>
                </a:cubicBezTo>
                <a:cubicBezTo>
                  <a:pt x="1029719" y="554299"/>
                  <a:pt x="1027224" y="557210"/>
                  <a:pt x="1028056" y="558041"/>
                </a:cubicBezTo>
                <a:cubicBezTo>
                  <a:pt x="1041361" y="582158"/>
                  <a:pt x="1017661" y="583821"/>
                  <a:pt x="1006434" y="592137"/>
                </a:cubicBezTo>
                <a:cubicBezTo>
                  <a:pt x="994376" y="601284"/>
                  <a:pt x="981902" y="610016"/>
                  <a:pt x="971507" y="621243"/>
                </a:cubicBezTo>
                <a:cubicBezTo>
                  <a:pt x="965270" y="627064"/>
                  <a:pt x="958201" y="634548"/>
                  <a:pt x="974002" y="637875"/>
                </a:cubicBezTo>
                <a:close/>
              </a:path>
            </a:pathLst>
          </a:custGeom>
          <a:solidFill>
            <a:schemeClr val="accent2"/>
          </a:solidFill>
          <a:ln w="414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BCF1699C-1E1B-409F-AFBD-8B45B7D8E418}"/>
              </a:ext>
            </a:extLst>
          </p:cNvPr>
          <p:cNvSpPr/>
          <p:nvPr/>
        </p:nvSpPr>
        <p:spPr>
          <a:xfrm flipH="1">
            <a:off x="10300551" y="650228"/>
            <a:ext cx="1596175" cy="2214892"/>
          </a:xfrm>
          <a:custGeom>
            <a:avLst/>
            <a:gdLst>
              <a:gd name="connsiteX0" fmla="*/ 232847 w 2575837"/>
              <a:gd name="connsiteY0" fmla="*/ 1137886 h 3574296"/>
              <a:gd name="connsiteX1" fmla="*/ 197211 w 2575837"/>
              <a:gd name="connsiteY1" fmla="*/ 1147525 h 3574296"/>
              <a:gd name="connsiteX2" fmla="*/ 219595 w 2575837"/>
              <a:gd name="connsiteY2" fmla="*/ 1216661 h 3574296"/>
              <a:gd name="connsiteX3" fmla="*/ 221889 w 2575837"/>
              <a:gd name="connsiteY3" fmla="*/ 1215223 h 3574296"/>
              <a:gd name="connsiteX4" fmla="*/ 232847 w 2575837"/>
              <a:gd name="connsiteY4" fmla="*/ 1137886 h 3574296"/>
              <a:gd name="connsiteX5" fmla="*/ 816783 w 2575837"/>
              <a:gd name="connsiteY5" fmla="*/ 0 h 3574296"/>
              <a:gd name="connsiteX6" fmla="*/ 893905 w 2575837"/>
              <a:gd name="connsiteY6" fmla="*/ 0 h 3574296"/>
              <a:gd name="connsiteX7" fmla="*/ 1060819 w 2575837"/>
              <a:gd name="connsiteY7" fmla="*/ 154731 h 3574296"/>
              <a:gd name="connsiteX8" fmla="*/ 1073875 w 2575837"/>
              <a:gd name="connsiteY8" fmla="*/ 306404 h 3574296"/>
              <a:gd name="connsiteX9" fmla="*/ 1005925 w 2575837"/>
              <a:gd name="connsiteY9" fmla="*/ 385856 h 3574296"/>
              <a:gd name="connsiteX10" fmla="*/ 986269 w 2575837"/>
              <a:gd name="connsiteY10" fmla="*/ 418327 h 3574296"/>
              <a:gd name="connsiteX11" fmla="*/ 967243 w 2575837"/>
              <a:gd name="connsiteY11" fmla="*/ 440216 h 3574296"/>
              <a:gd name="connsiteX12" fmla="*/ 939432 w 2575837"/>
              <a:gd name="connsiteY12" fmla="*/ 459339 h 3574296"/>
              <a:gd name="connsiteX13" fmla="*/ 918610 w 2575837"/>
              <a:gd name="connsiteY13" fmla="*/ 469337 h 3574296"/>
              <a:gd name="connsiteX14" fmla="*/ 884441 w 2575837"/>
              <a:gd name="connsiteY14" fmla="*/ 488800 h 3574296"/>
              <a:gd name="connsiteX15" fmla="*/ 869783 w 2575837"/>
              <a:gd name="connsiteY15" fmla="*/ 499866 h 3574296"/>
              <a:gd name="connsiteX16" fmla="*/ 824549 w 2575837"/>
              <a:gd name="connsiteY16" fmla="*/ 507389 h 3574296"/>
              <a:gd name="connsiteX17" fmla="*/ 778925 w 2575837"/>
              <a:gd name="connsiteY17" fmla="*/ 500400 h 3574296"/>
              <a:gd name="connsiteX18" fmla="*/ 787759 w 2575837"/>
              <a:gd name="connsiteY18" fmla="*/ 618924 h 3574296"/>
              <a:gd name="connsiteX19" fmla="*/ 849350 w 2575837"/>
              <a:gd name="connsiteY19" fmla="*/ 669595 h 3574296"/>
              <a:gd name="connsiteX20" fmla="*/ 888421 w 2575837"/>
              <a:gd name="connsiteY20" fmla="*/ 726624 h 3574296"/>
              <a:gd name="connsiteX21" fmla="*/ 831781 w 2575837"/>
              <a:gd name="connsiteY21" fmla="*/ 705947 h 3574296"/>
              <a:gd name="connsiteX22" fmla="*/ 820569 w 2575837"/>
              <a:gd name="connsiteY22" fmla="*/ 770985 h 3574296"/>
              <a:gd name="connsiteX23" fmla="*/ 786205 w 2575837"/>
              <a:gd name="connsiteY23" fmla="*/ 785594 h 3574296"/>
              <a:gd name="connsiteX24" fmla="*/ 708063 w 2575837"/>
              <a:gd name="connsiteY24" fmla="*/ 747688 h 3574296"/>
              <a:gd name="connsiteX25" fmla="*/ 684039 w 2575837"/>
              <a:gd name="connsiteY25" fmla="*/ 674351 h 3574296"/>
              <a:gd name="connsiteX26" fmla="*/ 667324 w 2575837"/>
              <a:gd name="connsiteY26" fmla="*/ 655513 h 3574296"/>
              <a:gd name="connsiteX27" fmla="*/ 649379 w 2575837"/>
              <a:gd name="connsiteY27" fmla="*/ 641583 h 3574296"/>
              <a:gd name="connsiteX28" fmla="*/ 649415 w 2575837"/>
              <a:gd name="connsiteY28" fmla="*/ 642695 h 3574296"/>
              <a:gd name="connsiteX29" fmla="*/ 658553 w 2575837"/>
              <a:gd name="connsiteY29" fmla="*/ 910848 h 3574296"/>
              <a:gd name="connsiteX30" fmla="*/ 723574 w 2575837"/>
              <a:gd name="connsiteY30" fmla="*/ 1406356 h 3574296"/>
              <a:gd name="connsiteX31" fmla="*/ 770914 w 2575837"/>
              <a:gd name="connsiteY31" fmla="*/ 1470905 h 3574296"/>
              <a:gd name="connsiteX32" fmla="*/ 868091 w 2575837"/>
              <a:gd name="connsiteY32" fmla="*/ 1521637 h 3574296"/>
              <a:gd name="connsiteX33" fmla="*/ 1052016 w 2575837"/>
              <a:gd name="connsiteY33" fmla="*/ 1648817 h 3574296"/>
              <a:gd name="connsiteX34" fmla="*/ 1176701 w 2575837"/>
              <a:gd name="connsiteY34" fmla="*/ 1717653 h 3574296"/>
              <a:gd name="connsiteX35" fmla="*/ 1406175 w 2575837"/>
              <a:gd name="connsiteY35" fmla="*/ 1788152 h 3574296"/>
              <a:gd name="connsiteX36" fmla="*/ 1432276 w 2575837"/>
              <a:gd name="connsiteY36" fmla="*/ 1795893 h 3574296"/>
              <a:gd name="connsiteX37" fmla="*/ 1457738 w 2575837"/>
              <a:gd name="connsiteY37" fmla="*/ 1677989 h 3574296"/>
              <a:gd name="connsiteX38" fmla="*/ 1429078 w 2575837"/>
              <a:gd name="connsiteY38" fmla="*/ 1625722 h 3574296"/>
              <a:gd name="connsiteX39" fmla="*/ 1354036 w 2575837"/>
              <a:gd name="connsiteY39" fmla="*/ 1538782 h 3574296"/>
              <a:gd name="connsiteX40" fmla="*/ 1363057 w 2575837"/>
              <a:gd name="connsiteY40" fmla="*/ 1484404 h 3574296"/>
              <a:gd name="connsiteX41" fmla="*/ 1403808 w 2575837"/>
              <a:gd name="connsiteY41" fmla="*/ 1436807 h 3574296"/>
              <a:gd name="connsiteX42" fmla="*/ 1415579 w 2575837"/>
              <a:gd name="connsiteY42" fmla="*/ 1427531 h 3574296"/>
              <a:gd name="connsiteX43" fmla="*/ 1434260 w 2575837"/>
              <a:gd name="connsiteY43" fmla="*/ 1400342 h 3574296"/>
              <a:gd name="connsiteX44" fmla="*/ 1449997 w 2575837"/>
              <a:gd name="connsiteY44" fmla="*/ 1377568 h 3574296"/>
              <a:gd name="connsiteX45" fmla="*/ 1473859 w 2575837"/>
              <a:gd name="connsiteY45" fmla="*/ 1367524 h 3574296"/>
              <a:gd name="connsiteX46" fmla="*/ 1461576 w 2575837"/>
              <a:gd name="connsiteY46" fmla="*/ 1319735 h 3574296"/>
              <a:gd name="connsiteX47" fmla="*/ 1493947 w 2575837"/>
              <a:gd name="connsiteY47" fmla="*/ 1286149 h 3574296"/>
              <a:gd name="connsiteX48" fmla="*/ 1595090 w 2575837"/>
              <a:gd name="connsiteY48" fmla="*/ 1280135 h 3574296"/>
              <a:gd name="connsiteX49" fmla="*/ 1619144 w 2575837"/>
              <a:gd name="connsiteY49" fmla="*/ 1271051 h 3574296"/>
              <a:gd name="connsiteX50" fmla="*/ 1749075 w 2575837"/>
              <a:gd name="connsiteY50" fmla="*/ 1181360 h 3574296"/>
              <a:gd name="connsiteX51" fmla="*/ 1791937 w 2575837"/>
              <a:gd name="connsiteY51" fmla="*/ 1147645 h 3574296"/>
              <a:gd name="connsiteX52" fmla="*/ 1883996 w 2575837"/>
              <a:gd name="connsiteY52" fmla="*/ 1121224 h 3574296"/>
              <a:gd name="connsiteX53" fmla="*/ 2120315 w 2575837"/>
              <a:gd name="connsiteY53" fmla="*/ 1243286 h 3574296"/>
              <a:gd name="connsiteX54" fmla="*/ 2358298 w 2575837"/>
              <a:gd name="connsiteY54" fmla="*/ 1568849 h 3574296"/>
              <a:gd name="connsiteX55" fmla="*/ 2497122 w 2575837"/>
              <a:gd name="connsiteY55" fmla="*/ 1820523 h 3574296"/>
              <a:gd name="connsiteX56" fmla="*/ 2518873 w 2575837"/>
              <a:gd name="connsiteY56" fmla="*/ 1783738 h 3574296"/>
              <a:gd name="connsiteX57" fmla="*/ 2499872 w 2575837"/>
              <a:gd name="connsiteY57" fmla="*/ 1869399 h 3574296"/>
              <a:gd name="connsiteX58" fmla="*/ 2475498 w 2575837"/>
              <a:gd name="connsiteY58" fmla="*/ 1878291 h 3574296"/>
              <a:gd name="connsiteX59" fmla="*/ 2459633 w 2575837"/>
              <a:gd name="connsiteY59" fmla="*/ 1910726 h 3574296"/>
              <a:gd name="connsiteX60" fmla="*/ 2513883 w 2575837"/>
              <a:gd name="connsiteY60" fmla="*/ 1969326 h 3574296"/>
              <a:gd name="connsiteX61" fmla="*/ 2569604 w 2575837"/>
              <a:gd name="connsiteY61" fmla="*/ 2036499 h 3574296"/>
              <a:gd name="connsiteX62" fmla="*/ 2575809 w 2575837"/>
              <a:gd name="connsiteY62" fmla="*/ 2110708 h 3574296"/>
              <a:gd name="connsiteX63" fmla="*/ 2567045 w 2575837"/>
              <a:gd name="connsiteY63" fmla="*/ 2112116 h 3574296"/>
              <a:gd name="connsiteX64" fmla="*/ 2547597 w 2575837"/>
              <a:gd name="connsiteY64" fmla="*/ 2049229 h 3574296"/>
              <a:gd name="connsiteX65" fmla="*/ 2486886 w 2575837"/>
              <a:gd name="connsiteY65" fmla="*/ 2011613 h 3574296"/>
              <a:gd name="connsiteX66" fmla="*/ 2520536 w 2575837"/>
              <a:gd name="connsiteY66" fmla="*/ 2118001 h 3574296"/>
              <a:gd name="connsiteX67" fmla="*/ 2519320 w 2575837"/>
              <a:gd name="connsiteY67" fmla="*/ 2174042 h 3574296"/>
              <a:gd name="connsiteX68" fmla="*/ 2526294 w 2575837"/>
              <a:gd name="connsiteY68" fmla="*/ 2349587 h 3574296"/>
              <a:gd name="connsiteX69" fmla="*/ 2558153 w 2575837"/>
              <a:gd name="connsiteY69" fmla="*/ 2443053 h 3574296"/>
              <a:gd name="connsiteX70" fmla="*/ 2519896 w 2575837"/>
              <a:gd name="connsiteY70" fmla="*/ 2553088 h 3574296"/>
              <a:gd name="connsiteX71" fmla="*/ 2476394 w 2575837"/>
              <a:gd name="connsiteY71" fmla="*/ 2577014 h 3574296"/>
              <a:gd name="connsiteX72" fmla="*/ 2479913 w 2575837"/>
              <a:gd name="connsiteY72" fmla="*/ 2422645 h 3574296"/>
              <a:gd name="connsiteX73" fmla="*/ 2435963 w 2575837"/>
              <a:gd name="connsiteY73" fmla="*/ 2649880 h 3574296"/>
              <a:gd name="connsiteX74" fmla="*/ 2428925 w 2575837"/>
              <a:gd name="connsiteY74" fmla="*/ 2836300 h 3574296"/>
              <a:gd name="connsiteX75" fmla="*/ 2371925 w 2575837"/>
              <a:gd name="connsiteY75" fmla="*/ 2880250 h 3574296"/>
              <a:gd name="connsiteX76" fmla="*/ 2297331 w 2575837"/>
              <a:gd name="connsiteY76" fmla="*/ 2885048 h 3574296"/>
              <a:gd name="connsiteX77" fmla="*/ 2194333 w 2575837"/>
              <a:gd name="connsiteY77" fmla="*/ 3006918 h 3574296"/>
              <a:gd name="connsiteX78" fmla="*/ 2196764 w 2575837"/>
              <a:gd name="connsiteY78" fmla="*/ 3028798 h 3574296"/>
              <a:gd name="connsiteX79" fmla="*/ 2164074 w 2575837"/>
              <a:gd name="connsiteY79" fmla="*/ 2926887 h 3574296"/>
              <a:gd name="connsiteX80" fmla="*/ 2197596 w 2575837"/>
              <a:gd name="connsiteY80" fmla="*/ 2836748 h 3574296"/>
              <a:gd name="connsiteX81" fmla="*/ 2183394 w 2575837"/>
              <a:gd name="connsiteY81" fmla="*/ 2673423 h 3574296"/>
              <a:gd name="connsiteX82" fmla="*/ 2183458 w 2575837"/>
              <a:gd name="connsiteY82" fmla="*/ 2702339 h 3574296"/>
              <a:gd name="connsiteX83" fmla="*/ 2185313 w 2575837"/>
              <a:gd name="connsiteY83" fmla="*/ 2726393 h 3574296"/>
              <a:gd name="connsiteX84" fmla="*/ 2154413 w 2575837"/>
              <a:gd name="connsiteY84" fmla="*/ 2859394 h 3574296"/>
              <a:gd name="connsiteX85" fmla="*/ 2122491 w 2575837"/>
              <a:gd name="connsiteY85" fmla="*/ 2911917 h 3574296"/>
              <a:gd name="connsiteX86" fmla="*/ 2105857 w 2575837"/>
              <a:gd name="connsiteY86" fmla="*/ 3056754 h 3574296"/>
              <a:gd name="connsiteX87" fmla="*/ 2114558 w 2575837"/>
              <a:gd name="connsiteY87" fmla="*/ 3121239 h 3574296"/>
              <a:gd name="connsiteX88" fmla="*/ 2053591 w 2575837"/>
              <a:gd name="connsiteY88" fmla="*/ 3202167 h 3574296"/>
              <a:gd name="connsiteX89" fmla="*/ 2070096 w 2575837"/>
              <a:gd name="connsiteY89" fmla="*/ 3144334 h 3574296"/>
              <a:gd name="connsiteX90" fmla="*/ 2041756 w 2575837"/>
              <a:gd name="connsiteY90" fmla="*/ 3081256 h 3574296"/>
              <a:gd name="connsiteX91" fmla="*/ 1797503 w 2575837"/>
              <a:gd name="connsiteY91" fmla="*/ 3116250 h 3574296"/>
              <a:gd name="connsiteX92" fmla="*/ 1837039 w 2575837"/>
              <a:gd name="connsiteY92" fmla="*/ 3093091 h 3574296"/>
              <a:gd name="connsiteX93" fmla="*/ 1899861 w 2575837"/>
              <a:gd name="connsiteY93" fmla="*/ 2973076 h 3574296"/>
              <a:gd name="connsiteX94" fmla="*/ 1886619 w 2575837"/>
              <a:gd name="connsiteY94" fmla="*/ 2858563 h 3574296"/>
              <a:gd name="connsiteX95" fmla="*/ 1854760 w 2575837"/>
              <a:gd name="connsiteY95" fmla="*/ 3000649 h 3574296"/>
              <a:gd name="connsiteX96" fmla="*/ 1791298 w 2575837"/>
              <a:gd name="connsiteY96" fmla="*/ 2937379 h 3574296"/>
              <a:gd name="connsiteX97" fmla="*/ 1798079 w 2575837"/>
              <a:gd name="connsiteY97" fmla="*/ 3017282 h 3574296"/>
              <a:gd name="connsiteX98" fmla="*/ 1716192 w 2575837"/>
              <a:gd name="connsiteY98" fmla="*/ 3077353 h 3574296"/>
              <a:gd name="connsiteX99" fmla="*/ 1666996 w 2575837"/>
              <a:gd name="connsiteY99" fmla="*/ 3044791 h 3574296"/>
              <a:gd name="connsiteX100" fmla="*/ 1671731 w 2575837"/>
              <a:gd name="connsiteY100" fmla="*/ 3036410 h 3574296"/>
              <a:gd name="connsiteX101" fmla="*/ 1697640 w 2575837"/>
              <a:gd name="connsiteY101" fmla="*/ 3046646 h 3574296"/>
              <a:gd name="connsiteX102" fmla="*/ 1735768 w 2575837"/>
              <a:gd name="connsiteY102" fmla="*/ 3014595 h 3574296"/>
              <a:gd name="connsiteX103" fmla="*/ 1722142 w 2575837"/>
              <a:gd name="connsiteY103" fmla="*/ 2946463 h 3574296"/>
              <a:gd name="connsiteX104" fmla="*/ 1725469 w 2575837"/>
              <a:gd name="connsiteY104" fmla="*/ 2772006 h 3574296"/>
              <a:gd name="connsiteX105" fmla="*/ 1735449 w 2575837"/>
              <a:gd name="connsiteY105" fmla="*/ 2711807 h 3574296"/>
              <a:gd name="connsiteX106" fmla="*/ 1698855 w 2575837"/>
              <a:gd name="connsiteY106" fmla="*/ 2733622 h 3574296"/>
              <a:gd name="connsiteX107" fmla="*/ 1778311 w 2575837"/>
              <a:gd name="connsiteY107" fmla="*/ 2528777 h 3574296"/>
              <a:gd name="connsiteX108" fmla="*/ 1640255 w 2575837"/>
              <a:gd name="connsiteY108" fmla="*/ 2753262 h 3574296"/>
              <a:gd name="connsiteX109" fmla="*/ 1530412 w 2575837"/>
              <a:gd name="connsiteY109" fmla="*/ 2887863 h 3574296"/>
              <a:gd name="connsiteX110" fmla="*/ 1516466 w 2575837"/>
              <a:gd name="connsiteY110" fmla="*/ 2927975 h 3574296"/>
              <a:gd name="connsiteX111" fmla="*/ 1520049 w 2575837"/>
              <a:gd name="connsiteY111" fmla="*/ 3008198 h 3574296"/>
              <a:gd name="connsiteX112" fmla="*/ 1501560 w 2575837"/>
              <a:gd name="connsiteY112" fmla="*/ 3037818 h 3574296"/>
              <a:gd name="connsiteX113" fmla="*/ 1423448 w 2575837"/>
              <a:gd name="connsiteY113" fmla="*/ 3115482 h 3574296"/>
              <a:gd name="connsiteX114" fmla="*/ 1432916 w 2575837"/>
              <a:gd name="connsiteY114" fmla="*/ 3277784 h 3574296"/>
              <a:gd name="connsiteX115" fmla="*/ 1553143 w 2575837"/>
              <a:gd name="connsiteY115" fmla="*/ 3570299 h 3574296"/>
              <a:gd name="connsiteX116" fmla="*/ 1554047 w 2575837"/>
              <a:gd name="connsiteY116" fmla="*/ 3574296 h 3574296"/>
              <a:gd name="connsiteX117" fmla="*/ 587639 w 2575837"/>
              <a:gd name="connsiteY117" fmla="*/ 3574296 h 3574296"/>
              <a:gd name="connsiteX118" fmla="*/ 605094 w 2575837"/>
              <a:gd name="connsiteY118" fmla="*/ 3430297 h 3574296"/>
              <a:gd name="connsiteX119" fmla="*/ 610148 w 2575837"/>
              <a:gd name="connsiteY119" fmla="*/ 3280599 h 3574296"/>
              <a:gd name="connsiteX120" fmla="*/ 619488 w 2575837"/>
              <a:gd name="connsiteY120" fmla="*/ 3239783 h 3574296"/>
              <a:gd name="connsiteX121" fmla="*/ 744685 w 2575837"/>
              <a:gd name="connsiteY121" fmla="*/ 3038457 h 3574296"/>
              <a:gd name="connsiteX122" fmla="*/ 768995 w 2575837"/>
              <a:gd name="connsiteY122" fmla="*/ 2978386 h 3574296"/>
              <a:gd name="connsiteX123" fmla="*/ 806420 w 2575837"/>
              <a:gd name="connsiteY123" fmla="*/ 2852357 h 3574296"/>
              <a:gd name="connsiteX124" fmla="*/ 811026 w 2575837"/>
              <a:gd name="connsiteY124" fmla="*/ 2804505 h 3574296"/>
              <a:gd name="connsiteX125" fmla="*/ 820302 w 2575837"/>
              <a:gd name="connsiteY125" fmla="*/ 2670352 h 3574296"/>
              <a:gd name="connsiteX126" fmla="*/ 887091 w 2575837"/>
              <a:gd name="connsiteY126" fmla="*/ 2536326 h 3574296"/>
              <a:gd name="connsiteX127" fmla="*/ 897519 w 2575837"/>
              <a:gd name="connsiteY127" fmla="*/ 2482972 h 3574296"/>
              <a:gd name="connsiteX128" fmla="*/ 894064 w 2575837"/>
              <a:gd name="connsiteY128" fmla="*/ 2279791 h 3574296"/>
              <a:gd name="connsiteX129" fmla="*/ 954967 w 2575837"/>
              <a:gd name="connsiteY129" fmla="*/ 2167133 h 3574296"/>
              <a:gd name="connsiteX130" fmla="*/ 1076326 w 2575837"/>
              <a:gd name="connsiteY130" fmla="*/ 2089149 h 3574296"/>
              <a:gd name="connsiteX131" fmla="*/ 1105434 w 2575837"/>
              <a:gd name="connsiteY131" fmla="*/ 2069253 h 3574296"/>
              <a:gd name="connsiteX132" fmla="*/ 1087265 w 2575837"/>
              <a:gd name="connsiteY132" fmla="*/ 2056522 h 3574296"/>
              <a:gd name="connsiteX133" fmla="*/ 1032504 w 2575837"/>
              <a:gd name="connsiteY133" fmla="*/ 2028630 h 3574296"/>
              <a:gd name="connsiteX134" fmla="*/ 713466 w 2575837"/>
              <a:gd name="connsiteY134" fmla="*/ 1798835 h 3574296"/>
              <a:gd name="connsiteX135" fmla="*/ 502352 w 2575837"/>
              <a:gd name="connsiteY135" fmla="*/ 1605826 h 3574296"/>
              <a:gd name="connsiteX136" fmla="*/ 433900 w 2575837"/>
              <a:gd name="connsiteY136" fmla="*/ 1463164 h 3574296"/>
              <a:gd name="connsiteX137" fmla="*/ 421553 w 2575837"/>
              <a:gd name="connsiteY137" fmla="*/ 1142016 h 3574296"/>
              <a:gd name="connsiteX138" fmla="*/ 424068 w 2575837"/>
              <a:gd name="connsiteY138" fmla="*/ 1065330 h 3574296"/>
              <a:gd name="connsiteX139" fmla="*/ 377222 w 2575837"/>
              <a:gd name="connsiteY139" fmla="*/ 1112176 h 3574296"/>
              <a:gd name="connsiteX140" fmla="*/ 377028 w 2575837"/>
              <a:gd name="connsiteY140" fmla="*/ 1109207 h 3574296"/>
              <a:gd name="connsiteX141" fmla="*/ 370753 w 2575837"/>
              <a:gd name="connsiteY141" fmla="*/ 1118645 h 3574296"/>
              <a:gd name="connsiteX142" fmla="*/ 365795 w 2575837"/>
              <a:gd name="connsiteY142" fmla="*/ 1123603 h 3574296"/>
              <a:gd name="connsiteX143" fmla="*/ 365795 w 2575837"/>
              <a:gd name="connsiteY143" fmla="*/ 1126102 h 3574296"/>
              <a:gd name="connsiteX144" fmla="*/ 354060 w 2575837"/>
              <a:gd name="connsiteY144" fmla="*/ 1143755 h 3574296"/>
              <a:gd name="connsiteX145" fmla="*/ 344150 w 2575837"/>
              <a:gd name="connsiteY145" fmla="*/ 1169015 h 3574296"/>
              <a:gd name="connsiteX146" fmla="*/ 315781 w 2575837"/>
              <a:gd name="connsiteY146" fmla="*/ 1283893 h 3574296"/>
              <a:gd name="connsiteX147" fmla="*/ 315392 w 2575837"/>
              <a:gd name="connsiteY147" fmla="*/ 1321668 h 3574296"/>
              <a:gd name="connsiteX148" fmla="*/ 327983 w 2575837"/>
              <a:gd name="connsiteY148" fmla="*/ 1401647 h 3574296"/>
              <a:gd name="connsiteX149" fmla="*/ 332219 w 2575837"/>
              <a:gd name="connsiteY149" fmla="*/ 1420534 h 3574296"/>
              <a:gd name="connsiteX150" fmla="*/ 346909 w 2575837"/>
              <a:gd name="connsiteY150" fmla="*/ 1476574 h 3574296"/>
              <a:gd name="connsiteX151" fmla="*/ 334123 w 2575837"/>
              <a:gd name="connsiteY151" fmla="*/ 1486523 h 3574296"/>
              <a:gd name="connsiteX152" fmla="*/ 277345 w 2575837"/>
              <a:gd name="connsiteY152" fmla="*/ 1458698 h 3574296"/>
              <a:gd name="connsiteX153" fmla="*/ 271748 w 2575837"/>
              <a:gd name="connsiteY153" fmla="*/ 1453101 h 3574296"/>
              <a:gd name="connsiteX154" fmla="*/ 195151 w 2575837"/>
              <a:gd name="connsiteY154" fmla="*/ 1327847 h 3574296"/>
              <a:gd name="connsiteX155" fmla="*/ 198882 w 2575837"/>
              <a:gd name="connsiteY155" fmla="*/ 1277287 h 3574296"/>
              <a:gd name="connsiteX156" fmla="*/ 179373 w 2575837"/>
              <a:gd name="connsiteY156" fmla="*/ 1271846 h 3574296"/>
              <a:gd name="connsiteX157" fmla="*/ 156444 w 2575837"/>
              <a:gd name="connsiteY157" fmla="*/ 1261120 h 3574296"/>
              <a:gd name="connsiteX158" fmla="*/ 76620 w 2575837"/>
              <a:gd name="connsiteY158" fmla="*/ 1167694 h 3574296"/>
              <a:gd name="connsiteX159" fmla="*/ 53380 w 2575837"/>
              <a:gd name="connsiteY159" fmla="*/ 1125529 h 3574296"/>
              <a:gd name="connsiteX160" fmla="*/ 55557 w 2575837"/>
              <a:gd name="connsiteY160" fmla="*/ 1117212 h 3574296"/>
              <a:gd name="connsiteX161" fmla="*/ 96829 w 2575837"/>
              <a:gd name="connsiteY161" fmla="*/ 1090164 h 3574296"/>
              <a:gd name="connsiteX162" fmla="*/ 113773 w 2575837"/>
              <a:gd name="connsiteY162" fmla="*/ 1084995 h 3574296"/>
              <a:gd name="connsiteX163" fmla="*/ 195462 w 2575837"/>
              <a:gd name="connsiteY163" fmla="*/ 1041158 h 3574296"/>
              <a:gd name="connsiteX164" fmla="*/ 176264 w 2575837"/>
              <a:gd name="connsiteY164" fmla="*/ 1022733 h 3574296"/>
              <a:gd name="connsiteX165" fmla="*/ 104090 w 2575837"/>
              <a:gd name="connsiteY165" fmla="*/ 1022733 h 3574296"/>
              <a:gd name="connsiteX166" fmla="*/ 76230 w 2575837"/>
              <a:gd name="connsiteY166" fmla="*/ 995995 h 3574296"/>
              <a:gd name="connsiteX167" fmla="*/ 43711 w 2575837"/>
              <a:gd name="connsiteY167" fmla="*/ 971727 h 3574296"/>
              <a:gd name="connsiteX168" fmla="*/ 4640 w 2575837"/>
              <a:gd name="connsiteY168" fmla="*/ 857184 h 3574296"/>
              <a:gd name="connsiteX169" fmla="*/ 13085 w 2575837"/>
              <a:gd name="connsiteY169" fmla="*/ 795204 h 3574296"/>
              <a:gd name="connsiteX170" fmla="*/ 79094 w 2575837"/>
              <a:gd name="connsiteY170" fmla="*/ 615915 h 3574296"/>
              <a:gd name="connsiteX171" fmla="*/ 108360 w 2575837"/>
              <a:gd name="connsiteY171" fmla="*/ 582182 h 3574296"/>
              <a:gd name="connsiteX172" fmla="*/ 163011 w 2575837"/>
              <a:gd name="connsiteY172" fmla="*/ 561603 h 3574296"/>
              <a:gd name="connsiteX173" fmla="*/ 184852 w 2575837"/>
              <a:gd name="connsiteY173" fmla="*/ 555536 h 3574296"/>
              <a:gd name="connsiteX174" fmla="*/ 249647 w 2575837"/>
              <a:gd name="connsiteY174" fmla="*/ 500158 h 3574296"/>
              <a:gd name="connsiteX175" fmla="*/ 255083 w 2575837"/>
              <a:gd name="connsiteY175" fmla="*/ 480500 h 3574296"/>
              <a:gd name="connsiteX176" fmla="*/ 273963 w 2575837"/>
              <a:gd name="connsiteY176" fmla="*/ 460892 h 3574296"/>
              <a:gd name="connsiteX177" fmla="*/ 337399 w 2575837"/>
              <a:gd name="connsiteY177" fmla="*/ 407067 h 3574296"/>
              <a:gd name="connsiteX178" fmla="*/ 367927 w 2575837"/>
              <a:gd name="connsiteY178" fmla="*/ 385613 h 3574296"/>
              <a:gd name="connsiteX179" fmla="*/ 394913 w 2575837"/>
              <a:gd name="connsiteY179" fmla="*/ 370083 h 3574296"/>
              <a:gd name="connsiteX180" fmla="*/ 436945 w 2575837"/>
              <a:gd name="connsiteY180" fmla="*/ 339311 h 3574296"/>
              <a:gd name="connsiteX181" fmla="*/ 438256 w 2575837"/>
              <a:gd name="connsiteY181" fmla="*/ 325721 h 3574296"/>
              <a:gd name="connsiteX182" fmla="*/ 466843 w 2575837"/>
              <a:gd name="connsiteY182" fmla="*/ 309947 h 3574296"/>
              <a:gd name="connsiteX183" fmla="*/ 513777 w 2575837"/>
              <a:gd name="connsiteY183" fmla="*/ 309122 h 3574296"/>
              <a:gd name="connsiteX184" fmla="*/ 587113 w 2575837"/>
              <a:gd name="connsiteY184" fmla="*/ 270051 h 3574296"/>
              <a:gd name="connsiteX185" fmla="*/ 646423 w 2575837"/>
              <a:gd name="connsiteY185" fmla="*/ 244182 h 3574296"/>
              <a:gd name="connsiteX186" fmla="*/ 653316 w 2575837"/>
              <a:gd name="connsiteY186" fmla="*/ 174970 h 3574296"/>
              <a:gd name="connsiteX187" fmla="*/ 697483 w 2575837"/>
              <a:gd name="connsiteY187" fmla="*/ 84355 h 3574296"/>
              <a:gd name="connsiteX188" fmla="*/ 816783 w 2575837"/>
              <a:gd name="connsiteY188" fmla="*/ 0 h 357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2575837" h="3574296">
                <a:moveTo>
                  <a:pt x="232847" y="1137886"/>
                </a:moveTo>
                <a:cubicBezTo>
                  <a:pt x="220412" y="1141229"/>
                  <a:pt x="210152" y="1143988"/>
                  <a:pt x="197211" y="1147525"/>
                </a:cubicBezTo>
                <a:cubicBezTo>
                  <a:pt x="205139" y="1172008"/>
                  <a:pt x="212367" y="1194315"/>
                  <a:pt x="219595" y="1216661"/>
                </a:cubicBezTo>
                <a:cubicBezTo>
                  <a:pt x="220373" y="1216195"/>
                  <a:pt x="221111" y="1215689"/>
                  <a:pt x="221889" y="1215223"/>
                </a:cubicBezTo>
                <a:cubicBezTo>
                  <a:pt x="225464" y="1189963"/>
                  <a:pt x="229039" y="1164663"/>
                  <a:pt x="232847" y="1137886"/>
                </a:cubicBezTo>
                <a:close/>
                <a:moveTo>
                  <a:pt x="816783" y="0"/>
                </a:moveTo>
                <a:cubicBezTo>
                  <a:pt x="842507" y="0"/>
                  <a:pt x="868182" y="0"/>
                  <a:pt x="893905" y="0"/>
                </a:cubicBezTo>
                <a:cubicBezTo>
                  <a:pt x="977775" y="20919"/>
                  <a:pt x="1024612" y="84743"/>
                  <a:pt x="1060819" y="154731"/>
                </a:cubicBezTo>
                <a:cubicBezTo>
                  <a:pt x="1084602" y="200694"/>
                  <a:pt x="1083242" y="255830"/>
                  <a:pt x="1073875" y="306404"/>
                </a:cubicBezTo>
                <a:cubicBezTo>
                  <a:pt x="1067226" y="342320"/>
                  <a:pt x="1038444" y="368675"/>
                  <a:pt x="1005925" y="385856"/>
                </a:cubicBezTo>
                <a:cubicBezTo>
                  <a:pt x="990831" y="393816"/>
                  <a:pt x="983453" y="402213"/>
                  <a:pt x="986269" y="418327"/>
                </a:cubicBezTo>
                <a:cubicBezTo>
                  <a:pt x="989035" y="434149"/>
                  <a:pt x="980250" y="439246"/>
                  <a:pt x="967243" y="440216"/>
                </a:cubicBezTo>
                <a:cubicBezTo>
                  <a:pt x="953944" y="441187"/>
                  <a:pt x="945305" y="446138"/>
                  <a:pt x="939432" y="459339"/>
                </a:cubicBezTo>
                <a:cubicBezTo>
                  <a:pt x="936957" y="464872"/>
                  <a:pt x="925696" y="469580"/>
                  <a:pt x="918610" y="469337"/>
                </a:cubicBezTo>
                <a:cubicBezTo>
                  <a:pt x="902351" y="468852"/>
                  <a:pt x="891576" y="473657"/>
                  <a:pt x="884441" y="488800"/>
                </a:cubicBezTo>
                <a:cubicBezTo>
                  <a:pt x="882063" y="493799"/>
                  <a:pt x="875365" y="498459"/>
                  <a:pt x="869783" y="499866"/>
                </a:cubicBezTo>
                <a:cubicBezTo>
                  <a:pt x="854932" y="503555"/>
                  <a:pt x="839643" y="507341"/>
                  <a:pt x="824549" y="507389"/>
                </a:cubicBezTo>
                <a:cubicBezTo>
                  <a:pt x="809697" y="507486"/>
                  <a:pt x="794845" y="503021"/>
                  <a:pt x="778925" y="500400"/>
                </a:cubicBezTo>
                <a:cubicBezTo>
                  <a:pt x="765287" y="541073"/>
                  <a:pt x="757716" y="582716"/>
                  <a:pt x="787759" y="618924"/>
                </a:cubicBezTo>
                <a:cubicBezTo>
                  <a:pt x="804552" y="639163"/>
                  <a:pt x="826053" y="657946"/>
                  <a:pt x="849350" y="669595"/>
                </a:cubicBezTo>
                <a:cubicBezTo>
                  <a:pt x="873278" y="681583"/>
                  <a:pt x="883374" y="697987"/>
                  <a:pt x="888421" y="726624"/>
                </a:cubicBezTo>
                <a:cubicBezTo>
                  <a:pt x="867648" y="719052"/>
                  <a:pt x="849690" y="712452"/>
                  <a:pt x="831781" y="705947"/>
                </a:cubicBezTo>
                <a:cubicBezTo>
                  <a:pt x="827558" y="730361"/>
                  <a:pt x="823966" y="750649"/>
                  <a:pt x="820569" y="770985"/>
                </a:cubicBezTo>
                <a:cubicBezTo>
                  <a:pt x="816249" y="797097"/>
                  <a:pt x="807416" y="800931"/>
                  <a:pt x="786205" y="785594"/>
                </a:cubicBezTo>
                <a:cubicBezTo>
                  <a:pt x="752716" y="808600"/>
                  <a:pt x="710199" y="790205"/>
                  <a:pt x="708063" y="747688"/>
                </a:cubicBezTo>
                <a:cubicBezTo>
                  <a:pt x="706656" y="719732"/>
                  <a:pt x="694280" y="697406"/>
                  <a:pt x="684039" y="674351"/>
                </a:cubicBezTo>
                <a:cubicBezTo>
                  <a:pt x="680836" y="667144"/>
                  <a:pt x="674635" y="661271"/>
                  <a:pt x="667324" y="655513"/>
                </a:cubicBezTo>
                <a:lnTo>
                  <a:pt x="649379" y="641583"/>
                </a:lnTo>
                <a:lnTo>
                  <a:pt x="649415" y="642695"/>
                </a:lnTo>
                <a:cubicBezTo>
                  <a:pt x="652461" y="732079"/>
                  <a:pt x="658186" y="877721"/>
                  <a:pt x="658553" y="910848"/>
                </a:cubicBezTo>
                <a:cubicBezTo>
                  <a:pt x="650684" y="1081723"/>
                  <a:pt x="704847" y="1313013"/>
                  <a:pt x="723574" y="1406356"/>
                </a:cubicBezTo>
                <a:cubicBezTo>
                  <a:pt x="742301" y="1499699"/>
                  <a:pt x="742638" y="1457599"/>
                  <a:pt x="770914" y="1470905"/>
                </a:cubicBezTo>
                <a:cubicBezTo>
                  <a:pt x="803925" y="1486451"/>
                  <a:pt x="835272" y="1505515"/>
                  <a:pt x="868091" y="1521637"/>
                </a:cubicBezTo>
                <a:cubicBezTo>
                  <a:pt x="935775" y="1554903"/>
                  <a:pt x="998150" y="1595271"/>
                  <a:pt x="1052016" y="1648817"/>
                </a:cubicBezTo>
                <a:cubicBezTo>
                  <a:pt x="1086689" y="1683235"/>
                  <a:pt x="1128656" y="1704666"/>
                  <a:pt x="1176701" y="1717653"/>
                </a:cubicBezTo>
                <a:cubicBezTo>
                  <a:pt x="1253917" y="1738508"/>
                  <a:pt x="1329726" y="1764418"/>
                  <a:pt x="1406175" y="1788152"/>
                </a:cubicBezTo>
                <a:cubicBezTo>
                  <a:pt x="1413660" y="1790455"/>
                  <a:pt x="1421273" y="1792630"/>
                  <a:pt x="1432276" y="1795893"/>
                </a:cubicBezTo>
                <a:cubicBezTo>
                  <a:pt x="1441681" y="1755525"/>
                  <a:pt x="1454667" y="1717141"/>
                  <a:pt x="1457738" y="1677989"/>
                </a:cubicBezTo>
                <a:cubicBezTo>
                  <a:pt x="1459017" y="1661292"/>
                  <a:pt x="1441489" y="1641396"/>
                  <a:pt x="1429078" y="1625722"/>
                </a:cubicBezTo>
                <a:cubicBezTo>
                  <a:pt x="1405279" y="1595782"/>
                  <a:pt x="1378154" y="1568529"/>
                  <a:pt x="1354036" y="1538782"/>
                </a:cubicBezTo>
                <a:cubicBezTo>
                  <a:pt x="1334268" y="1514344"/>
                  <a:pt x="1337339" y="1502509"/>
                  <a:pt x="1363057" y="1484404"/>
                </a:cubicBezTo>
                <a:cubicBezTo>
                  <a:pt x="1380585" y="1472121"/>
                  <a:pt x="1404896" y="1465787"/>
                  <a:pt x="1403808" y="1436807"/>
                </a:cubicBezTo>
                <a:cubicBezTo>
                  <a:pt x="1403680" y="1433800"/>
                  <a:pt x="1410973" y="1428939"/>
                  <a:pt x="1415579" y="1427531"/>
                </a:cubicBezTo>
                <a:cubicBezTo>
                  <a:pt x="1429525" y="1423309"/>
                  <a:pt x="1434899" y="1415952"/>
                  <a:pt x="1434260" y="1400342"/>
                </a:cubicBezTo>
                <a:cubicBezTo>
                  <a:pt x="1433940" y="1392793"/>
                  <a:pt x="1442960" y="1383389"/>
                  <a:pt x="1449997" y="1377568"/>
                </a:cubicBezTo>
                <a:cubicBezTo>
                  <a:pt x="1456331" y="1372322"/>
                  <a:pt x="1465735" y="1370722"/>
                  <a:pt x="1473859" y="1367524"/>
                </a:cubicBezTo>
                <a:cubicBezTo>
                  <a:pt x="1469253" y="1350123"/>
                  <a:pt x="1463176" y="1335153"/>
                  <a:pt x="1461576" y="1319735"/>
                </a:cubicBezTo>
                <a:cubicBezTo>
                  <a:pt x="1459017" y="1294273"/>
                  <a:pt x="1467974" y="1287044"/>
                  <a:pt x="1493947" y="1286149"/>
                </a:cubicBezTo>
                <a:cubicBezTo>
                  <a:pt x="1527725" y="1284997"/>
                  <a:pt x="1561440" y="1282950"/>
                  <a:pt x="1595090" y="1280135"/>
                </a:cubicBezTo>
                <a:cubicBezTo>
                  <a:pt x="1603470" y="1279431"/>
                  <a:pt x="1615562" y="1276937"/>
                  <a:pt x="1619144" y="1271051"/>
                </a:cubicBezTo>
                <a:cubicBezTo>
                  <a:pt x="1649276" y="1221343"/>
                  <a:pt x="1703078" y="1207397"/>
                  <a:pt x="1749075" y="1181360"/>
                </a:cubicBezTo>
                <a:cubicBezTo>
                  <a:pt x="1764748" y="1172467"/>
                  <a:pt x="1780486" y="1161272"/>
                  <a:pt x="1791937" y="1147645"/>
                </a:cubicBezTo>
                <a:cubicBezTo>
                  <a:pt x="1817399" y="1117322"/>
                  <a:pt x="1851369" y="1109709"/>
                  <a:pt x="1883996" y="1121224"/>
                </a:cubicBezTo>
                <a:cubicBezTo>
                  <a:pt x="1968057" y="1150844"/>
                  <a:pt x="2055062" y="1176562"/>
                  <a:pt x="2120315" y="1243286"/>
                </a:cubicBezTo>
                <a:cubicBezTo>
                  <a:pt x="2215253" y="1340335"/>
                  <a:pt x="2288503" y="1453632"/>
                  <a:pt x="2358298" y="1568849"/>
                </a:cubicBezTo>
                <a:cubicBezTo>
                  <a:pt x="2407110" y="1649457"/>
                  <a:pt x="2449653" y="1733838"/>
                  <a:pt x="2497122" y="1820523"/>
                </a:cubicBezTo>
                <a:lnTo>
                  <a:pt x="2518873" y="1783738"/>
                </a:lnTo>
                <a:cubicBezTo>
                  <a:pt x="2515994" y="1813038"/>
                  <a:pt x="2534354" y="1847264"/>
                  <a:pt x="2499872" y="1869399"/>
                </a:cubicBezTo>
                <a:cubicBezTo>
                  <a:pt x="2492707" y="1874005"/>
                  <a:pt x="2483879" y="1877332"/>
                  <a:pt x="2475498" y="1878291"/>
                </a:cubicBezTo>
                <a:cubicBezTo>
                  <a:pt x="2451636" y="1880978"/>
                  <a:pt x="2444727" y="1892365"/>
                  <a:pt x="2459633" y="1910726"/>
                </a:cubicBezTo>
                <a:cubicBezTo>
                  <a:pt x="2476394" y="1931326"/>
                  <a:pt x="2496098" y="1949558"/>
                  <a:pt x="2513883" y="1969326"/>
                </a:cubicBezTo>
                <a:cubicBezTo>
                  <a:pt x="2533395" y="1991141"/>
                  <a:pt x="2557705" y="2010973"/>
                  <a:pt x="2569604" y="2036499"/>
                </a:cubicBezTo>
                <a:cubicBezTo>
                  <a:pt x="2579456" y="2057610"/>
                  <a:pt x="2574274" y="2085694"/>
                  <a:pt x="2575809" y="2110708"/>
                </a:cubicBezTo>
                <a:lnTo>
                  <a:pt x="2567045" y="2112116"/>
                </a:lnTo>
                <a:cubicBezTo>
                  <a:pt x="2561031" y="2090812"/>
                  <a:pt x="2560072" y="2065543"/>
                  <a:pt x="2547597" y="2049229"/>
                </a:cubicBezTo>
                <a:cubicBezTo>
                  <a:pt x="2535250" y="2033108"/>
                  <a:pt x="2511196" y="2025879"/>
                  <a:pt x="2486886" y="2011613"/>
                </a:cubicBezTo>
                <a:cubicBezTo>
                  <a:pt x="2499744" y="2051277"/>
                  <a:pt x="2512539" y="2084031"/>
                  <a:pt x="2520536" y="2118001"/>
                </a:cubicBezTo>
                <a:cubicBezTo>
                  <a:pt x="2524758" y="2135786"/>
                  <a:pt x="2525654" y="2157473"/>
                  <a:pt x="2519320" y="2174042"/>
                </a:cubicBezTo>
                <a:cubicBezTo>
                  <a:pt x="2496226" y="2234242"/>
                  <a:pt x="2492643" y="2290923"/>
                  <a:pt x="2526294" y="2349587"/>
                </a:cubicBezTo>
                <a:cubicBezTo>
                  <a:pt x="2542351" y="2377607"/>
                  <a:pt x="2548493" y="2411513"/>
                  <a:pt x="2558153" y="2443053"/>
                </a:cubicBezTo>
                <a:cubicBezTo>
                  <a:pt x="2569604" y="2480413"/>
                  <a:pt x="2551371" y="2531656"/>
                  <a:pt x="2519896" y="2553088"/>
                </a:cubicBezTo>
                <a:cubicBezTo>
                  <a:pt x="2507037" y="2561852"/>
                  <a:pt x="2493859" y="2570105"/>
                  <a:pt x="2476394" y="2577014"/>
                </a:cubicBezTo>
                <a:cubicBezTo>
                  <a:pt x="2525846" y="2527242"/>
                  <a:pt x="2519001" y="2477342"/>
                  <a:pt x="2479913" y="2422645"/>
                </a:cubicBezTo>
                <a:cubicBezTo>
                  <a:pt x="2469421" y="2501269"/>
                  <a:pt x="2422208" y="2566266"/>
                  <a:pt x="2435963" y="2649880"/>
                </a:cubicBezTo>
                <a:cubicBezTo>
                  <a:pt x="2445878" y="2710016"/>
                  <a:pt x="2432956" y="2774053"/>
                  <a:pt x="2428925" y="2836300"/>
                </a:cubicBezTo>
                <a:cubicBezTo>
                  <a:pt x="2427518" y="2857731"/>
                  <a:pt x="2402696" y="2876348"/>
                  <a:pt x="2371925" y="2880250"/>
                </a:cubicBezTo>
                <a:cubicBezTo>
                  <a:pt x="2347231" y="2883385"/>
                  <a:pt x="2321961" y="2886839"/>
                  <a:pt x="2297331" y="2885048"/>
                </a:cubicBezTo>
                <a:cubicBezTo>
                  <a:pt x="2233293" y="2880378"/>
                  <a:pt x="2177380" y="2937123"/>
                  <a:pt x="2194333" y="3006918"/>
                </a:cubicBezTo>
                <a:cubicBezTo>
                  <a:pt x="2195996" y="3013635"/>
                  <a:pt x="2195933" y="3020801"/>
                  <a:pt x="2196764" y="3028798"/>
                </a:cubicBezTo>
                <a:cubicBezTo>
                  <a:pt x="2159276" y="2999945"/>
                  <a:pt x="2149232" y="2967638"/>
                  <a:pt x="2164074" y="2926887"/>
                </a:cubicBezTo>
                <a:cubicBezTo>
                  <a:pt x="2175077" y="2896755"/>
                  <a:pt x="2183522" y="2865344"/>
                  <a:pt x="2197596" y="2836748"/>
                </a:cubicBezTo>
                <a:cubicBezTo>
                  <a:pt x="2224657" y="2781922"/>
                  <a:pt x="2211862" y="2731575"/>
                  <a:pt x="2183394" y="2673423"/>
                </a:cubicBezTo>
                <a:cubicBezTo>
                  <a:pt x="2183394" y="2688136"/>
                  <a:pt x="2183138" y="2695238"/>
                  <a:pt x="2183458" y="2702339"/>
                </a:cubicBezTo>
                <a:cubicBezTo>
                  <a:pt x="2183841" y="2710335"/>
                  <a:pt x="2185185" y="2718332"/>
                  <a:pt x="2185313" y="2726393"/>
                </a:cubicBezTo>
                <a:cubicBezTo>
                  <a:pt x="2186145" y="2773286"/>
                  <a:pt x="2182562" y="2818963"/>
                  <a:pt x="2154413" y="2859394"/>
                </a:cubicBezTo>
                <a:cubicBezTo>
                  <a:pt x="2142706" y="2876156"/>
                  <a:pt x="2135285" y="2896179"/>
                  <a:pt x="2122491" y="2911917"/>
                </a:cubicBezTo>
                <a:cubicBezTo>
                  <a:pt x="2085578" y="2957211"/>
                  <a:pt x="2086857" y="3004871"/>
                  <a:pt x="2105857" y="3056754"/>
                </a:cubicBezTo>
                <a:cubicBezTo>
                  <a:pt x="2113150" y="3076714"/>
                  <a:pt x="2114942" y="3099680"/>
                  <a:pt x="2114558" y="3121239"/>
                </a:cubicBezTo>
                <a:cubicBezTo>
                  <a:pt x="2113726" y="3162567"/>
                  <a:pt x="2086665" y="3186045"/>
                  <a:pt x="2053591" y="3202167"/>
                </a:cubicBezTo>
                <a:cubicBezTo>
                  <a:pt x="2059540" y="3183294"/>
                  <a:pt x="2071951" y="3163143"/>
                  <a:pt x="2070096" y="3144334"/>
                </a:cubicBezTo>
                <a:cubicBezTo>
                  <a:pt x="2068113" y="3123863"/>
                  <a:pt x="2052887" y="3104606"/>
                  <a:pt x="2041756" y="3081256"/>
                </a:cubicBezTo>
                <a:cubicBezTo>
                  <a:pt x="1969273" y="3158281"/>
                  <a:pt x="1890201" y="3166661"/>
                  <a:pt x="1797503" y="3116250"/>
                </a:cubicBezTo>
                <a:cubicBezTo>
                  <a:pt x="1813369" y="3106909"/>
                  <a:pt x="1824692" y="3098977"/>
                  <a:pt x="1837039" y="3093091"/>
                </a:cubicBezTo>
                <a:cubicBezTo>
                  <a:pt x="1888218" y="3068717"/>
                  <a:pt x="1906131" y="3027326"/>
                  <a:pt x="1899861" y="2973076"/>
                </a:cubicBezTo>
                <a:lnTo>
                  <a:pt x="1886619" y="2858563"/>
                </a:lnTo>
                <a:lnTo>
                  <a:pt x="1854760" y="3000649"/>
                </a:lnTo>
                <a:cubicBezTo>
                  <a:pt x="1841965" y="2965143"/>
                  <a:pt x="1827635" y="2940386"/>
                  <a:pt x="1791298" y="2937379"/>
                </a:cubicBezTo>
                <a:cubicBezTo>
                  <a:pt x="1793601" y="2964439"/>
                  <a:pt x="1796544" y="2990861"/>
                  <a:pt x="1798079" y="3017282"/>
                </a:cubicBezTo>
                <a:cubicBezTo>
                  <a:pt x="1800702" y="3061936"/>
                  <a:pt x="1756368" y="3095138"/>
                  <a:pt x="1716192" y="3077353"/>
                </a:cubicBezTo>
                <a:cubicBezTo>
                  <a:pt x="1698472" y="3069485"/>
                  <a:pt x="1683310" y="3055794"/>
                  <a:pt x="1666996" y="3044791"/>
                </a:cubicBezTo>
                <a:cubicBezTo>
                  <a:pt x="1668596" y="3041976"/>
                  <a:pt x="1670131" y="3039225"/>
                  <a:pt x="1671731" y="3036410"/>
                </a:cubicBezTo>
                <a:cubicBezTo>
                  <a:pt x="1680367" y="3039865"/>
                  <a:pt x="1688940" y="3043511"/>
                  <a:pt x="1697640" y="3046646"/>
                </a:cubicBezTo>
                <a:cubicBezTo>
                  <a:pt x="1722078" y="3055475"/>
                  <a:pt x="1739991" y="3040761"/>
                  <a:pt x="1735768" y="3014595"/>
                </a:cubicBezTo>
                <a:cubicBezTo>
                  <a:pt x="1732058" y="2991692"/>
                  <a:pt x="1729371" y="2968278"/>
                  <a:pt x="1722142" y="2946463"/>
                </a:cubicBezTo>
                <a:cubicBezTo>
                  <a:pt x="1702694" y="2887543"/>
                  <a:pt x="1714529" y="2829967"/>
                  <a:pt x="1725469" y="2772006"/>
                </a:cubicBezTo>
                <a:cubicBezTo>
                  <a:pt x="1728923" y="2753838"/>
                  <a:pt x="1731546" y="2735541"/>
                  <a:pt x="1735449" y="2711807"/>
                </a:cubicBezTo>
                <a:lnTo>
                  <a:pt x="1698855" y="2733622"/>
                </a:lnTo>
                <a:lnTo>
                  <a:pt x="1778311" y="2528777"/>
                </a:lnTo>
                <a:cubicBezTo>
                  <a:pt x="1729883" y="2608297"/>
                  <a:pt x="1688044" y="2682827"/>
                  <a:pt x="1640255" y="2753262"/>
                </a:cubicBezTo>
                <a:cubicBezTo>
                  <a:pt x="1607885" y="2800986"/>
                  <a:pt x="1566238" y="2842314"/>
                  <a:pt x="1530412" y="2887863"/>
                </a:cubicBezTo>
                <a:cubicBezTo>
                  <a:pt x="1522032" y="2898482"/>
                  <a:pt x="1517042" y="2914284"/>
                  <a:pt x="1516466" y="2927975"/>
                </a:cubicBezTo>
                <a:cubicBezTo>
                  <a:pt x="1515314" y="2954652"/>
                  <a:pt x="1517617" y="2981521"/>
                  <a:pt x="1520049" y="3008198"/>
                </a:cubicBezTo>
                <a:cubicBezTo>
                  <a:pt x="1521456" y="3023871"/>
                  <a:pt x="1518001" y="3035067"/>
                  <a:pt x="1501560" y="3037818"/>
                </a:cubicBezTo>
                <a:cubicBezTo>
                  <a:pt x="1456586" y="3045238"/>
                  <a:pt x="1442640" y="3079529"/>
                  <a:pt x="1423448" y="3115482"/>
                </a:cubicBezTo>
                <a:cubicBezTo>
                  <a:pt x="1392101" y="3174210"/>
                  <a:pt x="1390949" y="3222510"/>
                  <a:pt x="1432916" y="3277784"/>
                </a:cubicBezTo>
                <a:cubicBezTo>
                  <a:pt x="1499225" y="3365060"/>
                  <a:pt x="1528973" y="3466730"/>
                  <a:pt x="1553143" y="3570299"/>
                </a:cubicBezTo>
                <a:lnTo>
                  <a:pt x="1554047" y="3574296"/>
                </a:lnTo>
                <a:lnTo>
                  <a:pt x="587639" y="3574296"/>
                </a:lnTo>
                <a:lnTo>
                  <a:pt x="605094" y="3430297"/>
                </a:lnTo>
                <a:cubicBezTo>
                  <a:pt x="610084" y="3380718"/>
                  <a:pt x="607845" y="3330498"/>
                  <a:pt x="610148" y="3280599"/>
                </a:cubicBezTo>
                <a:cubicBezTo>
                  <a:pt x="610788" y="3266844"/>
                  <a:pt x="614690" y="3252770"/>
                  <a:pt x="619488" y="3239783"/>
                </a:cubicBezTo>
                <a:cubicBezTo>
                  <a:pt x="647509" y="3164230"/>
                  <a:pt x="691587" y="3098337"/>
                  <a:pt x="744685" y="3038457"/>
                </a:cubicBezTo>
                <a:cubicBezTo>
                  <a:pt x="760295" y="3020864"/>
                  <a:pt x="768931" y="3001736"/>
                  <a:pt x="768995" y="2978386"/>
                </a:cubicBezTo>
                <a:cubicBezTo>
                  <a:pt x="769123" y="2932709"/>
                  <a:pt x="779679" y="2890102"/>
                  <a:pt x="806420" y="2852357"/>
                </a:cubicBezTo>
                <a:cubicBezTo>
                  <a:pt x="817168" y="2837195"/>
                  <a:pt x="816144" y="2822098"/>
                  <a:pt x="811026" y="2804505"/>
                </a:cubicBezTo>
                <a:cubicBezTo>
                  <a:pt x="797719" y="2759083"/>
                  <a:pt x="795480" y="2714430"/>
                  <a:pt x="820302" y="2670352"/>
                </a:cubicBezTo>
                <a:cubicBezTo>
                  <a:pt x="844740" y="2626850"/>
                  <a:pt x="866555" y="2581812"/>
                  <a:pt x="887091" y="2536326"/>
                </a:cubicBezTo>
                <a:cubicBezTo>
                  <a:pt x="894384" y="2520205"/>
                  <a:pt x="897519" y="2500885"/>
                  <a:pt x="897519" y="2482972"/>
                </a:cubicBezTo>
                <a:cubicBezTo>
                  <a:pt x="897519" y="2415224"/>
                  <a:pt x="895855" y="2347540"/>
                  <a:pt x="894064" y="2279791"/>
                </a:cubicBezTo>
                <a:cubicBezTo>
                  <a:pt x="892721" y="2230147"/>
                  <a:pt x="917734" y="2194194"/>
                  <a:pt x="954967" y="2167133"/>
                </a:cubicBezTo>
                <a:cubicBezTo>
                  <a:pt x="993800" y="2138921"/>
                  <a:pt x="1035766" y="2115058"/>
                  <a:pt x="1076326" y="2089149"/>
                </a:cubicBezTo>
                <a:cubicBezTo>
                  <a:pt x="1085282" y="2083455"/>
                  <a:pt x="1093855" y="2077186"/>
                  <a:pt x="1105434" y="2069253"/>
                </a:cubicBezTo>
                <a:cubicBezTo>
                  <a:pt x="1098013" y="2064007"/>
                  <a:pt x="1092959" y="2059593"/>
                  <a:pt x="1087265" y="2056522"/>
                </a:cubicBezTo>
                <a:cubicBezTo>
                  <a:pt x="1069161" y="2046862"/>
                  <a:pt x="1051312" y="2036626"/>
                  <a:pt x="1032504" y="2028630"/>
                </a:cubicBezTo>
                <a:cubicBezTo>
                  <a:pt x="908970" y="1975851"/>
                  <a:pt x="808403" y="1891726"/>
                  <a:pt x="713466" y="1798835"/>
                </a:cubicBezTo>
                <a:cubicBezTo>
                  <a:pt x="645270" y="1732175"/>
                  <a:pt x="576754" y="1665130"/>
                  <a:pt x="502352" y="1605826"/>
                </a:cubicBezTo>
                <a:cubicBezTo>
                  <a:pt x="453476" y="1566866"/>
                  <a:pt x="436139" y="1520549"/>
                  <a:pt x="433900" y="1463164"/>
                </a:cubicBezTo>
                <a:cubicBezTo>
                  <a:pt x="429742" y="1356136"/>
                  <a:pt x="425775" y="1249044"/>
                  <a:pt x="421553" y="1142016"/>
                </a:cubicBezTo>
                <a:lnTo>
                  <a:pt x="424068" y="1065330"/>
                </a:lnTo>
                <a:lnTo>
                  <a:pt x="377222" y="1112176"/>
                </a:lnTo>
                <a:lnTo>
                  <a:pt x="377028" y="1109207"/>
                </a:lnTo>
                <a:lnTo>
                  <a:pt x="370753" y="1118645"/>
                </a:lnTo>
                <a:lnTo>
                  <a:pt x="365795" y="1123603"/>
                </a:lnTo>
                <a:lnTo>
                  <a:pt x="365795" y="1126102"/>
                </a:lnTo>
                <a:lnTo>
                  <a:pt x="354060" y="1143755"/>
                </a:lnTo>
                <a:cubicBezTo>
                  <a:pt x="349591" y="1151527"/>
                  <a:pt x="345277" y="1160272"/>
                  <a:pt x="344150" y="1169015"/>
                </a:cubicBezTo>
                <a:cubicBezTo>
                  <a:pt x="339059" y="1208461"/>
                  <a:pt x="329732" y="1246546"/>
                  <a:pt x="315781" y="1283893"/>
                </a:cubicBezTo>
                <a:cubicBezTo>
                  <a:pt x="311622" y="1295047"/>
                  <a:pt x="313798" y="1309192"/>
                  <a:pt x="315392" y="1321668"/>
                </a:cubicBezTo>
                <a:cubicBezTo>
                  <a:pt x="318773" y="1348445"/>
                  <a:pt x="323592" y="1375026"/>
                  <a:pt x="327983" y="1401647"/>
                </a:cubicBezTo>
                <a:cubicBezTo>
                  <a:pt x="329033" y="1408020"/>
                  <a:pt x="330588" y="1414278"/>
                  <a:pt x="332219" y="1420534"/>
                </a:cubicBezTo>
                <a:cubicBezTo>
                  <a:pt x="337116" y="1439227"/>
                  <a:pt x="342906" y="1457686"/>
                  <a:pt x="346909" y="1476574"/>
                </a:cubicBezTo>
                <a:cubicBezTo>
                  <a:pt x="348775" y="1485318"/>
                  <a:pt x="342596" y="1490370"/>
                  <a:pt x="334123" y="1486523"/>
                </a:cubicBezTo>
                <a:cubicBezTo>
                  <a:pt x="314925" y="1477895"/>
                  <a:pt x="296155" y="1468180"/>
                  <a:pt x="277345" y="1458698"/>
                </a:cubicBezTo>
                <a:cubicBezTo>
                  <a:pt x="275091" y="1457570"/>
                  <a:pt x="273109" y="1455277"/>
                  <a:pt x="271748" y="1453101"/>
                </a:cubicBezTo>
                <a:cubicBezTo>
                  <a:pt x="246216" y="1411362"/>
                  <a:pt x="221266" y="1369236"/>
                  <a:pt x="195151" y="1327847"/>
                </a:cubicBezTo>
                <a:cubicBezTo>
                  <a:pt x="180849" y="1305191"/>
                  <a:pt x="180228" y="1299438"/>
                  <a:pt x="198882" y="1277287"/>
                </a:cubicBezTo>
                <a:cubicBezTo>
                  <a:pt x="191731" y="1275110"/>
                  <a:pt x="185085" y="1270875"/>
                  <a:pt x="179373" y="1271846"/>
                </a:cubicBezTo>
                <a:cubicBezTo>
                  <a:pt x="168297" y="1273750"/>
                  <a:pt x="162117" y="1269164"/>
                  <a:pt x="156444" y="1261120"/>
                </a:cubicBezTo>
                <a:cubicBezTo>
                  <a:pt x="132738" y="1227543"/>
                  <a:pt x="108876" y="1194431"/>
                  <a:pt x="76620" y="1167694"/>
                </a:cubicBezTo>
                <a:cubicBezTo>
                  <a:pt x="65078" y="1158135"/>
                  <a:pt x="60531" y="1140024"/>
                  <a:pt x="53380" y="1125529"/>
                </a:cubicBezTo>
                <a:cubicBezTo>
                  <a:pt x="52370" y="1123507"/>
                  <a:pt x="53692" y="1118533"/>
                  <a:pt x="55557" y="1117212"/>
                </a:cubicBezTo>
                <a:cubicBezTo>
                  <a:pt x="69042" y="1107808"/>
                  <a:pt x="82683" y="1098558"/>
                  <a:pt x="96829" y="1090164"/>
                </a:cubicBezTo>
                <a:cubicBezTo>
                  <a:pt x="101764" y="1087210"/>
                  <a:pt x="108643" y="1087677"/>
                  <a:pt x="113773" y="1084995"/>
                </a:cubicBezTo>
                <a:cubicBezTo>
                  <a:pt x="140277" y="1071121"/>
                  <a:pt x="166509" y="1056781"/>
                  <a:pt x="195462" y="1041158"/>
                </a:cubicBezTo>
                <a:lnTo>
                  <a:pt x="176264" y="1022733"/>
                </a:lnTo>
                <a:lnTo>
                  <a:pt x="104090" y="1022733"/>
                </a:lnTo>
                <a:lnTo>
                  <a:pt x="76230" y="995995"/>
                </a:lnTo>
                <a:cubicBezTo>
                  <a:pt x="66232" y="986968"/>
                  <a:pt x="55117" y="979008"/>
                  <a:pt x="43711" y="971727"/>
                </a:cubicBezTo>
                <a:cubicBezTo>
                  <a:pt x="29" y="943868"/>
                  <a:pt x="-6183" y="903972"/>
                  <a:pt x="4640" y="857184"/>
                </a:cubicBezTo>
                <a:cubicBezTo>
                  <a:pt x="9348" y="836896"/>
                  <a:pt x="13910" y="815735"/>
                  <a:pt x="13085" y="795204"/>
                </a:cubicBezTo>
                <a:cubicBezTo>
                  <a:pt x="10270" y="725798"/>
                  <a:pt x="31577" y="666294"/>
                  <a:pt x="79094" y="615915"/>
                </a:cubicBezTo>
                <a:cubicBezTo>
                  <a:pt x="89286" y="605091"/>
                  <a:pt x="99381" y="594025"/>
                  <a:pt x="108360" y="582182"/>
                </a:cubicBezTo>
                <a:cubicBezTo>
                  <a:pt x="122484" y="563545"/>
                  <a:pt x="139374" y="555731"/>
                  <a:pt x="163011" y="561603"/>
                </a:cubicBezTo>
                <a:cubicBezTo>
                  <a:pt x="169515" y="563205"/>
                  <a:pt x="179271" y="559953"/>
                  <a:pt x="184852" y="555536"/>
                </a:cubicBezTo>
                <a:cubicBezTo>
                  <a:pt x="207130" y="537918"/>
                  <a:pt x="228825" y="519474"/>
                  <a:pt x="249647" y="500158"/>
                </a:cubicBezTo>
                <a:cubicBezTo>
                  <a:pt x="253967" y="496129"/>
                  <a:pt x="255811" y="486907"/>
                  <a:pt x="255083" y="480500"/>
                </a:cubicBezTo>
                <a:cubicBezTo>
                  <a:pt x="253335" y="465115"/>
                  <a:pt x="258529" y="458757"/>
                  <a:pt x="273963" y="460892"/>
                </a:cubicBezTo>
                <a:cubicBezTo>
                  <a:pt x="303958" y="465067"/>
                  <a:pt x="338515" y="435751"/>
                  <a:pt x="337399" y="407067"/>
                </a:cubicBezTo>
                <a:cubicBezTo>
                  <a:pt x="336574" y="384837"/>
                  <a:pt x="347203" y="377363"/>
                  <a:pt x="367927" y="385613"/>
                </a:cubicBezTo>
                <a:cubicBezTo>
                  <a:pt x="381857" y="391146"/>
                  <a:pt x="392875" y="384837"/>
                  <a:pt x="394913" y="370083"/>
                </a:cubicBezTo>
                <a:cubicBezTo>
                  <a:pt x="399815" y="334506"/>
                  <a:pt x="402631" y="332370"/>
                  <a:pt x="436945" y="339311"/>
                </a:cubicBezTo>
                <a:cubicBezTo>
                  <a:pt x="437382" y="334700"/>
                  <a:pt x="437625" y="330186"/>
                  <a:pt x="438256" y="325721"/>
                </a:cubicBezTo>
                <a:cubicBezTo>
                  <a:pt x="440876" y="306355"/>
                  <a:pt x="450341" y="299852"/>
                  <a:pt x="466843" y="309947"/>
                </a:cubicBezTo>
                <a:cubicBezTo>
                  <a:pt x="483879" y="320334"/>
                  <a:pt x="497857" y="318198"/>
                  <a:pt x="513777" y="309122"/>
                </a:cubicBezTo>
                <a:cubicBezTo>
                  <a:pt x="537850" y="295435"/>
                  <a:pt x="562312" y="282428"/>
                  <a:pt x="587113" y="270051"/>
                </a:cubicBezTo>
                <a:cubicBezTo>
                  <a:pt x="603712" y="261751"/>
                  <a:pt x="621137" y="255102"/>
                  <a:pt x="646423" y="244182"/>
                </a:cubicBezTo>
                <a:cubicBezTo>
                  <a:pt x="648365" y="225932"/>
                  <a:pt x="652685" y="200500"/>
                  <a:pt x="653316" y="174970"/>
                </a:cubicBezTo>
                <a:cubicBezTo>
                  <a:pt x="654286" y="137501"/>
                  <a:pt x="673798" y="108816"/>
                  <a:pt x="697483" y="84355"/>
                </a:cubicBezTo>
                <a:cubicBezTo>
                  <a:pt x="731604" y="49215"/>
                  <a:pt x="767859" y="15143"/>
                  <a:pt x="816783" y="0"/>
                </a:cubicBezTo>
                <a:close/>
              </a:path>
            </a:pathLst>
          </a:custGeom>
          <a:solidFill>
            <a:schemeClr val="accent1"/>
          </a:solidFill>
          <a:ln w="638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ko-KR" altLang="en-US" dirty="0"/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C46BCA1C-C65D-48C1-9594-CCC459496CFE}"/>
              </a:ext>
            </a:extLst>
          </p:cNvPr>
          <p:cNvSpPr/>
          <p:nvPr/>
        </p:nvSpPr>
        <p:spPr>
          <a:xfrm flipH="1">
            <a:off x="8210573" y="1276097"/>
            <a:ext cx="886498" cy="1589023"/>
          </a:xfrm>
          <a:custGeom>
            <a:avLst/>
            <a:gdLst>
              <a:gd name="connsiteX0" fmla="*/ 914169 w 1430592"/>
              <a:gd name="connsiteY0" fmla="*/ 671577 h 2564296"/>
              <a:gd name="connsiteX1" fmla="*/ 935790 w 1430592"/>
              <a:gd name="connsiteY1" fmla="*/ 690704 h 2564296"/>
              <a:gd name="connsiteX2" fmla="*/ 921653 w 1430592"/>
              <a:gd name="connsiteY2" fmla="*/ 702762 h 2564296"/>
              <a:gd name="connsiteX3" fmla="*/ 905853 w 1430592"/>
              <a:gd name="connsiteY3" fmla="*/ 682803 h 2564296"/>
              <a:gd name="connsiteX4" fmla="*/ 914169 w 1430592"/>
              <a:gd name="connsiteY4" fmla="*/ 671577 h 2564296"/>
              <a:gd name="connsiteX5" fmla="*/ 1015208 w 1430592"/>
              <a:gd name="connsiteY5" fmla="*/ 360974 h 2564296"/>
              <a:gd name="connsiteX6" fmla="*/ 1028513 w 1430592"/>
              <a:gd name="connsiteY6" fmla="*/ 394238 h 2564296"/>
              <a:gd name="connsiteX7" fmla="*/ 994834 w 1430592"/>
              <a:gd name="connsiteY7" fmla="*/ 554737 h 2564296"/>
              <a:gd name="connsiteX8" fmla="*/ 992339 w 1430592"/>
              <a:gd name="connsiteY8" fmla="*/ 560142 h 2564296"/>
              <a:gd name="connsiteX9" fmla="*/ 971549 w 1430592"/>
              <a:gd name="connsiteY9" fmla="*/ 593406 h 2564296"/>
              <a:gd name="connsiteX10" fmla="*/ 927058 w 1430592"/>
              <a:gd name="connsiteY10" fmla="*/ 634986 h 2564296"/>
              <a:gd name="connsiteX11" fmla="*/ 947433 w 1430592"/>
              <a:gd name="connsiteY11" fmla="*/ 649539 h 2564296"/>
              <a:gd name="connsiteX12" fmla="*/ 915832 w 1430592"/>
              <a:gd name="connsiteY12" fmla="*/ 655361 h 2564296"/>
              <a:gd name="connsiteX13" fmla="*/ 906268 w 1430592"/>
              <a:gd name="connsiteY13" fmla="*/ 638729 h 2564296"/>
              <a:gd name="connsiteX14" fmla="*/ 933295 w 1430592"/>
              <a:gd name="connsiteY14" fmla="*/ 533531 h 2564296"/>
              <a:gd name="connsiteX15" fmla="*/ 998576 w 1430592"/>
              <a:gd name="connsiteY15" fmla="*/ 390080 h 2564296"/>
              <a:gd name="connsiteX16" fmla="*/ 1015208 w 1430592"/>
              <a:gd name="connsiteY16" fmla="*/ 360974 h 2564296"/>
              <a:gd name="connsiteX17" fmla="*/ 695042 w 1430592"/>
              <a:gd name="connsiteY17" fmla="*/ 2139 h 2564296"/>
              <a:gd name="connsiteX18" fmla="*/ 512090 w 1430592"/>
              <a:gd name="connsiteY18" fmla="*/ 46630 h 2564296"/>
              <a:gd name="connsiteX19" fmla="*/ 429762 w 1430592"/>
              <a:gd name="connsiteY19" fmla="*/ 120227 h 2564296"/>
              <a:gd name="connsiteX20" fmla="*/ 412714 w 1430592"/>
              <a:gd name="connsiteY20" fmla="*/ 146422 h 2564296"/>
              <a:gd name="connsiteX21" fmla="*/ 355750 w 1430592"/>
              <a:gd name="connsiteY21" fmla="*/ 357648 h 2564296"/>
              <a:gd name="connsiteX22" fmla="*/ 335791 w 1430592"/>
              <a:gd name="connsiteY22" fmla="*/ 439976 h 2564296"/>
              <a:gd name="connsiteX23" fmla="*/ 294627 w 1430592"/>
              <a:gd name="connsiteY23" fmla="*/ 499851 h 2564296"/>
              <a:gd name="connsiteX24" fmla="*/ 297954 w 1430592"/>
              <a:gd name="connsiteY24" fmla="*/ 518978 h 2564296"/>
              <a:gd name="connsiteX25" fmla="*/ 345771 w 1430592"/>
              <a:gd name="connsiteY25" fmla="*/ 597980 h 2564296"/>
              <a:gd name="connsiteX26" fmla="*/ 353671 w 1430592"/>
              <a:gd name="connsiteY26" fmla="*/ 634155 h 2564296"/>
              <a:gd name="connsiteX27" fmla="*/ 365729 w 1430592"/>
              <a:gd name="connsiteY27" fmla="*/ 690288 h 2564296"/>
              <a:gd name="connsiteX28" fmla="*/ 416456 w 1430592"/>
              <a:gd name="connsiteY28" fmla="*/ 742678 h 2564296"/>
              <a:gd name="connsiteX29" fmla="*/ 522485 w 1430592"/>
              <a:gd name="connsiteY29" fmla="*/ 746836 h 2564296"/>
              <a:gd name="connsiteX30" fmla="*/ 554918 w 1430592"/>
              <a:gd name="connsiteY30" fmla="*/ 769290 h 2564296"/>
              <a:gd name="connsiteX31" fmla="*/ 594834 w 1430592"/>
              <a:gd name="connsiteY31" fmla="*/ 925630 h 2564296"/>
              <a:gd name="connsiteX32" fmla="*/ 581113 w 1430592"/>
              <a:gd name="connsiteY32" fmla="*/ 965131 h 2564296"/>
              <a:gd name="connsiteX33" fmla="*/ 423109 w 1430592"/>
              <a:gd name="connsiteY33" fmla="*/ 1124382 h 2564296"/>
              <a:gd name="connsiteX34" fmla="*/ 214794 w 1430592"/>
              <a:gd name="connsiteY34" fmla="*/ 1344756 h 2564296"/>
              <a:gd name="connsiteX35" fmla="*/ 184440 w 1430592"/>
              <a:gd name="connsiteY35" fmla="*/ 1535608 h 2564296"/>
              <a:gd name="connsiteX36" fmla="*/ 198794 w 1430592"/>
              <a:gd name="connsiteY36" fmla="*/ 1588373 h 2564296"/>
              <a:gd name="connsiteX37" fmla="*/ 184447 w 1430592"/>
              <a:gd name="connsiteY37" fmla="*/ 1598326 h 2564296"/>
              <a:gd name="connsiteX38" fmla="*/ 3000 w 1430592"/>
              <a:gd name="connsiteY38" fmla="*/ 2003129 h 2564296"/>
              <a:gd name="connsiteX39" fmla="*/ 287201 w 1430592"/>
              <a:gd name="connsiteY39" fmla="*/ 2535467 h 2564296"/>
              <a:gd name="connsiteX40" fmla="*/ 308793 w 1430592"/>
              <a:gd name="connsiteY40" fmla="*/ 2534045 h 2564296"/>
              <a:gd name="connsiteX41" fmla="*/ 312507 w 1430592"/>
              <a:gd name="connsiteY41" fmla="*/ 2549327 h 2564296"/>
              <a:gd name="connsiteX42" fmla="*/ 334128 w 1430592"/>
              <a:gd name="connsiteY42" fmla="*/ 2564296 h 2564296"/>
              <a:gd name="connsiteX43" fmla="*/ 731217 w 1430592"/>
              <a:gd name="connsiteY43" fmla="*/ 2563880 h 2564296"/>
              <a:gd name="connsiteX44" fmla="*/ 1057619 w 1430592"/>
              <a:gd name="connsiteY44" fmla="*/ 2559722 h 2564296"/>
              <a:gd name="connsiteX45" fmla="*/ 1075914 w 1430592"/>
              <a:gd name="connsiteY45" fmla="*/ 2543922 h 2564296"/>
              <a:gd name="connsiteX46" fmla="*/ 1029345 w 1430592"/>
              <a:gd name="connsiteY46" fmla="*/ 2378850 h 2564296"/>
              <a:gd name="connsiteX47" fmla="*/ 876747 w 1430592"/>
              <a:gd name="connsiteY47" fmla="*/ 2158060 h 2564296"/>
              <a:gd name="connsiteX48" fmla="*/ 827682 w 1430592"/>
              <a:gd name="connsiteY48" fmla="*/ 2068663 h 2564296"/>
              <a:gd name="connsiteX49" fmla="*/ 842235 w 1430592"/>
              <a:gd name="connsiteY49" fmla="*/ 1836231 h 2564296"/>
              <a:gd name="connsiteX50" fmla="*/ 932880 w 1430592"/>
              <a:gd name="connsiteY50" fmla="*/ 1627500 h 2564296"/>
              <a:gd name="connsiteX51" fmla="*/ 949096 w 1430592"/>
              <a:gd name="connsiteY51" fmla="*/ 1608373 h 2564296"/>
              <a:gd name="connsiteX52" fmla="*/ 955333 w 1430592"/>
              <a:gd name="connsiteY52" fmla="*/ 1620847 h 2564296"/>
              <a:gd name="connsiteX53" fmla="*/ 1120821 w 1430592"/>
              <a:gd name="connsiteY53" fmla="*/ 2115233 h 2564296"/>
              <a:gd name="connsiteX54" fmla="*/ 1248471 w 1430592"/>
              <a:gd name="connsiteY54" fmla="*/ 2554733 h 2564296"/>
              <a:gd name="connsiteX55" fmla="*/ 1263856 w 1430592"/>
              <a:gd name="connsiteY55" fmla="*/ 2564296 h 2564296"/>
              <a:gd name="connsiteX56" fmla="*/ 1394833 w 1430592"/>
              <a:gd name="connsiteY56" fmla="*/ 2563880 h 2564296"/>
              <a:gd name="connsiteX57" fmla="*/ 1430592 w 1430592"/>
              <a:gd name="connsiteY57" fmla="*/ 2547248 h 2564296"/>
              <a:gd name="connsiteX58" fmla="*/ 1430592 w 1430592"/>
              <a:gd name="connsiteY58" fmla="*/ 2497352 h 2564296"/>
              <a:gd name="connsiteX59" fmla="*/ 1426018 w 1430592"/>
              <a:gd name="connsiteY59" fmla="*/ 2488205 h 2564296"/>
              <a:gd name="connsiteX60" fmla="*/ 1392338 w 1430592"/>
              <a:gd name="connsiteY60" fmla="*/ 2258268 h 2564296"/>
              <a:gd name="connsiteX61" fmla="*/ 1310010 w 1430592"/>
              <a:gd name="connsiteY61" fmla="*/ 1916065 h 2564296"/>
              <a:gd name="connsiteX62" fmla="*/ 1240987 w 1430592"/>
              <a:gd name="connsiteY62" fmla="*/ 1571783 h 2564296"/>
              <a:gd name="connsiteX63" fmla="*/ 1227266 w 1430592"/>
              <a:gd name="connsiteY63" fmla="*/ 1358478 h 2564296"/>
              <a:gd name="connsiteX64" fmla="*/ 1075083 w 1430592"/>
              <a:gd name="connsiteY64" fmla="*/ 986337 h 2564296"/>
              <a:gd name="connsiteX65" fmla="*/ 981112 w 1430592"/>
              <a:gd name="connsiteY65" fmla="*/ 847460 h 2564296"/>
              <a:gd name="connsiteX66" fmla="*/ 970717 w 1430592"/>
              <a:gd name="connsiteY66" fmla="*/ 812117 h 2564296"/>
              <a:gd name="connsiteX67" fmla="*/ 983191 w 1430592"/>
              <a:gd name="connsiteY67" fmla="*/ 795485 h 2564296"/>
              <a:gd name="connsiteX68" fmla="*/ 993586 w 1430592"/>
              <a:gd name="connsiteY68" fmla="*/ 810870 h 2564296"/>
              <a:gd name="connsiteX69" fmla="*/ 998576 w 1430592"/>
              <a:gd name="connsiteY69" fmla="*/ 857023 h 2564296"/>
              <a:gd name="connsiteX70" fmla="*/ 1053461 w 1430592"/>
              <a:gd name="connsiteY70" fmla="*/ 833323 h 2564296"/>
              <a:gd name="connsiteX71" fmla="*/ 1095457 w 1430592"/>
              <a:gd name="connsiteY71" fmla="*/ 802138 h 2564296"/>
              <a:gd name="connsiteX72" fmla="*/ 1128305 w 1430592"/>
              <a:gd name="connsiteY72" fmla="*/ 742678 h 2564296"/>
              <a:gd name="connsiteX73" fmla="*/ 1150343 w 1430592"/>
              <a:gd name="connsiteY73" fmla="*/ 723967 h 2564296"/>
              <a:gd name="connsiteX74" fmla="*/ 1153669 w 1430592"/>
              <a:gd name="connsiteY74" fmla="*/ 754321 h 2564296"/>
              <a:gd name="connsiteX75" fmla="*/ 1143274 w 1430592"/>
              <a:gd name="connsiteY75" fmla="*/ 815443 h 2564296"/>
              <a:gd name="connsiteX76" fmla="*/ 1155332 w 1430592"/>
              <a:gd name="connsiteY76" fmla="*/ 808375 h 2564296"/>
              <a:gd name="connsiteX77" fmla="*/ 1176122 w 1430592"/>
              <a:gd name="connsiteY77" fmla="*/ 793406 h 2564296"/>
              <a:gd name="connsiteX78" fmla="*/ 1187765 w 1430592"/>
              <a:gd name="connsiteY78" fmla="*/ 818354 h 2564296"/>
              <a:gd name="connsiteX79" fmla="*/ 1205644 w 1430592"/>
              <a:gd name="connsiteY79" fmla="*/ 894861 h 2564296"/>
              <a:gd name="connsiteX80" fmla="*/ 1218118 w 1430592"/>
              <a:gd name="connsiteY80" fmla="*/ 911909 h 2564296"/>
              <a:gd name="connsiteX81" fmla="*/ 1227681 w 1430592"/>
              <a:gd name="connsiteY81" fmla="*/ 893614 h 2564296"/>
              <a:gd name="connsiteX82" fmla="*/ 1231008 w 1430592"/>
              <a:gd name="connsiteY82" fmla="*/ 869081 h 2564296"/>
              <a:gd name="connsiteX83" fmla="*/ 1240987 w 1430592"/>
              <a:gd name="connsiteY83" fmla="*/ 834986 h 2564296"/>
              <a:gd name="connsiteX84" fmla="*/ 1268846 w 1430592"/>
              <a:gd name="connsiteY84" fmla="*/ 854944 h 2564296"/>
              <a:gd name="connsiteX85" fmla="*/ 1290051 w 1430592"/>
              <a:gd name="connsiteY85" fmla="*/ 866587 h 2564296"/>
              <a:gd name="connsiteX86" fmla="*/ 1292130 w 1430592"/>
              <a:gd name="connsiteY86" fmla="*/ 839560 h 2564296"/>
              <a:gd name="connsiteX87" fmla="*/ 1275914 w 1430592"/>
              <a:gd name="connsiteY87" fmla="*/ 810870 h 2564296"/>
              <a:gd name="connsiteX88" fmla="*/ 1249303 w 1430592"/>
              <a:gd name="connsiteY88" fmla="*/ 776358 h 2564296"/>
              <a:gd name="connsiteX89" fmla="*/ 1220613 w 1430592"/>
              <a:gd name="connsiteY89" fmla="*/ 704841 h 2564296"/>
              <a:gd name="connsiteX90" fmla="*/ 1205228 w 1430592"/>
              <a:gd name="connsiteY90" fmla="*/ 638729 h 2564296"/>
              <a:gd name="connsiteX91" fmla="*/ 1219781 w 1430592"/>
              <a:gd name="connsiteY91" fmla="*/ 597980 h 2564296"/>
              <a:gd name="connsiteX92" fmla="*/ 1193586 w 1430592"/>
              <a:gd name="connsiteY92" fmla="*/ 573448 h 2564296"/>
              <a:gd name="connsiteX93" fmla="*/ 1181528 w 1430592"/>
              <a:gd name="connsiteY93" fmla="*/ 522720 h 2564296"/>
              <a:gd name="connsiteX94" fmla="*/ 1237245 w 1430592"/>
              <a:gd name="connsiteY94" fmla="*/ 402554 h 2564296"/>
              <a:gd name="connsiteX95" fmla="*/ 1248471 w 1430592"/>
              <a:gd name="connsiteY95" fmla="*/ 329374 h 2564296"/>
              <a:gd name="connsiteX96" fmla="*/ 1233503 w 1430592"/>
              <a:gd name="connsiteY96" fmla="*/ 284052 h 2564296"/>
              <a:gd name="connsiteX97" fmla="*/ 1198160 w 1430592"/>
              <a:gd name="connsiteY97" fmla="*/ 228334 h 2564296"/>
              <a:gd name="connsiteX98" fmla="*/ 1205228 w 1430592"/>
              <a:gd name="connsiteY98" fmla="*/ 202971 h 2564296"/>
              <a:gd name="connsiteX99" fmla="*/ 1211049 w 1430592"/>
              <a:gd name="connsiteY99" fmla="*/ 200892 h 2564296"/>
              <a:gd name="connsiteX100" fmla="*/ 1180696 w 1430592"/>
              <a:gd name="connsiteY100" fmla="*/ 181765 h 2564296"/>
              <a:gd name="connsiteX101" fmla="*/ 1144937 w 1430592"/>
              <a:gd name="connsiteY101" fmla="*/ 174696 h 2564296"/>
              <a:gd name="connsiteX102" fmla="*/ 1136621 w 1430592"/>
              <a:gd name="connsiteY102" fmla="*/ 161391 h 2564296"/>
              <a:gd name="connsiteX103" fmla="*/ 1069677 w 1430592"/>
              <a:gd name="connsiteY103" fmla="*/ 182596 h 2564296"/>
              <a:gd name="connsiteX104" fmla="*/ 994002 w 1430592"/>
              <a:gd name="connsiteY104" fmla="*/ 172201 h 2564296"/>
              <a:gd name="connsiteX105" fmla="*/ 958659 w 1430592"/>
              <a:gd name="connsiteY105" fmla="*/ 128958 h 2564296"/>
              <a:gd name="connsiteX106" fmla="*/ 695042 w 1430592"/>
              <a:gd name="connsiteY106" fmla="*/ 2139 h 25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430592" h="2564296">
                <a:moveTo>
                  <a:pt x="914169" y="671577"/>
                </a:moveTo>
                <a:cubicBezTo>
                  <a:pt x="922900" y="676151"/>
                  <a:pt x="934543" y="678645"/>
                  <a:pt x="935790" y="690704"/>
                </a:cubicBezTo>
                <a:cubicBezTo>
                  <a:pt x="936206" y="699435"/>
                  <a:pt x="928722" y="703177"/>
                  <a:pt x="921653" y="702762"/>
                </a:cubicBezTo>
                <a:cubicBezTo>
                  <a:pt x="910011" y="701930"/>
                  <a:pt x="905437" y="694030"/>
                  <a:pt x="905853" y="682803"/>
                </a:cubicBezTo>
                <a:cubicBezTo>
                  <a:pt x="906268" y="677398"/>
                  <a:pt x="905853" y="671577"/>
                  <a:pt x="914169" y="671577"/>
                </a:cubicBezTo>
                <a:close/>
                <a:moveTo>
                  <a:pt x="1015208" y="360974"/>
                </a:moveTo>
                <a:cubicBezTo>
                  <a:pt x="1030177" y="362638"/>
                  <a:pt x="1028929" y="381764"/>
                  <a:pt x="1028513" y="394238"/>
                </a:cubicBezTo>
                <a:cubicBezTo>
                  <a:pt x="1025603" y="449540"/>
                  <a:pt x="1017287" y="503594"/>
                  <a:pt x="994834" y="554737"/>
                </a:cubicBezTo>
                <a:cubicBezTo>
                  <a:pt x="994002" y="556816"/>
                  <a:pt x="991507" y="559311"/>
                  <a:pt x="992339" y="560142"/>
                </a:cubicBezTo>
                <a:cubicBezTo>
                  <a:pt x="1006476" y="584259"/>
                  <a:pt x="981944" y="585506"/>
                  <a:pt x="971549" y="593406"/>
                </a:cubicBezTo>
                <a:cubicBezTo>
                  <a:pt x="954917" y="605880"/>
                  <a:pt x="937453" y="617107"/>
                  <a:pt x="927058" y="634986"/>
                </a:cubicBezTo>
                <a:cubicBezTo>
                  <a:pt x="933711" y="642471"/>
                  <a:pt x="952422" y="637065"/>
                  <a:pt x="947433" y="649539"/>
                </a:cubicBezTo>
                <a:cubicBezTo>
                  <a:pt x="943275" y="660766"/>
                  <a:pt x="927474" y="658271"/>
                  <a:pt x="915832" y="655361"/>
                </a:cubicBezTo>
                <a:cubicBezTo>
                  <a:pt x="907516" y="653282"/>
                  <a:pt x="907100" y="645797"/>
                  <a:pt x="906268" y="638729"/>
                </a:cubicBezTo>
                <a:cubicBezTo>
                  <a:pt x="902526" y="600475"/>
                  <a:pt x="907932" y="564716"/>
                  <a:pt x="933295" y="533531"/>
                </a:cubicBezTo>
                <a:cubicBezTo>
                  <a:pt x="967391" y="491535"/>
                  <a:pt x="988597" y="443303"/>
                  <a:pt x="998576" y="390080"/>
                </a:cubicBezTo>
                <a:cubicBezTo>
                  <a:pt x="1000655" y="379270"/>
                  <a:pt x="1000239" y="359311"/>
                  <a:pt x="1015208" y="360974"/>
                </a:cubicBezTo>
                <a:close/>
                <a:moveTo>
                  <a:pt x="695042" y="2139"/>
                </a:moveTo>
                <a:cubicBezTo>
                  <a:pt x="631841" y="9208"/>
                  <a:pt x="571965" y="27503"/>
                  <a:pt x="512090" y="46630"/>
                </a:cubicBezTo>
                <a:cubicBezTo>
                  <a:pt x="475084" y="58688"/>
                  <a:pt x="444315" y="81141"/>
                  <a:pt x="429762" y="120227"/>
                </a:cubicBezTo>
                <a:cubicBezTo>
                  <a:pt x="426020" y="129790"/>
                  <a:pt x="419783" y="138522"/>
                  <a:pt x="412714" y="146422"/>
                </a:cubicBezTo>
                <a:cubicBezTo>
                  <a:pt x="359492" y="207544"/>
                  <a:pt x="344523" y="279062"/>
                  <a:pt x="355750" y="357648"/>
                </a:cubicBezTo>
                <a:cubicBezTo>
                  <a:pt x="360324" y="387586"/>
                  <a:pt x="354087" y="415028"/>
                  <a:pt x="335791" y="439976"/>
                </a:cubicBezTo>
                <a:cubicBezTo>
                  <a:pt x="321238" y="459519"/>
                  <a:pt x="308764" y="480309"/>
                  <a:pt x="294627" y="499851"/>
                </a:cubicBezTo>
                <a:cubicBezTo>
                  <a:pt x="288806" y="508167"/>
                  <a:pt x="287143" y="514404"/>
                  <a:pt x="297954" y="518978"/>
                </a:cubicBezTo>
                <a:cubicBezTo>
                  <a:pt x="333297" y="533531"/>
                  <a:pt x="349929" y="558479"/>
                  <a:pt x="345771" y="597980"/>
                </a:cubicBezTo>
                <a:cubicBezTo>
                  <a:pt x="344523" y="609623"/>
                  <a:pt x="348265" y="623344"/>
                  <a:pt x="353671" y="634155"/>
                </a:cubicBezTo>
                <a:cubicBezTo>
                  <a:pt x="362818" y="652034"/>
                  <a:pt x="365313" y="670745"/>
                  <a:pt x="365729" y="690288"/>
                </a:cubicBezTo>
                <a:cubicBezTo>
                  <a:pt x="366145" y="728957"/>
                  <a:pt x="377787" y="740599"/>
                  <a:pt x="416456" y="742678"/>
                </a:cubicBezTo>
                <a:cubicBezTo>
                  <a:pt x="451799" y="744342"/>
                  <a:pt x="487142" y="746005"/>
                  <a:pt x="522485" y="746836"/>
                </a:cubicBezTo>
                <a:cubicBezTo>
                  <a:pt x="539117" y="747252"/>
                  <a:pt x="549512" y="752658"/>
                  <a:pt x="554918" y="769290"/>
                </a:cubicBezTo>
                <a:cubicBezTo>
                  <a:pt x="571965" y="820433"/>
                  <a:pt x="589429" y="871160"/>
                  <a:pt x="594834" y="925630"/>
                </a:cubicBezTo>
                <a:cubicBezTo>
                  <a:pt x="596498" y="942678"/>
                  <a:pt x="593171" y="953489"/>
                  <a:pt x="581113" y="965131"/>
                </a:cubicBezTo>
                <a:cubicBezTo>
                  <a:pt x="527891" y="1017522"/>
                  <a:pt x="475084" y="1070744"/>
                  <a:pt x="423109" y="1124382"/>
                </a:cubicBezTo>
                <a:cubicBezTo>
                  <a:pt x="352839" y="1197147"/>
                  <a:pt x="278827" y="1266586"/>
                  <a:pt x="214794" y="1344756"/>
                </a:cubicBezTo>
                <a:cubicBezTo>
                  <a:pt x="167393" y="1402552"/>
                  <a:pt x="155334" y="1469912"/>
                  <a:pt x="184440" y="1535608"/>
                </a:cubicBezTo>
                <a:lnTo>
                  <a:pt x="198794" y="1588373"/>
                </a:lnTo>
                <a:lnTo>
                  <a:pt x="184447" y="1598326"/>
                </a:lnTo>
                <a:cubicBezTo>
                  <a:pt x="89146" y="1681140"/>
                  <a:pt x="18258" y="1829330"/>
                  <a:pt x="3000" y="2003129"/>
                </a:cubicBezTo>
                <a:cubicBezTo>
                  <a:pt x="-21414" y="2281207"/>
                  <a:pt x="105827" y="2519544"/>
                  <a:pt x="287201" y="2535467"/>
                </a:cubicBezTo>
                <a:lnTo>
                  <a:pt x="308793" y="2534045"/>
                </a:lnTo>
                <a:lnTo>
                  <a:pt x="312507" y="2549327"/>
                </a:lnTo>
                <a:cubicBezTo>
                  <a:pt x="316249" y="2562633"/>
                  <a:pt x="322486" y="2564296"/>
                  <a:pt x="334128" y="2564296"/>
                </a:cubicBezTo>
                <a:cubicBezTo>
                  <a:pt x="466352" y="2563880"/>
                  <a:pt x="598992" y="2564712"/>
                  <a:pt x="731217" y="2563880"/>
                </a:cubicBezTo>
                <a:cubicBezTo>
                  <a:pt x="840156" y="2563465"/>
                  <a:pt x="948680" y="2561386"/>
                  <a:pt x="1057619" y="2559722"/>
                </a:cubicBezTo>
                <a:cubicBezTo>
                  <a:pt x="1068014" y="2559722"/>
                  <a:pt x="1078409" y="2560970"/>
                  <a:pt x="1075914" y="2543922"/>
                </a:cubicBezTo>
                <a:cubicBezTo>
                  <a:pt x="1066767" y="2486957"/>
                  <a:pt x="1052214" y="2431656"/>
                  <a:pt x="1029345" y="2378850"/>
                </a:cubicBezTo>
                <a:cubicBezTo>
                  <a:pt x="993171" y="2294858"/>
                  <a:pt x="939532" y="2223341"/>
                  <a:pt x="876747" y="2158060"/>
                </a:cubicBezTo>
                <a:cubicBezTo>
                  <a:pt x="851799" y="2132280"/>
                  <a:pt x="833088" y="2104422"/>
                  <a:pt x="827682" y="2068663"/>
                </a:cubicBezTo>
                <a:cubicBezTo>
                  <a:pt x="816040" y="1990077"/>
                  <a:pt x="821445" y="1911907"/>
                  <a:pt x="842235" y="1836231"/>
                </a:cubicBezTo>
                <a:cubicBezTo>
                  <a:pt x="862194" y="1762635"/>
                  <a:pt x="895873" y="1694028"/>
                  <a:pt x="932880" y="1627500"/>
                </a:cubicBezTo>
                <a:cubicBezTo>
                  <a:pt x="936622" y="1620847"/>
                  <a:pt x="939532" y="1612115"/>
                  <a:pt x="949096" y="1608373"/>
                </a:cubicBezTo>
                <a:cubicBezTo>
                  <a:pt x="951175" y="1612531"/>
                  <a:pt x="954085" y="1616689"/>
                  <a:pt x="955333" y="1620847"/>
                </a:cubicBezTo>
                <a:cubicBezTo>
                  <a:pt x="1010218" y="1785504"/>
                  <a:pt x="1085894" y="1942676"/>
                  <a:pt x="1120821" y="2115233"/>
                </a:cubicBezTo>
                <a:cubicBezTo>
                  <a:pt x="1150758" y="2264505"/>
                  <a:pt x="1213544" y="2405876"/>
                  <a:pt x="1248471" y="2554733"/>
                </a:cubicBezTo>
                <a:cubicBezTo>
                  <a:pt x="1250550" y="2563465"/>
                  <a:pt x="1256372" y="2564296"/>
                  <a:pt x="1263856" y="2564296"/>
                </a:cubicBezTo>
                <a:cubicBezTo>
                  <a:pt x="1307515" y="2564296"/>
                  <a:pt x="1351174" y="2564296"/>
                  <a:pt x="1394833" y="2563880"/>
                </a:cubicBezTo>
                <a:cubicBezTo>
                  <a:pt x="1408970" y="2563880"/>
                  <a:pt x="1422276" y="2560970"/>
                  <a:pt x="1430592" y="2547248"/>
                </a:cubicBezTo>
                <a:cubicBezTo>
                  <a:pt x="1430592" y="2530616"/>
                  <a:pt x="1430592" y="2513984"/>
                  <a:pt x="1430592" y="2497352"/>
                </a:cubicBezTo>
                <a:cubicBezTo>
                  <a:pt x="1426018" y="2495273"/>
                  <a:pt x="1426434" y="2491531"/>
                  <a:pt x="1426018" y="2488205"/>
                </a:cubicBezTo>
                <a:cubicBezTo>
                  <a:pt x="1414791" y="2411698"/>
                  <a:pt x="1405644" y="2334775"/>
                  <a:pt x="1392338" y="2258268"/>
                </a:cubicBezTo>
                <a:cubicBezTo>
                  <a:pt x="1372380" y="2142260"/>
                  <a:pt x="1347016" y="2027083"/>
                  <a:pt x="1310010" y="1916065"/>
                </a:cubicBezTo>
                <a:cubicBezTo>
                  <a:pt x="1272588" y="1803799"/>
                  <a:pt x="1244313" y="1690701"/>
                  <a:pt x="1240987" y="1571783"/>
                </a:cubicBezTo>
                <a:cubicBezTo>
                  <a:pt x="1238908" y="1500681"/>
                  <a:pt x="1236829" y="1429579"/>
                  <a:pt x="1227266" y="1358478"/>
                </a:cubicBezTo>
                <a:cubicBezTo>
                  <a:pt x="1208970" y="1220848"/>
                  <a:pt x="1170717" y="1092782"/>
                  <a:pt x="1075083" y="986337"/>
                </a:cubicBezTo>
                <a:cubicBezTo>
                  <a:pt x="1037661" y="944757"/>
                  <a:pt x="1006476" y="897356"/>
                  <a:pt x="981112" y="847460"/>
                </a:cubicBezTo>
                <a:cubicBezTo>
                  <a:pt x="975291" y="836233"/>
                  <a:pt x="969470" y="825007"/>
                  <a:pt x="970717" y="812117"/>
                </a:cubicBezTo>
                <a:cubicBezTo>
                  <a:pt x="971549" y="805048"/>
                  <a:pt x="974044" y="795485"/>
                  <a:pt x="983191" y="795485"/>
                </a:cubicBezTo>
                <a:cubicBezTo>
                  <a:pt x="991923" y="795485"/>
                  <a:pt x="992755" y="803801"/>
                  <a:pt x="993586" y="810870"/>
                </a:cubicBezTo>
                <a:cubicBezTo>
                  <a:pt x="995250" y="824591"/>
                  <a:pt x="996497" y="838728"/>
                  <a:pt x="998576" y="857023"/>
                </a:cubicBezTo>
                <a:cubicBezTo>
                  <a:pt x="1016040" y="838728"/>
                  <a:pt x="1032256" y="832907"/>
                  <a:pt x="1053461" y="833323"/>
                </a:cubicBezTo>
                <a:cubicBezTo>
                  <a:pt x="1072172" y="833323"/>
                  <a:pt x="1089636" y="822512"/>
                  <a:pt x="1095457" y="802138"/>
                </a:cubicBezTo>
                <a:cubicBezTo>
                  <a:pt x="1101694" y="779685"/>
                  <a:pt x="1114168" y="760558"/>
                  <a:pt x="1128305" y="742678"/>
                </a:cubicBezTo>
                <a:cubicBezTo>
                  <a:pt x="1134542" y="734778"/>
                  <a:pt x="1140779" y="719809"/>
                  <a:pt x="1150343" y="723967"/>
                </a:cubicBezTo>
                <a:cubicBezTo>
                  <a:pt x="1161153" y="728541"/>
                  <a:pt x="1155332" y="743510"/>
                  <a:pt x="1153669" y="754321"/>
                </a:cubicBezTo>
                <a:cubicBezTo>
                  <a:pt x="1150758" y="774695"/>
                  <a:pt x="1146600" y="795069"/>
                  <a:pt x="1143274" y="815443"/>
                </a:cubicBezTo>
                <a:cubicBezTo>
                  <a:pt x="1149927" y="814196"/>
                  <a:pt x="1152006" y="810454"/>
                  <a:pt x="1155332" y="808375"/>
                </a:cubicBezTo>
                <a:cubicBezTo>
                  <a:pt x="1161985" y="802969"/>
                  <a:pt x="1166143" y="790911"/>
                  <a:pt x="1176122" y="793406"/>
                </a:cubicBezTo>
                <a:cubicBezTo>
                  <a:pt x="1186933" y="796317"/>
                  <a:pt x="1185686" y="809206"/>
                  <a:pt x="1187765" y="818354"/>
                </a:cubicBezTo>
                <a:cubicBezTo>
                  <a:pt x="1193586" y="843718"/>
                  <a:pt x="1196912" y="869913"/>
                  <a:pt x="1205644" y="894861"/>
                </a:cubicBezTo>
                <a:cubicBezTo>
                  <a:pt x="1208139" y="901930"/>
                  <a:pt x="1209386" y="912325"/>
                  <a:pt x="1218118" y="911909"/>
                </a:cubicBezTo>
                <a:cubicBezTo>
                  <a:pt x="1227681" y="911493"/>
                  <a:pt x="1226434" y="900682"/>
                  <a:pt x="1227681" y="893614"/>
                </a:cubicBezTo>
                <a:cubicBezTo>
                  <a:pt x="1229345" y="885298"/>
                  <a:pt x="1229760" y="876982"/>
                  <a:pt x="1231008" y="869081"/>
                </a:cubicBezTo>
                <a:cubicBezTo>
                  <a:pt x="1232671" y="857023"/>
                  <a:pt x="1229345" y="839976"/>
                  <a:pt x="1240987" y="834986"/>
                </a:cubicBezTo>
                <a:cubicBezTo>
                  <a:pt x="1254708" y="829165"/>
                  <a:pt x="1259698" y="847460"/>
                  <a:pt x="1268846" y="854944"/>
                </a:cubicBezTo>
                <a:cubicBezTo>
                  <a:pt x="1275498" y="860350"/>
                  <a:pt x="1280488" y="872408"/>
                  <a:pt x="1290051" y="866587"/>
                </a:cubicBezTo>
                <a:cubicBezTo>
                  <a:pt x="1299199" y="860765"/>
                  <a:pt x="1295873" y="848291"/>
                  <a:pt x="1292130" y="839560"/>
                </a:cubicBezTo>
                <a:cubicBezTo>
                  <a:pt x="1287972" y="829581"/>
                  <a:pt x="1282151" y="820017"/>
                  <a:pt x="1275914" y="810870"/>
                </a:cubicBezTo>
                <a:cubicBezTo>
                  <a:pt x="1267598" y="798811"/>
                  <a:pt x="1258035" y="788001"/>
                  <a:pt x="1249303" y="776358"/>
                </a:cubicBezTo>
                <a:cubicBezTo>
                  <a:pt x="1232671" y="755152"/>
                  <a:pt x="1221029" y="732699"/>
                  <a:pt x="1220613" y="704841"/>
                </a:cubicBezTo>
                <a:cubicBezTo>
                  <a:pt x="1220197" y="681972"/>
                  <a:pt x="1215623" y="659934"/>
                  <a:pt x="1205228" y="638729"/>
                </a:cubicBezTo>
                <a:cubicBezTo>
                  <a:pt x="1192338" y="612533"/>
                  <a:pt x="1193170" y="611702"/>
                  <a:pt x="1219781" y="597980"/>
                </a:cubicBezTo>
                <a:cubicBezTo>
                  <a:pt x="1210634" y="589664"/>
                  <a:pt x="1201902" y="581764"/>
                  <a:pt x="1193586" y="573448"/>
                </a:cubicBezTo>
                <a:cubicBezTo>
                  <a:pt x="1179033" y="559311"/>
                  <a:pt x="1171964" y="541847"/>
                  <a:pt x="1181528" y="522720"/>
                </a:cubicBezTo>
                <a:cubicBezTo>
                  <a:pt x="1200654" y="483219"/>
                  <a:pt x="1211465" y="439561"/>
                  <a:pt x="1237245" y="402554"/>
                </a:cubicBezTo>
                <a:cubicBezTo>
                  <a:pt x="1252629" y="380517"/>
                  <a:pt x="1256372" y="355569"/>
                  <a:pt x="1248471" y="329374"/>
                </a:cubicBezTo>
                <a:cubicBezTo>
                  <a:pt x="1243898" y="313989"/>
                  <a:pt x="1239324" y="299020"/>
                  <a:pt x="1233503" y="284052"/>
                </a:cubicBezTo>
                <a:cubicBezTo>
                  <a:pt x="1225602" y="263262"/>
                  <a:pt x="1212713" y="244966"/>
                  <a:pt x="1198160" y="228334"/>
                </a:cubicBezTo>
                <a:cubicBezTo>
                  <a:pt x="1187765" y="216692"/>
                  <a:pt x="1182775" y="205881"/>
                  <a:pt x="1205228" y="202971"/>
                </a:cubicBezTo>
                <a:cubicBezTo>
                  <a:pt x="1207307" y="202555"/>
                  <a:pt x="1208970" y="201723"/>
                  <a:pt x="1211049" y="200892"/>
                </a:cubicBezTo>
                <a:cubicBezTo>
                  <a:pt x="1201486" y="189249"/>
                  <a:pt x="1190675" y="185091"/>
                  <a:pt x="1180696" y="181765"/>
                </a:cubicBezTo>
                <a:cubicBezTo>
                  <a:pt x="1169885" y="178023"/>
                  <a:pt x="1157827" y="177191"/>
                  <a:pt x="1144937" y="174696"/>
                </a:cubicBezTo>
                <a:cubicBezTo>
                  <a:pt x="1156580" y="160975"/>
                  <a:pt x="1150343" y="158480"/>
                  <a:pt x="1136621" y="161391"/>
                </a:cubicBezTo>
                <a:cubicBezTo>
                  <a:pt x="1113752" y="166380"/>
                  <a:pt x="1090883" y="171786"/>
                  <a:pt x="1069677" y="182596"/>
                </a:cubicBezTo>
                <a:cubicBezTo>
                  <a:pt x="1040572" y="197981"/>
                  <a:pt x="1018534" y="194239"/>
                  <a:pt x="994002" y="172201"/>
                </a:cubicBezTo>
                <a:cubicBezTo>
                  <a:pt x="979865" y="159312"/>
                  <a:pt x="969054" y="144343"/>
                  <a:pt x="958659" y="128958"/>
                </a:cubicBezTo>
                <a:cubicBezTo>
                  <a:pt x="895458" y="34988"/>
                  <a:pt x="809803" y="-10750"/>
                  <a:pt x="695042" y="2139"/>
                </a:cubicBezTo>
                <a:close/>
              </a:path>
            </a:pathLst>
          </a:custGeom>
          <a:solidFill>
            <a:schemeClr val="accent3"/>
          </a:solidFill>
          <a:ln w="414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EC62909E-50E6-4621-8364-D9EC1CA2218F}"/>
              </a:ext>
            </a:extLst>
          </p:cNvPr>
          <p:cNvGrpSpPr/>
          <p:nvPr/>
        </p:nvGrpSpPr>
        <p:grpSpPr>
          <a:xfrm>
            <a:off x="5332556" y="3007941"/>
            <a:ext cx="1832341" cy="3797090"/>
            <a:chOff x="467387" y="1639222"/>
            <a:chExt cx="2518397" cy="5218778"/>
          </a:xfrm>
        </p:grpSpPr>
        <p:sp>
          <p:nvSpPr>
            <p:cNvPr id="8" name="Freeform: Shape 15">
              <a:extLst>
                <a:ext uri="{FF2B5EF4-FFF2-40B4-BE49-F238E27FC236}">
                  <a16:creationId xmlns:a16="http://schemas.microsoft.com/office/drawing/2014/main" id="{30E069B1-2F8B-4D59-A9B5-CFB948586ECB}"/>
                </a:ext>
              </a:extLst>
            </p:cNvPr>
            <p:cNvSpPr/>
            <p:nvPr/>
          </p:nvSpPr>
          <p:spPr>
            <a:xfrm flipH="1">
              <a:off x="467387" y="1639222"/>
              <a:ext cx="2505495" cy="5218778"/>
            </a:xfrm>
            <a:custGeom>
              <a:avLst/>
              <a:gdLst>
                <a:gd name="connsiteX0" fmla="*/ 1862902 w 1867973"/>
                <a:gd name="connsiteY0" fmla="*/ 2348754 h 3890863"/>
                <a:gd name="connsiteX1" fmla="*/ 1759765 w 1867973"/>
                <a:gd name="connsiteY1" fmla="*/ 2057991 h 3890863"/>
                <a:gd name="connsiteX2" fmla="*/ 1592310 w 1867973"/>
                <a:gd name="connsiteY2" fmla="*/ 1616899 h 3890863"/>
                <a:gd name="connsiteX3" fmla="*/ 1485367 w 1867973"/>
                <a:gd name="connsiteY3" fmla="*/ 1416333 h 3890863"/>
                <a:gd name="connsiteX4" fmla="*/ 1414579 w 1867973"/>
                <a:gd name="connsiteY4" fmla="*/ 1276660 h 3890863"/>
                <a:gd name="connsiteX5" fmla="*/ 1337321 w 1867973"/>
                <a:gd name="connsiteY5" fmla="*/ 1179993 h 3890863"/>
                <a:gd name="connsiteX6" fmla="*/ 1198409 w 1867973"/>
                <a:gd name="connsiteY6" fmla="*/ 1108824 h 3890863"/>
                <a:gd name="connsiteX7" fmla="*/ 1105167 w 1867973"/>
                <a:gd name="connsiteY7" fmla="*/ 997695 h 3890863"/>
                <a:gd name="connsiteX8" fmla="*/ 1105167 w 1867973"/>
                <a:gd name="connsiteY8" fmla="*/ 854978 h 3890863"/>
                <a:gd name="connsiteX9" fmla="*/ 1138658 w 1867973"/>
                <a:gd name="connsiteY9" fmla="*/ 820345 h 3890863"/>
                <a:gd name="connsiteX10" fmla="*/ 1151598 w 1867973"/>
                <a:gd name="connsiteY10" fmla="*/ 818061 h 3890863"/>
                <a:gd name="connsiteX11" fmla="*/ 1218580 w 1867973"/>
                <a:gd name="connsiteY11" fmla="*/ 763258 h 3890863"/>
                <a:gd name="connsiteX12" fmla="*/ 1249407 w 1867973"/>
                <a:gd name="connsiteY12" fmla="*/ 578296 h 3890863"/>
                <a:gd name="connsiteX13" fmla="*/ 1291652 w 1867973"/>
                <a:gd name="connsiteY13" fmla="*/ 531104 h 3890863"/>
                <a:gd name="connsiteX14" fmla="*/ 1325904 w 1867973"/>
                <a:gd name="connsiteY14" fmla="*/ 520448 h 3890863"/>
                <a:gd name="connsiteX15" fmla="*/ 1395930 w 1867973"/>
                <a:gd name="connsiteY15" fmla="*/ 468309 h 3890863"/>
                <a:gd name="connsiteX16" fmla="*/ 1439697 w 1867973"/>
                <a:gd name="connsiteY16" fmla="*/ 333583 h 3890863"/>
                <a:gd name="connsiteX17" fmla="*/ 1414579 w 1867973"/>
                <a:gd name="connsiteY17" fmla="*/ 155091 h 3890863"/>
                <a:gd name="connsiteX18" fmla="*/ 1395550 w 1867973"/>
                <a:gd name="connsiteY18" fmla="*/ 83162 h 3890863"/>
                <a:gd name="connsiteX19" fmla="*/ 1288987 w 1867973"/>
                <a:gd name="connsiteY19" fmla="*/ 7807 h 3890863"/>
                <a:gd name="connsiteX20" fmla="*/ 1124577 w 1867973"/>
                <a:gd name="connsiteY20" fmla="*/ 32925 h 3890863"/>
                <a:gd name="connsiteX21" fmla="*/ 1081571 w 1867973"/>
                <a:gd name="connsiteY21" fmla="*/ 110944 h 3890863"/>
                <a:gd name="connsiteX22" fmla="*/ 1080810 w 1867973"/>
                <a:gd name="connsiteY22" fmla="*/ 165367 h 3890863"/>
                <a:gd name="connsiteX23" fmla="*/ 1064826 w 1867973"/>
                <a:gd name="connsiteY23" fmla="*/ 172979 h 3890863"/>
                <a:gd name="connsiteX24" fmla="*/ 1003933 w 1867973"/>
                <a:gd name="connsiteY24" fmla="*/ 137965 h 3890863"/>
                <a:gd name="connsiteX25" fmla="*/ 896610 w 1867973"/>
                <a:gd name="connsiteY25" fmla="*/ 111325 h 3890863"/>
                <a:gd name="connsiteX26" fmla="*/ 796898 w 1867973"/>
                <a:gd name="connsiteY26" fmla="*/ 125406 h 3890863"/>
                <a:gd name="connsiteX27" fmla="*/ 661031 w 1867973"/>
                <a:gd name="connsiteY27" fmla="*/ 159658 h 3890863"/>
                <a:gd name="connsiteX28" fmla="*/ 566647 w 1867973"/>
                <a:gd name="connsiteY28" fmla="*/ 223215 h 3890863"/>
                <a:gd name="connsiteX29" fmla="*/ 552565 w 1867973"/>
                <a:gd name="connsiteY29" fmla="*/ 227021 h 3890863"/>
                <a:gd name="connsiteX30" fmla="*/ 532775 w 1867973"/>
                <a:gd name="connsiteY30" fmla="*/ 238438 h 3890863"/>
                <a:gd name="connsiteX31" fmla="*/ 516791 w 1867973"/>
                <a:gd name="connsiteY31" fmla="*/ 304279 h 3890863"/>
                <a:gd name="connsiteX32" fmla="*/ 512224 w 1867973"/>
                <a:gd name="connsiteY32" fmla="*/ 313793 h 3890863"/>
                <a:gd name="connsiteX33" fmla="*/ 463510 w 1867973"/>
                <a:gd name="connsiteY33" fmla="*/ 381917 h 3890863"/>
                <a:gd name="connsiteX34" fmla="*/ 445242 w 1867973"/>
                <a:gd name="connsiteY34" fmla="*/ 584766 h 3890863"/>
                <a:gd name="connsiteX35" fmla="*/ 418982 w 1867973"/>
                <a:gd name="connsiteY35" fmla="*/ 681814 h 3890863"/>
                <a:gd name="connsiteX36" fmla="*/ 382066 w 1867973"/>
                <a:gd name="connsiteY36" fmla="*/ 731289 h 3890863"/>
                <a:gd name="connsiteX37" fmla="*/ 391961 w 1867973"/>
                <a:gd name="connsiteY37" fmla="*/ 771250 h 3890863"/>
                <a:gd name="connsiteX38" fmla="*/ 414034 w 1867973"/>
                <a:gd name="connsiteY38" fmla="*/ 783429 h 3890863"/>
                <a:gd name="connsiteX39" fmla="*/ 427735 w 1867973"/>
                <a:gd name="connsiteY39" fmla="*/ 818442 h 3890863"/>
                <a:gd name="connsiteX40" fmla="*/ 419743 w 1867973"/>
                <a:gd name="connsiteY40" fmla="*/ 833285 h 3890863"/>
                <a:gd name="connsiteX41" fmla="*/ 427735 w 1867973"/>
                <a:gd name="connsiteY41" fmla="*/ 867156 h 3890863"/>
                <a:gd name="connsiteX42" fmla="*/ 463129 w 1867973"/>
                <a:gd name="connsiteY42" fmla="*/ 880096 h 3890863"/>
                <a:gd name="connsiteX43" fmla="*/ 482158 w 1867973"/>
                <a:gd name="connsiteY43" fmla="*/ 897222 h 3890863"/>
                <a:gd name="connsiteX44" fmla="*/ 460085 w 1867973"/>
                <a:gd name="connsiteY44" fmla="*/ 912065 h 3890863"/>
                <a:gd name="connsiteX45" fmla="*/ 432302 w 1867973"/>
                <a:gd name="connsiteY45" fmla="*/ 949742 h 3890863"/>
                <a:gd name="connsiteX46" fmla="*/ 447525 w 1867973"/>
                <a:gd name="connsiteY46" fmla="*/ 966107 h 3890863"/>
                <a:gd name="connsiteX47" fmla="*/ 470741 w 1867973"/>
                <a:gd name="connsiteY47" fmla="*/ 994270 h 3890863"/>
                <a:gd name="connsiteX48" fmla="*/ 500807 w 1867973"/>
                <a:gd name="connsiteY48" fmla="*/ 1052879 h 3890863"/>
                <a:gd name="connsiteX49" fmla="*/ 510321 w 1867973"/>
                <a:gd name="connsiteY49" fmla="*/ 1060491 h 3890863"/>
                <a:gd name="connsiteX50" fmla="*/ 573117 w 1867973"/>
                <a:gd name="connsiteY50" fmla="*/ 1082945 h 3890863"/>
                <a:gd name="connsiteX51" fmla="*/ 676634 w 1867973"/>
                <a:gd name="connsiteY51" fmla="*/ 1071528 h 3890863"/>
                <a:gd name="connsiteX52" fmla="*/ 716215 w 1867973"/>
                <a:gd name="connsiteY52" fmla="*/ 1091318 h 3890863"/>
                <a:gd name="connsiteX53" fmla="*/ 768735 w 1867973"/>
                <a:gd name="connsiteY53" fmla="*/ 1243169 h 3890863"/>
                <a:gd name="connsiteX54" fmla="*/ 735244 w 1867973"/>
                <a:gd name="connsiteY54" fmla="*/ 1295689 h 3890863"/>
                <a:gd name="connsiteX55" fmla="*/ 676254 w 1867973"/>
                <a:gd name="connsiteY55" fmla="*/ 1341359 h 3890863"/>
                <a:gd name="connsiteX56" fmla="*/ 640479 w 1867973"/>
                <a:gd name="connsiteY56" fmla="*/ 1416714 h 3890863"/>
                <a:gd name="connsiteX57" fmla="*/ 602802 w 1867973"/>
                <a:gd name="connsiteY57" fmla="*/ 1477226 h 3890863"/>
                <a:gd name="connsiteX58" fmla="*/ 468077 w 1867973"/>
                <a:gd name="connsiteY58" fmla="*/ 1608145 h 3890863"/>
                <a:gd name="connsiteX59" fmla="*/ 279309 w 1867973"/>
                <a:gd name="connsiteY59" fmla="*/ 1777503 h 3890863"/>
                <a:gd name="connsiteX60" fmla="*/ 261802 w 1867973"/>
                <a:gd name="connsiteY60" fmla="*/ 1794249 h 3890863"/>
                <a:gd name="connsiteX61" fmla="*/ 257235 w 1867973"/>
                <a:gd name="connsiteY61" fmla="*/ 1798055 h 3890863"/>
                <a:gd name="connsiteX62" fmla="*/ 131264 w 1867973"/>
                <a:gd name="connsiteY62" fmla="*/ 1976166 h 3890863"/>
                <a:gd name="connsiteX63" fmla="*/ 122891 w 1867973"/>
                <a:gd name="connsiteY63" fmla="*/ 2014985 h 3890863"/>
                <a:gd name="connsiteX64" fmla="*/ 139256 w 1867973"/>
                <a:gd name="connsiteY64" fmla="*/ 2110130 h 3890863"/>
                <a:gd name="connsiteX65" fmla="*/ 210044 w 1867973"/>
                <a:gd name="connsiteY65" fmla="*/ 2193477 h 3890863"/>
                <a:gd name="connsiteX66" fmla="*/ 232878 w 1867973"/>
                <a:gd name="connsiteY66" fmla="*/ 2207178 h 3890863"/>
                <a:gd name="connsiteX67" fmla="*/ 240871 w 1867973"/>
                <a:gd name="connsiteY67" fmla="*/ 2241430 h 3890863"/>
                <a:gd name="connsiteX68" fmla="*/ 220319 w 1867973"/>
                <a:gd name="connsiteY68" fmla="*/ 2274160 h 3890863"/>
                <a:gd name="connsiteX69" fmla="*/ 138875 w 1867973"/>
                <a:gd name="connsiteY69" fmla="*/ 2381484 h 3890863"/>
                <a:gd name="connsiteX70" fmla="*/ 26223 w 1867973"/>
                <a:gd name="connsiteY70" fmla="*/ 2637994 h 3890863"/>
                <a:gd name="connsiteX71" fmla="*/ 344 w 1867973"/>
                <a:gd name="connsiteY71" fmla="*/ 2823337 h 3890863"/>
                <a:gd name="connsiteX72" fmla="*/ 40686 w 1867973"/>
                <a:gd name="connsiteY72" fmla="*/ 3026947 h 3890863"/>
                <a:gd name="connsiteX73" fmla="*/ 245057 w 1867973"/>
                <a:gd name="connsiteY73" fmla="*/ 3333314 h 3890863"/>
                <a:gd name="connsiteX74" fmla="*/ 425071 w 1867973"/>
                <a:gd name="connsiteY74" fmla="*/ 3453577 h 3890863"/>
                <a:gd name="connsiteX75" fmla="*/ 474927 w 1867973"/>
                <a:gd name="connsiteY75" fmla="*/ 3539969 h 3890863"/>
                <a:gd name="connsiteX76" fmla="*/ 469218 w 1867973"/>
                <a:gd name="connsiteY76" fmla="*/ 3624457 h 3890863"/>
                <a:gd name="connsiteX77" fmla="*/ 499284 w 1867973"/>
                <a:gd name="connsiteY77" fmla="*/ 3890863 h 3890863"/>
                <a:gd name="connsiteX78" fmla="*/ 1210969 w 1867973"/>
                <a:gd name="connsiteY78" fmla="*/ 3890863 h 3890863"/>
                <a:gd name="connsiteX79" fmla="*/ 1230759 w 1867973"/>
                <a:gd name="connsiteY79" fmla="*/ 3848238 h 3890863"/>
                <a:gd name="connsiteX80" fmla="*/ 1301166 w 1867973"/>
                <a:gd name="connsiteY80" fmla="*/ 3690678 h 3890863"/>
                <a:gd name="connsiteX81" fmla="*/ 1343410 w 1867973"/>
                <a:gd name="connsiteY81" fmla="*/ 3611518 h 3890863"/>
                <a:gd name="connsiteX82" fmla="*/ 1390222 w 1867973"/>
                <a:gd name="connsiteY82" fmla="*/ 3483643 h 3890863"/>
                <a:gd name="connsiteX83" fmla="*/ 1377282 w 1867973"/>
                <a:gd name="connsiteY83" fmla="*/ 3205820 h 3890863"/>
                <a:gd name="connsiteX84" fmla="*/ 1383371 w 1867973"/>
                <a:gd name="connsiteY84" fmla="*/ 3157105 h 3890863"/>
                <a:gd name="connsiteX85" fmla="*/ 1410773 w 1867973"/>
                <a:gd name="connsiteY85" fmla="*/ 3111436 h 3890863"/>
                <a:gd name="connsiteX86" fmla="*/ 1728557 w 1867973"/>
                <a:gd name="connsiteY86" fmla="*/ 2622391 h 3890863"/>
                <a:gd name="connsiteX87" fmla="*/ 1783741 w 1867973"/>
                <a:gd name="connsiteY87" fmla="*/ 2523059 h 3890863"/>
                <a:gd name="connsiteX88" fmla="*/ 1834739 w 1867973"/>
                <a:gd name="connsiteY88" fmla="*/ 2449607 h 3890863"/>
                <a:gd name="connsiteX89" fmla="*/ 1862902 w 1867973"/>
                <a:gd name="connsiteY89" fmla="*/ 2348754 h 3890863"/>
                <a:gd name="connsiteX90" fmla="*/ 1520761 w 1867973"/>
                <a:gd name="connsiteY90" fmla="*/ 2413833 h 3890863"/>
                <a:gd name="connsiteX91" fmla="*/ 1439697 w 1867973"/>
                <a:gd name="connsiteY91" fmla="*/ 2606787 h 3890863"/>
                <a:gd name="connsiteX92" fmla="*/ 1331993 w 1867973"/>
                <a:gd name="connsiteY92" fmla="*/ 2837038 h 3890863"/>
                <a:gd name="connsiteX93" fmla="*/ 1261205 w 1867973"/>
                <a:gd name="connsiteY93" fmla="*/ 2962629 h 3890863"/>
                <a:gd name="connsiteX94" fmla="*/ 1252452 w 1867973"/>
                <a:gd name="connsiteY94" fmla="*/ 2965674 h 3890863"/>
                <a:gd name="connsiteX95" fmla="*/ 1177858 w 1867973"/>
                <a:gd name="connsiteY95" fmla="*/ 2841224 h 3890863"/>
                <a:gd name="connsiteX96" fmla="*/ 1157687 w 1867973"/>
                <a:gd name="connsiteY96" fmla="*/ 2707260 h 3890863"/>
                <a:gd name="connsiteX97" fmla="*/ 1141703 w 1867973"/>
                <a:gd name="connsiteY97" fmla="*/ 2545514 h 3890863"/>
                <a:gd name="connsiteX98" fmla="*/ 1139420 w 1867973"/>
                <a:gd name="connsiteY98" fmla="*/ 2506694 h 3890863"/>
                <a:gd name="connsiteX99" fmla="*/ 1171388 w 1867973"/>
                <a:gd name="connsiteY99" fmla="*/ 2371208 h 3890863"/>
                <a:gd name="connsiteX100" fmla="*/ 1289368 w 1867973"/>
                <a:gd name="connsiteY100" fmla="*/ 2115078 h 3890863"/>
                <a:gd name="connsiteX101" fmla="*/ 1325142 w 1867973"/>
                <a:gd name="connsiteY101" fmla="*/ 2000904 h 3890863"/>
                <a:gd name="connsiteX102" fmla="*/ 1337702 w 1867973"/>
                <a:gd name="connsiteY102" fmla="*/ 1969696 h 3890863"/>
                <a:gd name="connsiteX103" fmla="*/ 1357111 w 1867973"/>
                <a:gd name="connsiteY103" fmla="*/ 1968554 h 3890863"/>
                <a:gd name="connsiteX104" fmla="*/ 1397833 w 1867973"/>
                <a:gd name="connsiteY104" fmla="*/ 2034395 h 3890863"/>
                <a:gd name="connsiteX105" fmla="*/ 1519999 w 1867973"/>
                <a:gd name="connsiteY105" fmla="*/ 2293570 h 3890863"/>
                <a:gd name="connsiteX106" fmla="*/ 1520761 w 1867973"/>
                <a:gd name="connsiteY106" fmla="*/ 2413833 h 389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1867973" h="3890863">
                  <a:moveTo>
                    <a:pt x="1862902" y="2348754"/>
                  </a:moveTo>
                  <a:cubicBezTo>
                    <a:pt x="1830933" y="2250945"/>
                    <a:pt x="1795159" y="2154277"/>
                    <a:pt x="1759765" y="2057991"/>
                  </a:cubicBezTo>
                  <a:cubicBezTo>
                    <a:pt x="1705342" y="1910326"/>
                    <a:pt x="1653583" y="1761519"/>
                    <a:pt x="1592310" y="1616899"/>
                  </a:cubicBezTo>
                  <a:cubicBezTo>
                    <a:pt x="1562624" y="1546872"/>
                    <a:pt x="1531417" y="1477606"/>
                    <a:pt x="1485367" y="1416333"/>
                  </a:cubicBezTo>
                  <a:cubicBezTo>
                    <a:pt x="1453779" y="1373708"/>
                    <a:pt x="1429041" y="1328039"/>
                    <a:pt x="1414579" y="1276660"/>
                  </a:cubicBezTo>
                  <a:cubicBezTo>
                    <a:pt x="1402400" y="1234035"/>
                    <a:pt x="1377282" y="1199783"/>
                    <a:pt x="1337321" y="1179993"/>
                  </a:cubicBezTo>
                  <a:cubicBezTo>
                    <a:pt x="1290890" y="1156778"/>
                    <a:pt x="1246743" y="1128234"/>
                    <a:pt x="1198409" y="1108824"/>
                  </a:cubicBezTo>
                  <a:cubicBezTo>
                    <a:pt x="1147792" y="1088273"/>
                    <a:pt x="1113540" y="1054021"/>
                    <a:pt x="1105167" y="997695"/>
                  </a:cubicBezTo>
                  <a:cubicBezTo>
                    <a:pt x="1097936" y="950123"/>
                    <a:pt x="1100600" y="902550"/>
                    <a:pt x="1105167" y="854978"/>
                  </a:cubicBezTo>
                  <a:cubicBezTo>
                    <a:pt x="1107070" y="836329"/>
                    <a:pt x="1118107" y="823009"/>
                    <a:pt x="1138658" y="820345"/>
                  </a:cubicBezTo>
                  <a:cubicBezTo>
                    <a:pt x="1143225" y="819964"/>
                    <a:pt x="1147412" y="818442"/>
                    <a:pt x="1151598" y="818061"/>
                  </a:cubicBezTo>
                  <a:cubicBezTo>
                    <a:pt x="1185850" y="814256"/>
                    <a:pt x="1210588" y="800935"/>
                    <a:pt x="1218580" y="763258"/>
                  </a:cubicBezTo>
                  <a:cubicBezTo>
                    <a:pt x="1231900" y="701985"/>
                    <a:pt x="1241415" y="640331"/>
                    <a:pt x="1249407" y="578296"/>
                  </a:cubicBezTo>
                  <a:cubicBezTo>
                    <a:pt x="1253213" y="548611"/>
                    <a:pt x="1261966" y="536813"/>
                    <a:pt x="1291652" y="531104"/>
                  </a:cubicBezTo>
                  <a:cubicBezTo>
                    <a:pt x="1303450" y="528821"/>
                    <a:pt x="1315248" y="526918"/>
                    <a:pt x="1325904" y="520448"/>
                  </a:cubicBezTo>
                  <a:cubicBezTo>
                    <a:pt x="1350641" y="505225"/>
                    <a:pt x="1374618" y="488479"/>
                    <a:pt x="1395930" y="468309"/>
                  </a:cubicBezTo>
                  <a:cubicBezTo>
                    <a:pt x="1434750" y="431392"/>
                    <a:pt x="1453017" y="387626"/>
                    <a:pt x="1439697" y="333583"/>
                  </a:cubicBezTo>
                  <a:cubicBezTo>
                    <a:pt x="1425235" y="274974"/>
                    <a:pt x="1420287" y="214842"/>
                    <a:pt x="1414579" y="155091"/>
                  </a:cubicBezTo>
                  <a:cubicBezTo>
                    <a:pt x="1412295" y="130354"/>
                    <a:pt x="1408109" y="105616"/>
                    <a:pt x="1395550" y="83162"/>
                  </a:cubicBezTo>
                  <a:cubicBezTo>
                    <a:pt x="1372334" y="39776"/>
                    <a:pt x="1334276" y="18844"/>
                    <a:pt x="1288987" y="7807"/>
                  </a:cubicBezTo>
                  <a:cubicBezTo>
                    <a:pt x="1230759" y="-6274"/>
                    <a:pt x="1175194" y="-3230"/>
                    <a:pt x="1124577" y="32925"/>
                  </a:cubicBezTo>
                  <a:cubicBezTo>
                    <a:pt x="1097556" y="52335"/>
                    <a:pt x="1080810" y="76311"/>
                    <a:pt x="1081571" y="110944"/>
                  </a:cubicBezTo>
                  <a:cubicBezTo>
                    <a:pt x="1081952" y="129212"/>
                    <a:pt x="1084997" y="147480"/>
                    <a:pt x="1080810" y="165367"/>
                  </a:cubicBezTo>
                  <a:cubicBezTo>
                    <a:pt x="1077766" y="179448"/>
                    <a:pt x="1077005" y="179829"/>
                    <a:pt x="1064826" y="172979"/>
                  </a:cubicBezTo>
                  <a:cubicBezTo>
                    <a:pt x="1044275" y="161561"/>
                    <a:pt x="1024104" y="149763"/>
                    <a:pt x="1003933" y="137965"/>
                  </a:cubicBezTo>
                  <a:cubicBezTo>
                    <a:pt x="970823" y="118556"/>
                    <a:pt x="935429" y="107138"/>
                    <a:pt x="896610" y="111325"/>
                  </a:cubicBezTo>
                  <a:cubicBezTo>
                    <a:pt x="863119" y="114750"/>
                    <a:pt x="830008" y="118556"/>
                    <a:pt x="796898" y="125406"/>
                  </a:cubicBezTo>
                  <a:cubicBezTo>
                    <a:pt x="751228" y="134921"/>
                    <a:pt x="704417" y="142152"/>
                    <a:pt x="661031" y="159658"/>
                  </a:cubicBezTo>
                  <a:cubicBezTo>
                    <a:pt x="625256" y="174120"/>
                    <a:pt x="587579" y="186299"/>
                    <a:pt x="566647" y="223215"/>
                  </a:cubicBezTo>
                  <a:cubicBezTo>
                    <a:pt x="563602" y="228543"/>
                    <a:pt x="557894" y="228924"/>
                    <a:pt x="552565" y="227021"/>
                  </a:cubicBezTo>
                  <a:cubicBezTo>
                    <a:pt x="540767" y="222073"/>
                    <a:pt x="535439" y="227021"/>
                    <a:pt x="532775" y="238438"/>
                  </a:cubicBezTo>
                  <a:cubicBezTo>
                    <a:pt x="527828" y="260512"/>
                    <a:pt x="522119" y="282205"/>
                    <a:pt x="516791" y="304279"/>
                  </a:cubicBezTo>
                  <a:cubicBezTo>
                    <a:pt x="516030" y="307704"/>
                    <a:pt x="515649" y="311510"/>
                    <a:pt x="512224" y="313793"/>
                  </a:cubicBezTo>
                  <a:cubicBezTo>
                    <a:pt x="489389" y="331680"/>
                    <a:pt x="473785" y="356038"/>
                    <a:pt x="463510" y="381917"/>
                  </a:cubicBezTo>
                  <a:cubicBezTo>
                    <a:pt x="437630" y="447377"/>
                    <a:pt x="427355" y="515500"/>
                    <a:pt x="445242" y="584766"/>
                  </a:cubicBezTo>
                  <a:cubicBezTo>
                    <a:pt x="455137" y="623205"/>
                    <a:pt x="450570" y="654412"/>
                    <a:pt x="418982" y="681814"/>
                  </a:cubicBezTo>
                  <a:cubicBezTo>
                    <a:pt x="403759" y="695134"/>
                    <a:pt x="393102" y="713783"/>
                    <a:pt x="382066" y="731289"/>
                  </a:cubicBezTo>
                  <a:cubicBezTo>
                    <a:pt x="371790" y="748035"/>
                    <a:pt x="375596" y="760594"/>
                    <a:pt x="391961" y="771250"/>
                  </a:cubicBezTo>
                  <a:cubicBezTo>
                    <a:pt x="399192" y="775817"/>
                    <a:pt x="406803" y="779623"/>
                    <a:pt x="414034" y="783429"/>
                  </a:cubicBezTo>
                  <a:cubicBezTo>
                    <a:pt x="433444" y="793324"/>
                    <a:pt x="435727" y="798652"/>
                    <a:pt x="427735" y="818442"/>
                  </a:cubicBezTo>
                  <a:cubicBezTo>
                    <a:pt x="425452" y="823770"/>
                    <a:pt x="423168" y="828718"/>
                    <a:pt x="419743" y="833285"/>
                  </a:cubicBezTo>
                  <a:cubicBezTo>
                    <a:pt x="410609" y="845463"/>
                    <a:pt x="413654" y="861067"/>
                    <a:pt x="427735" y="867156"/>
                  </a:cubicBezTo>
                  <a:cubicBezTo>
                    <a:pt x="439153" y="872104"/>
                    <a:pt x="451331" y="875529"/>
                    <a:pt x="463129" y="880096"/>
                  </a:cubicBezTo>
                  <a:cubicBezTo>
                    <a:pt x="471502" y="883141"/>
                    <a:pt x="483300" y="885044"/>
                    <a:pt x="482158" y="897222"/>
                  </a:cubicBezTo>
                  <a:cubicBezTo>
                    <a:pt x="481016" y="909401"/>
                    <a:pt x="469218" y="910162"/>
                    <a:pt x="460085" y="912065"/>
                  </a:cubicBezTo>
                  <a:cubicBezTo>
                    <a:pt x="439533" y="916251"/>
                    <a:pt x="430019" y="929191"/>
                    <a:pt x="432302" y="949742"/>
                  </a:cubicBezTo>
                  <a:cubicBezTo>
                    <a:pt x="433444" y="959257"/>
                    <a:pt x="438391" y="964204"/>
                    <a:pt x="447525" y="966107"/>
                  </a:cubicBezTo>
                  <a:cubicBezTo>
                    <a:pt x="469980" y="970674"/>
                    <a:pt x="470360" y="970674"/>
                    <a:pt x="470741" y="994270"/>
                  </a:cubicBezTo>
                  <a:cubicBezTo>
                    <a:pt x="471121" y="1019008"/>
                    <a:pt x="479494" y="1039178"/>
                    <a:pt x="500807" y="1052879"/>
                  </a:cubicBezTo>
                  <a:cubicBezTo>
                    <a:pt x="504232" y="1055163"/>
                    <a:pt x="507276" y="1057827"/>
                    <a:pt x="510321" y="1060491"/>
                  </a:cubicBezTo>
                  <a:cubicBezTo>
                    <a:pt x="528208" y="1076856"/>
                    <a:pt x="548379" y="1085609"/>
                    <a:pt x="573117" y="1082945"/>
                  </a:cubicBezTo>
                  <a:cubicBezTo>
                    <a:pt x="607750" y="1078759"/>
                    <a:pt x="642382" y="1075714"/>
                    <a:pt x="676634" y="1071528"/>
                  </a:cubicBezTo>
                  <a:cubicBezTo>
                    <a:pt x="699089" y="1068483"/>
                    <a:pt x="706700" y="1071147"/>
                    <a:pt x="716215" y="1091318"/>
                  </a:cubicBezTo>
                  <a:cubicBezTo>
                    <a:pt x="739430" y="1140032"/>
                    <a:pt x="756176" y="1191030"/>
                    <a:pt x="768735" y="1243169"/>
                  </a:cubicBezTo>
                  <a:cubicBezTo>
                    <a:pt x="777488" y="1280466"/>
                    <a:pt x="773682" y="1287316"/>
                    <a:pt x="735244" y="1295689"/>
                  </a:cubicBezTo>
                  <a:cubicBezTo>
                    <a:pt x="707842" y="1301779"/>
                    <a:pt x="688432" y="1316621"/>
                    <a:pt x="676254" y="1341359"/>
                  </a:cubicBezTo>
                  <a:cubicBezTo>
                    <a:pt x="663695" y="1366096"/>
                    <a:pt x="651897" y="1391215"/>
                    <a:pt x="640479" y="1416714"/>
                  </a:cubicBezTo>
                  <a:cubicBezTo>
                    <a:pt x="630584" y="1438787"/>
                    <a:pt x="617645" y="1458577"/>
                    <a:pt x="602802" y="1477226"/>
                  </a:cubicBezTo>
                  <a:cubicBezTo>
                    <a:pt x="563602" y="1526701"/>
                    <a:pt x="514888" y="1566662"/>
                    <a:pt x="468077" y="1608145"/>
                  </a:cubicBezTo>
                  <a:cubicBezTo>
                    <a:pt x="404900" y="1664090"/>
                    <a:pt x="339821" y="1718513"/>
                    <a:pt x="279309" y="1777503"/>
                  </a:cubicBezTo>
                  <a:cubicBezTo>
                    <a:pt x="275884" y="1785496"/>
                    <a:pt x="270936" y="1791585"/>
                    <a:pt x="261802" y="1794249"/>
                  </a:cubicBezTo>
                  <a:cubicBezTo>
                    <a:pt x="260280" y="1795391"/>
                    <a:pt x="258758" y="1796532"/>
                    <a:pt x="257235" y="1798055"/>
                  </a:cubicBezTo>
                  <a:cubicBezTo>
                    <a:pt x="203574" y="1849433"/>
                    <a:pt x="164374" y="1910706"/>
                    <a:pt x="131264" y="1976166"/>
                  </a:cubicBezTo>
                  <a:cubicBezTo>
                    <a:pt x="125174" y="1988345"/>
                    <a:pt x="121749" y="2001284"/>
                    <a:pt x="122891" y="2014985"/>
                  </a:cubicBezTo>
                  <a:cubicBezTo>
                    <a:pt x="125555" y="2047334"/>
                    <a:pt x="130883" y="2078922"/>
                    <a:pt x="139256" y="2110130"/>
                  </a:cubicBezTo>
                  <a:cubicBezTo>
                    <a:pt x="149531" y="2149330"/>
                    <a:pt x="171986" y="2177873"/>
                    <a:pt x="210044" y="2193477"/>
                  </a:cubicBezTo>
                  <a:cubicBezTo>
                    <a:pt x="218416" y="2196902"/>
                    <a:pt x="226028" y="2201469"/>
                    <a:pt x="232878" y="2207178"/>
                  </a:cubicBezTo>
                  <a:cubicBezTo>
                    <a:pt x="245057" y="2216692"/>
                    <a:pt x="247340" y="2227349"/>
                    <a:pt x="240871" y="2241430"/>
                  </a:cubicBezTo>
                  <a:cubicBezTo>
                    <a:pt x="235542" y="2253228"/>
                    <a:pt x="227931" y="2263884"/>
                    <a:pt x="220319" y="2274160"/>
                  </a:cubicBezTo>
                  <a:cubicBezTo>
                    <a:pt x="193298" y="2309935"/>
                    <a:pt x="162471" y="2343045"/>
                    <a:pt x="138875" y="2381484"/>
                  </a:cubicBezTo>
                  <a:cubicBezTo>
                    <a:pt x="89400" y="2461405"/>
                    <a:pt x="54386" y="2548177"/>
                    <a:pt x="26223" y="2637994"/>
                  </a:cubicBezTo>
                  <a:cubicBezTo>
                    <a:pt x="7194" y="2698126"/>
                    <a:pt x="-1939" y="2760160"/>
                    <a:pt x="344" y="2823337"/>
                  </a:cubicBezTo>
                  <a:cubicBezTo>
                    <a:pt x="3008" y="2892983"/>
                    <a:pt x="18612" y="2960726"/>
                    <a:pt x="40686" y="3026947"/>
                  </a:cubicBezTo>
                  <a:cubicBezTo>
                    <a:pt x="81027" y="3147591"/>
                    <a:pt x="145726" y="3251108"/>
                    <a:pt x="245057" y="3333314"/>
                  </a:cubicBezTo>
                  <a:cubicBezTo>
                    <a:pt x="301383" y="3379744"/>
                    <a:pt x="362656" y="3417422"/>
                    <a:pt x="425071" y="3453577"/>
                  </a:cubicBezTo>
                  <a:cubicBezTo>
                    <a:pt x="457801" y="3472606"/>
                    <a:pt x="472644" y="3503433"/>
                    <a:pt x="474927" y="3539969"/>
                  </a:cubicBezTo>
                  <a:cubicBezTo>
                    <a:pt x="476830" y="3568131"/>
                    <a:pt x="472263" y="3596675"/>
                    <a:pt x="469218" y="3624457"/>
                  </a:cubicBezTo>
                  <a:cubicBezTo>
                    <a:pt x="460085" y="3715416"/>
                    <a:pt x="469599" y="3804091"/>
                    <a:pt x="499284" y="3890863"/>
                  </a:cubicBezTo>
                  <a:cubicBezTo>
                    <a:pt x="736386" y="3890863"/>
                    <a:pt x="973867" y="3890863"/>
                    <a:pt x="1210969" y="3890863"/>
                  </a:cubicBezTo>
                  <a:cubicBezTo>
                    <a:pt x="1218961" y="3877162"/>
                    <a:pt x="1225431" y="3863081"/>
                    <a:pt x="1230759" y="3848238"/>
                  </a:cubicBezTo>
                  <a:cubicBezTo>
                    <a:pt x="1249788" y="3793815"/>
                    <a:pt x="1269958" y="3739773"/>
                    <a:pt x="1301166" y="3690678"/>
                  </a:cubicBezTo>
                  <a:cubicBezTo>
                    <a:pt x="1317150" y="3665560"/>
                    <a:pt x="1330471" y="3638539"/>
                    <a:pt x="1343410" y="3611518"/>
                  </a:cubicBezTo>
                  <a:cubicBezTo>
                    <a:pt x="1363200" y="3570415"/>
                    <a:pt x="1382991" y="3528932"/>
                    <a:pt x="1390222" y="3483643"/>
                  </a:cubicBezTo>
                  <a:cubicBezTo>
                    <a:pt x="1405064" y="3390401"/>
                    <a:pt x="1398594" y="3297539"/>
                    <a:pt x="1377282" y="3205820"/>
                  </a:cubicBezTo>
                  <a:cubicBezTo>
                    <a:pt x="1373096" y="3188313"/>
                    <a:pt x="1373476" y="3172709"/>
                    <a:pt x="1383371" y="3157105"/>
                  </a:cubicBezTo>
                  <a:cubicBezTo>
                    <a:pt x="1392886" y="3142263"/>
                    <a:pt x="1401639" y="3126659"/>
                    <a:pt x="1410773" y="3111436"/>
                  </a:cubicBezTo>
                  <a:cubicBezTo>
                    <a:pt x="1513910" y="2946645"/>
                    <a:pt x="1622756" y="2785659"/>
                    <a:pt x="1728557" y="2622391"/>
                  </a:cubicBezTo>
                  <a:cubicBezTo>
                    <a:pt x="1749109" y="2590422"/>
                    <a:pt x="1772704" y="2560356"/>
                    <a:pt x="1783741" y="2523059"/>
                  </a:cubicBezTo>
                  <a:cubicBezTo>
                    <a:pt x="1792495" y="2492613"/>
                    <a:pt x="1810382" y="2469398"/>
                    <a:pt x="1834739" y="2449607"/>
                  </a:cubicBezTo>
                  <a:cubicBezTo>
                    <a:pt x="1865185" y="2424109"/>
                    <a:pt x="1875080" y="2386051"/>
                    <a:pt x="1862902" y="2348754"/>
                  </a:cubicBezTo>
                  <a:close/>
                  <a:moveTo>
                    <a:pt x="1520761" y="2413833"/>
                  </a:moveTo>
                  <a:cubicBezTo>
                    <a:pt x="1500209" y="2480815"/>
                    <a:pt x="1468621" y="2543230"/>
                    <a:pt x="1439697" y="2606787"/>
                  </a:cubicBezTo>
                  <a:cubicBezTo>
                    <a:pt x="1404684" y="2684044"/>
                    <a:pt x="1368529" y="2760541"/>
                    <a:pt x="1331993" y="2837038"/>
                  </a:cubicBezTo>
                  <a:cubicBezTo>
                    <a:pt x="1311061" y="2880424"/>
                    <a:pt x="1285943" y="2921526"/>
                    <a:pt x="1261205" y="2962629"/>
                  </a:cubicBezTo>
                  <a:cubicBezTo>
                    <a:pt x="1258922" y="2966054"/>
                    <a:pt x="1257019" y="2971002"/>
                    <a:pt x="1252452" y="2965674"/>
                  </a:cubicBezTo>
                  <a:cubicBezTo>
                    <a:pt x="1221625" y="2927616"/>
                    <a:pt x="1189276" y="2890319"/>
                    <a:pt x="1177858" y="2841224"/>
                  </a:cubicBezTo>
                  <a:cubicBezTo>
                    <a:pt x="1167582" y="2797077"/>
                    <a:pt x="1163016" y="2752168"/>
                    <a:pt x="1157687" y="2707260"/>
                  </a:cubicBezTo>
                  <a:cubicBezTo>
                    <a:pt x="1151218" y="2653598"/>
                    <a:pt x="1145889" y="2599556"/>
                    <a:pt x="1141703" y="2545514"/>
                  </a:cubicBezTo>
                  <a:cubicBezTo>
                    <a:pt x="1140561" y="2532574"/>
                    <a:pt x="1140181" y="2519634"/>
                    <a:pt x="1139420" y="2506694"/>
                  </a:cubicBezTo>
                  <a:cubicBezTo>
                    <a:pt x="1137517" y="2458741"/>
                    <a:pt x="1151218" y="2414214"/>
                    <a:pt x="1171388" y="2371208"/>
                  </a:cubicBezTo>
                  <a:cubicBezTo>
                    <a:pt x="1210969" y="2285958"/>
                    <a:pt x="1249788" y="2200328"/>
                    <a:pt x="1289368" y="2115078"/>
                  </a:cubicBezTo>
                  <a:cubicBezTo>
                    <a:pt x="1306113" y="2078542"/>
                    <a:pt x="1314106" y="2039342"/>
                    <a:pt x="1325142" y="2000904"/>
                  </a:cubicBezTo>
                  <a:cubicBezTo>
                    <a:pt x="1328187" y="1989867"/>
                    <a:pt x="1331612" y="1979211"/>
                    <a:pt x="1337702" y="1969696"/>
                  </a:cubicBezTo>
                  <a:cubicBezTo>
                    <a:pt x="1344552" y="1959040"/>
                    <a:pt x="1349119" y="1959040"/>
                    <a:pt x="1357111" y="1968554"/>
                  </a:cubicBezTo>
                  <a:cubicBezTo>
                    <a:pt x="1373476" y="1988725"/>
                    <a:pt x="1385655" y="2011560"/>
                    <a:pt x="1397833" y="2034395"/>
                  </a:cubicBezTo>
                  <a:cubicBezTo>
                    <a:pt x="1443122" y="2118883"/>
                    <a:pt x="1483844" y="2205275"/>
                    <a:pt x="1519999" y="2293570"/>
                  </a:cubicBezTo>
                  <a:cubicBezTo>
                    <a:pt x="1537126" y="2334292"/>
                    <a:pt x="1533320" y="2373491"/>
                    <a:pt x="1520761" y="24138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8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2C191E40-F1B4-47D3-87BD-066E9D599F7D}"/>
                </a:ext>
              </a:extLst>
            </p:cNvPr>
            <p:cNvGrpSpPr/>
            <p:nvPr/>
          </p:nvGrpSpPr>
          <p:grpSpPr>
            <a:xfrm rot="21006217">
              <a:off x="1516512" y="4767733"/>
              <a:ext cx="1469272" cy="1345735"/>
              <a:chOff x="10635858" y="4618398"/>
              <a:chExt cx="1463915" cy="1592611"/>
            </a:xfrm>
          </p:grpSpPr>
          <p:grpSp>
            <p:nvGrpSpPr>
              <p:cNvPr id="10" name="그룹 9">
                <a:extLst>
                  <a:ext uri="{FF2B5EF4-FFF2-40B4-BE49-F238E27FC236}">
                    <a16:creationId xmlns:a16="http://schemas.microsoft.com/office/drawing/2014/main" id="{3CAD8F24-C58C-4477-9706-A81805B0639D}"/>
                  </a:ext>
                </a:extLst>
              </p:cNvPr>
              <p:cNvGrpSpPr/>
              <p:nvPr/>
            </p:nvGrpSpPr>
            <p:grpSpPr>
              <a:xfrm rot="9760922" flipV="1">
                <a:off x="10635858" y="4618398"/>
                <a:ext cx="1463915" cy="1592611"/>
                <a:chOff x="10809485" y="4724721"/>
                <a:chExt cx="1195842" cy="1300971"/>
              </a:xfrm>
            </p:grpSpPr>
            <p:sp>
              <p:nvSpPr>
                <p:cNvPr id="12" name="Freeform: Shape 37">
                  <a:extLst>
                    <a:ext uri="{FF2B5EF4-FFF2-40B4-BE49-F238E27FC236}">
                      <a16:creationId xmlns:a16="http://schemas.microsoft.com/office/drawing/2014/main" id="{E490B75B-07B7-416F-8A08-90B617D24E2D}"/>
                    </a:ext>
                  </a:extLst>
                </p:cNvPr>
                <p:cNvSpPr/>
                <p:nvPr/>
              </p:nvSpPr>
              <p:spPr>
                <a:xfrm rot="1264462">
                  <a:off x="10809485" y="4724721"/>
                  <a:ext cx="1195842" cy="1300971"/>
                </a:xfrm>
                <a:custGeom>
                  <a:avLst/>
                  <a:gdLst>
                    <a:gd name="connsiteX0" fmla="*/ 2442609 w 7974242"/>
                    <a:gd name="connsiteY0" fmla="*/ 806 h 6860358"/>
                    <a:gd name="connsiteX1" fmla="*/ 2546567 w 7974242"/>
                    <a:gd name="connsiteY1" fmla="*/ 11282 h 6860358"/>
                    <a:gd name="connsiteX2" fmla="*/ 2975292 w 7974242"/>
                    <a:gd name="connsiteY2" fmla="*/ 91870 h 6860358"/>
                    <a:gd name="connsiteX3" fmla="*/ 4012454 w 7974242"/>
                    <a:gd name="connsiteY3" fmla="*/ 663236 h 6860358"/>
                    <a:gd name="connsiteX4" fmla="*/ 4843312 w 7974242"/>
                    <a:gd name="connsiteY4" fmla="*/ 1511017 h 6860358"/>
                    <a:gd name="connsiteX5" fmla="*/ 5477536 w 7974242"/>
                    <a:gd name="connsiteY5" fmla="*/ 2216158 h 6860358"/>
                    <a:gd name="connsiteX6" fmla="*/ 6245535 w 7974242"/>
                    <a:gd name="connsiteY6" fmla="*/ 2725471 h 6860358"/>
                    <a:gd name="connsiteX7" fmla="*/ 6636385 w 7974242"/>
                    <a:gd name="connsiteY7" fmla="*/ 2841517 h 6860358"/>
                    <a:gd name="connsiteX8" fmla="*/ 7292367 w 7974242"/>
                    <a:gd name="connsiteY8" fmla="*/ 3103426 h 6860358"/>
                    <a:gd name="connsiteX9" fmla="*/ 7847615 w 7974242"/>
                    <a:gd name="connsiteY9" fmla="*/ 3695745 h 6860358"/>
                    <a:gd name="connsiteX10" fmla="*/ 7956409 w 7974242"/>
                    <a:gd name="connsiteY10" fmla="*/ 4088206 h 6860358"/>
                    <a:gd name="connsiteX11" fmla="*/ 7957215 w 7974242"/>
                    <a:gd name="connsiteY11" fmla="*/ 4777230 h 6860358"/>
                    <a:gd name="connsiteX12" fmla="*/ 7835527 w 7974242"/>
                    <a:gd name="connsiteY12" fmla="*/ 5369548 h 6860358"/>
                    <a:gd name="connsiteX13" fmla="*/ 7272221 w 7974242"/>
                    <a:gd name="connsiteY13" fmla="*/ 6124654 h 6860358"/>
                    <a:gd name="connsiteX14" fmla="*/ 6616238 w 7974242"/>
                    <a:gd name="connsiteY14" fmla="*/ 6467956 h 6860358"/>
                    <a:gd name="connsiteX15" fmla="*/ 5683840 w 7974242"/>
                    <a:gd name="connsiteY15" fmla="*/ 6745178 h 6860358"/>
                    <a:gd name="connsiteX16" fmla="*/ 5134233 w 7974242"/>
                    <a:gd name="connsiteY16" fmla="*/ 6837853 h 6860358"/>
                    <a:gd name="connsiteX17" fmla="*/ 4506456 w 7974242"/>
                    <a:gd name="connsiteY17" fmla="*/ 6853971 h 6860358"/>
                    <a:gd name="connsiteX18" fmla="*/ 3208190 w 7974242"/>
                    <a:gd name="connsiteY18" fmla="*/ 6517115 h 6860358"/>
                    <a:gd name="connsiteX19" fmla="*/ 2314475 w 7974242"/>
                    <a:gd name="connsiteY19" fmla="*/ 5944943 h 6860358"/>
                    <a:gd name="connsiteX20" fmla="*/ 1530358 w 7974242"/>
                    <a:gd name="connsiteY20" fmla="*/ 5194673 h 6860358"/>
                    <a:gd name="connsiteX21" fmla="*/ 1277313 w 7974242"/>
                    <a:gd name="connsiteY21" fmla="*/ 4856205 h 6860358"/>
                    <a:gd name="connsiteX22" fmla="*/ 656789 w 7974242"/>
                    <a:gd name="connsiteY22" fmla="*/ 3887543 h 6860358"/>
                    <a:gd name="connsiteX23" fmla="*/ 165204 w 7974242"/>
                    <a:gd name="connsiteY23" fmla="*/ 2798000 h 6860358"/>
                    <a:gd name="connsiteX24" fmla="*/ 32235 w 7974242"/>
                    <a:gd name="connsiteY24" fmla="*/ 2258063 h 6860358"/>
                    <a:gd name="connsiteX25" fmla="*/ 5641 w 7974242"/>
                    <a:gd name="connsiteY25" fmla="*/ 2005018 h 6860358"/>
                    <a:gd name="connsiteX26" fmla="*/ 0 w 7974242"/>
                    <a:gd name="connsiteY26" fmla="*/ 1975201 h 6860358"/>
                    <a:gd name="connsiteX27" fmla="*/ 0 w 7974242"/>
                    <a:gd name="connsiteY27" fmla="*/ 1756809 h 6860358"/>
                    <a:gd name="connsiteX28" fmla="*/ 4835 w 7974242"/>
                    <a:gd name="connsiteY28" fmla="*/ 1667356 h 6860358"/>
                    <a:gd name="connsiteX29" fmla="*/ 251433 w 7974242"/>
                    <a:gd name="connsiteY29" fmla="*/ 938039 h 6860358"/>
                    <a:gd name="connsiteX30" fmla="*/ 414220 w 7974242"/>
                    <a:gd name="connsiteY30" fmla="*/ 734153 h 6860358"/>
                    <a:gd name="connsiteX31" fmla="*/ 1019432 w 7974242"/>
                    <a:gd name="connsiteY31" fmla="*/ 303815 h 6860358"/>
                    <a:gd name="connsiteX32" fmla="*/ 1764867 w 7974242"/>
                    <a:gd name="connsiteY32" fmla="*/ 53994 h 6860358"/>
                    <a:gd name="connsiteX33" fmla="*/ 2196817 w 7974242"/>
                    <a:gd name="connsiteY33" fmla="*/ 3224 h 6860358"/>
                    <a:gd name="connsiteX34" fmla="*/ 2211322 w 7974242"/>
                    <a:gd name="connsiteY34" fmla="*/ 0 h 6860358"/>
                    <a:gd name="connsiteX35" fmla="*/ 2442609 w 7974242"/>
                    <a:gd name="connsiteY35" fmla="*/ 806 h 686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974242" h="6860358">
                      <a:moveTo>
                        <a:pt x="2442609" y="806"/>
                      </a:moveTo>
                      <a:cubicBezTo>
                        <a:pt x="2476455" y="11282"/>
                        <a:pt x="2511914" y="8059"/>
                        <a:pt x="2546567" y="11282"/>
                      </a:cubicBezTo>
                      <a:cubicBezTo>
                        <a:pt x="2692430" y="23370"/>
                        <a:pt x="2835070" y="51576"/>
                        <a:pt x="2975292" y="91870"/>
                      </a:cubicBezTo>
                      <a:cubicBezTo>
                        <a:pt x="3364530" y="203081"/>
                        <a:pt x="3702192" y="407773"/>
                        <a:pt x="4012454" y="663236"/>
                      </a:cubicBezTo>
                      <a:cubicBezTo>
                        <a:pt x="4320298" y="916280"/>
                        <a:pt x="4587043" y="1208813"/>
                        <a:pt x="4843312" y="1511017"/>
                      </a:cubicBezTo>
                      <a:cubicBezTo>
                        <a:pt x="5048004" y="1751973"/>
                        <a:pt x="5247055" y="1997765"/>
                        <a:pt x="5477536" y="2216158"/>
                      </a:cubicBezTo>
                      <a:cubicBezTo>
                        <a:pt x="5703987" y="2430521"/>
                        <a:pt x="5951390" y="2612648"/>
                        <a:pt x="6245535" y="2725471"/>
                      </a:cubicBezTo>
                      <a:cubicBezTo>
                        <a:pt x="6372863" y="2773823"/>
                        <a:pt x="6505833" y="2802835"/>
                        <a:pt x="6636385" y="2841517"/>
                      </a:cubicBezTo>
                      <a:cubicBezTo>
                        <a:pt x="6863642" y="2908405"/>
                        <a:pt x="7086063" y="2984963"/>
                        <a:pt x="7292367" y="3103426"/>
                      </a:cubicBezTo>
                      <a:cubicBezTo>
                        <a:pt x="7538159" y="3244455"/>
                        <a:pt x="7730763" y="3433835"/>
                        <a:pt x="7847615" y="3695745"/>
                      </a:cubicBezTo>
                      <a:cubicBezTo>
                        <a:pt x="7903221" y="3820656"/>
                        <a:pt x="7937873" y="3952819"/>
                        <a:pt x="7956409" y="4088206"/>
                      </a:cubicBezTo>
                      <a:cubicBezTo>
                        <a:pt x="7987838" y="4317881"/>
                        <a:pt x="7970914" y="4547555"/>
                        <a:pt x="7957215" y="4777230"/>
                      </a:cubicBezTo>
                      <a:cubicBezTo>
                        <a:pt x="7944320" y="4980310"/>
                        <a:pt x="7904833" y="5178556"/>
                        <a:pt x="7835527" y="5369548"/>
                      </a:cubicBezTo>
                      <a:cubicBezTo>
                        <a:pt x="7723511" y="5677393"/>
                        <a:pt x="7534936" y="5928826"/>
                        <a:pt x="7272221" y="6124654"/>
                      </a:cubicBezTo>
                      <a:cubicBezTo>
                        <a:pt x="7071557" y="6273741"/>
                        <a:pt x="6849136" y="6381728"/>
                        <a:pt x="6616238" y="6467956"/>
                      </a:cubicBezTo>
                      <a:cubicBezTo>
                        <a:pt x="6311617" y="6581585"/>
                        <a:pt x="5998937" y="6669425"/>
                        <a:pt x="5683840" y="6745178"/>
                      </a:cubicBezTo>
                      <a:cubicBezTo>
                        <a:pt x="5503324" y="6788695"/>
                        <a:pt x="5319584" y="6818512"/>
                        <a:pt x="5134233" y="6837853"/>
                      </a:cubicBezTo>
                      <a:cubicBezTo>
                        <a:pt x="4925511" y="6859612"/>
                        <a:pt x="4715984" y="6866865"/>
                        <a:pt x="4506456" y="6853971"/>
                      </a:cubicBezTo>
                      <a:cubicBezTo>
                        <a:pt x="4051942" y="6825765"/>
                        <a:pt x="3619187" y="6712943"/>
                        <a:pt x="3208190" y="6517115"/>
                      </a:cubicBezTo>
                      <a:cubicBezTo>
                        <a:pt x="2886646" y="6363999"/>
                        <a:pt x="2590890" y="6168977"/>
                        <a:pt x="2314475" y="5944943"/>
                      </a:cubicBezTo>
                      <a:cubicBezTo>
                        <a:pt x="2032418" y="5716881"/>
                        <a:pt x="1772120" y="5465448"/>
                        <a:pt x="1530358" y="5194673"/>
                      </a:cubicBezTo>
                      <a:cubicBezTo>
                        <a:pt x="1436876" y="5089909"/>
                        <a:pt x="1359512" y="4970640"/>
                        <a:pt x="1277313" y="4856205"/>
                      </a:cubicBezTo>
                      <a:cubicBezTo>
                        <a:pt x="1054085" y="4544332"/>
                        <a:pt x="844558" y="4222788"/>
                        <a:pt x="656789" y="3887543"/>
                      </a:cubicBezTo>
                      <a:cubicBezTo>
                        <a:pt x="460961" y="3538599"/>
                        <a:pt x="290921" y="3178373"/>
                        <a:pt x="165204" y="2798000"/>
                      </a:cubicBezTo>
                      <a:cubicBezTo>
                        <a:pt x="107181" y="2621513"/>
                        <a:pt x="62052" y="2441803"/>
                        <a:pt x="32235" y="2258063"/>
                      </a:cubicBezTo>
                      <a:cubicBezTo>
                        <a:pt x="18535" y="2174252"/>
                        <a:pt x="8059" y="2090441"/>
                        <a:pt x="5641" y="2005018"/>
                      </a:cubicBezTo>
                      <a:cubicBezTo>
                        <a:pt x="5641" y="1994542"/>
                        <a:pt x="7253" y="1984065"/>
                        <a:pt x="0" y="1975201"/>
                      </a:cubicBezTo>
                      <a:cubicBezTo>
                        <a:pt x="0" y="1902672"/>
                        <a:pt x="0" y="1830143"/>
                        <a:pt x="0" y="1756809"/>
                      </a:cubicBezTo>
                      <a:cubicBezTo>
                        <a:pt x="8865" y="1727797"/>
                        <a:pt x="3224" y="1697174"/>
                        <a:pt x="4835" y="1667356"/>
                      </a:cubicBezTo>
                      <a:cubicBezTo>
                        <a:pt x="20953" y="1402223"/>
                        <a:pt x="108793" y="1160461"/>
                        <a:pt x="251433" y="938039"/>
                      </a:cubicBezTo>
                      <a:cubicBezTo>
                        <a:pt x="298980" y="864704"/>
                        <a:pt x="354585" y="797817"/>
                        <a:pt x="414220" y="734153"/>
                      </a:cubicBezTo>
                      <a:cubicBezTo>
                        <a:pt x="586677" y="549607"/>
                        <a:pt x="792981" y="411802"/>
                        <a:pt x="1019432" y="303815"/>
                      </a:cubicBezTo>
                      <a:cubicBezTo>
                        <a:pt x="1257166" y="190187"/>
                        <a:pt x="1506987" y="109599"/>
                        <a:pt x="1764867" y="53994"/>
                      </a:cubicBezTo>
                      <a:cubicBezTo>
                        <a:pt x="1907507" y="23370"/>
                        <a:pt x="2050147" y="1612"/>
                        <a:pt x="2196817" y="3224"/>
                      </a:cubicBezTo>
                      <a:cubicBezTo>
                        <a:pt x="2201652" y="3224"/>
                        <a:pt x="2207293" y="4029"/>
                        <a:pt x="2211322" y="0"/>
                      </a:cubicBezTo>
                      <a:cubicBezTo>
                        <a:pt x="2289492" y="806"/>
                        <a:pt x="2366051" y="806"/>
                        <a:pt x="2442609" y="8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80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37">
                  <a:extLst>
                    <a:ext uri="{FF2B5EF4-FFF2-40B4-BE49-F238E27FC236}">
                      <a16:creationId xmlns:a16="http://schemas.microsoft.com/office/drawing/2014/main" id="{0BCAF82A-8538-422C-830D-C14D5F290E5D}"/>
                    </a:ext>
                  </a:extLst>
                </p:cNvPr>
                <p:cNvSpPr/>
                <p:nvPr/>
              </p:nvSpPr>
              <p:spPr>
                <a:xfrm rot="1545714">
                  <a:off x="10838309" y="4806527"/>
                  <a:ext cx="1138194" cy="1137359"/>
                </a:xfrm>
                <a:custGeom>
                  <a:avLst/>
                  <a:gdLst>
                    <a:gd name="connsiteX0" fmla="*/ 2442609 w 7974242"/>
                    <a:gd name="connsiteY0" fmla="*/ 806 h 6860358"/>
                    <a:gd name="connsiteX1" fmla="*/ 2546567 w 7974242"/>
                    <a:gd name="connsiteY1" fmla="*/ 11282 h 6860358"/>
                    <a:gd name="connsiteX2" fmla="*/ 2975292 w 7974242"/>
                    <a:gd name="connsiteY2" fmla="*/ 91870 h 6860358"/>
                    <a:gd name="connsiteX3" fmla="*/ 4012454 w 7974242"/>
                    <a:gd name="connsiteY3" fmla="*/ 663236 h 6860358"/>
                    <a:gd name="connsiteX4" fmla="*/ 4843312 w 7974242"/>
                    <a:gd name="connsiteY4" fmla="*/ 1511017 h 6860358"/>
                    <a:gd name="connsiteX5" fmla="*/ 5477536 w 7974242"/>
                    <a:gd name="connsiteY5" fmla="*/ 2216158 h 6860358"/>
                    <a:gd name="connsiteX6" fmla="*/ 6245535 w 7974242"/>
                    <a:gd name="connsiteY6" fmla="*/ 2725471 h 6860358"/>
                    <a:gd name="connsiteX7" fmla="*/ 6636385 w 7974242"/>
                    <a:gd name="connsiteY7" fmla="*/ 2841517 h 6860358"/>
                    <a:gd name="connsiteX8" fmla="*/ 7292367 w 7974242"/>
                    <a:gd name="connsiteY8" fmla="*/ 3103426 h 6860358"/>
                    <a:gd name="connsiteX9" fmla="*/ 7847615 w 7974242"/>
                    <a:gd name="connsiteY9" fmla="*/ 3695745 h 6860358"/>
                    <a:gd name="connsiteX10" fmla="*/ 7956409 w 7974242"/>
                    <a:gd name="connsiteY10" fmla="*/ 4088206 h 6860358"/>
                    <a:gd name="connsiteX11" fmla="*/ 7957215 w 7974242"/>
                    <a:gd name="connsiteY11" fmla="*/ 4777230 h 6860358"/>
                    <a:gd name="connsiteX12" fmla="*/ 7835527 w 7974242"/>
                    <a:gd name="connsiteY12" fmla="*/ 5369548 h 6860358"/>
                    <a:gd name="connsiteX13" fmla="*/ 7272221 w 7974242"/>
                    <a:gd name="connsiteY13" fmla="*/ 6124654 h 6860358"/>
                    <a:gd name="connsiteX14" fmla="*/ 6616238 w 7974242"/>
                    <a:gd name="connsiteY14" fmla="*/ 6467956 h 6860358"/>
                    <a:gd name="connsiteX15" fmla="*/ 5683840 w 7974242"/>
                    <a:gd name="connsiteY15" fmla="*/ 6745178 h 6860358"/>
                    <a:gd name="connsiteX16" fmla="*/ 5134233 w 7974242"/>
                    <a:gd name="connsiteY16" fmla="*/ 6837853 h 6860358"/>
                    <a:gd name="connsiteX17" fmla="*/ 4506456 w 7974242"/>
                    <a:gd name="connsiteY17" fmla="*/ 6853971 h 6860358"/>
                    <a:gd name="connsiteX18" fmla="*/ 3208190 w 7974242"/>
                    <a:gd name="connsiteY18" fmla="*/ 6517115 h 6860358"/>
                    <a:gd name="connsiteX19" fmla="*/ 2314475 w 7974242"/>
                    <a:gd name="connsiteY19" fmla="*/ 5944943 h 6860358"/>
                    <a:gd name="connsiteX20" fmla="*/ 1530358 w 7974242"/>
                    <a:gd name="connsiteY20" fmla="*/ 5194673 h 6860358"/>
                    <a:gd name="connsiteX21" fmla="*/ 1277313 w 7974242"/>
                    <a:gd name="connsiteY21" fmla="*/ 4856205 h 6860358"/>
                    <a:gd name="connsiteX22" fmla="*/ 656789 w 7974242"/>
                    <a:gd name="connsiteY22" fmla="*/ 3887543 h 6860358"/>
                    <a:gd name="connsiteX23" fmla="*/ 165204 w 7974242"/>
                    <a:gd name="connsiteY23" fmla="*/ 2798000 h 6860358"/>
                    <a:gd name="connsiteX24" fmla="*/ 32235 w 7974242"/>
                    <a:gd name="connsiteY24" fmla="*/ 2258063 h 6860358"/>
                    <a:gd name="connsiteX25" fmla="*/ 5641 w 7974242"/>
                    <a:gd name="connsiteY25" fmla="*/ 2005018 h 6860358"/>
                    <a:gd name="connsiteX26" fmla="*/ 0 w 7974242"/>
                    <a:gd name="connsiteY26" fmla="*/ 1975201 h 6860358"/>
                    <a:gd name="connsiteX27" fmla="*/ 0 w 7974242"/>
                    <a:gd name="connsiteY27" fmla="*/ 1756809 h 6860358"/>
                    <a:gd name="connsiteX28" fmla="*/ 4835 w 7974242"/>
                    <a:gd name="connsiteY28" fmla="*/ 1667356 h 6860358"/>
                    <a:gd name="connsiteX29" fmla="*/ 251433 w 7974242"/>
                    <a:gd name="connsiteY29" fmla="*/ 938039 h 6860358"/>
                    <a:gd name="connsiteX30" fmla="*/ 414220 w 7974242"/>
                    <a:gd name="connsiteY30" fmla="*/ 734153 h 6860358"/>
                    <a:gd name="connsiteX31" fmla="*/ 1019432 w 7974242"/>
                    <a:gd name="connsiteY31" fmla="*/ 303815 h 6860358"/>
                    <a:gd name="connsiteX32" fmla="*/ 1764867 w 7974242"/>
                    <a:gd name="connsiteY32" fmla="*/ 53994 h 6860358"/>
                    <a:gd name="connsiteX33" fmla="*/ 2196817 w 7974242"/>
                    <a:gd name="connsiteY33" fmla="*/ 3224 h 6860358"/>
                    <a:gd name="connsiteX34" fmla="*/ 2211322 w 7974242"/>
                    <a:gd name="connsiteY34" fmla="*/ 0 h 6860358"/>
                    <a:gd name="connsiteX35" fmla="*/ 2442609 w 7974242"/>
                    <a:gd name="connsiteY35" fmla="*/ 806 h 686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974242" h="6860358">
                      <a:moveTo>
                        <a:pt x="2442609" y="806"/>
                      </a:moveTo>
                      <a:cubicBezTo>
                        <a:pt x="2476455" y="11282"/>
                        <a:pt x="2511914" y="8059"/>
                        <a:pt x="2546567" y="11282"/>
                      </a:cubicBezTo>
                      <a:cubicBezTo>
                        <a:pt x="2692430" y="23370"/>
                        <a:pt x="2835070" y="51576"/>
                        <a:pt x="2975292" y="91870"/>
                      </a:cubicBezTo>
                      <a:cubicBezTo>
                        <a:pt x="3364530" y="203081"/>
                        <a:pt x="3702192" y="407773"/>
                        <a:pt x="4012454" y="663236"/>
                      </a:cubicBezTo>
                      <a:cubicBezTo>
                        <a:pt x="4320298" y="916280"/>
                        <a:pt x="4587043" y="1208813"/>
                        <a:pt x="4843312" y="1511017"/>
                      </a:cubicBezTo>
                      <a:cubicBezTo>
                        <a:pt x="5048004" y="1751973"/>
                        <a:pt x="5247055" y="1997765"/>
                        <a:pt x="5477536" y="2216158"/>
                      </a:cubicBezTo>
                      <a:cubicBezTo>
                        <a:pt x="5703987" y="2430521"/>
                        <a:pt x="5951390" y="2612648"/>
                        <a:pt x="6245535" y="2725471"/>
                      </a:cubicBezTo>
                      <a:cubicBezTo>
                        <a:pt x="6372863" y="2773823"/>
                        <a:pt x="6505833" y="2802835"/>
                        <a:pt x="6636385" y="2841517"/>
                      </a:cubicBezTo>
                      <a:cubicBezTo>
                        <a:pt x="6863642" y="2908405"/>
                        <a:pt x="7086063" y="2984963"/>
                        <a:pt x="7292367" y="3103426"/>
                      </a:cubicBezTo>
                      <a:cubicBezTo>
                        <a:pt x="7538159" y="3244455"/>
                        <a:pt x="7730763" y="3433835"/>
                        <a:pt x="7847615" y="3695745"/>
                      </a:cubicBezTo>
                      <a:cubicBezTo>
                        <a:pt x="7903221" y="3820656"/>
                        <a:pt x="7937873" y="3952819"/>
                        <a:pt x="7956409" y="4088206"/>
                      </a:cubicBezTo>
                      <a:cubicBezTo>
                        <a:pt x="7987838" y="4317881"/>
                        <a:pt x="7970914" y="4547555"/>
                        <a:pt x="7957215" y="4777230"/>
                      </a:cubicBezTo>
                      <a:cubicBezTo>
                        <a:pt x="7944320" y="4980310"/>
                        <a:pt x="7904833" y="5178556"/>
                        <a:pt x="7835527" y="5369548"/>
                      </a:cubicBezTo>
                      <a:cubicBezTo>
                        <a:pt x="7723511" y="5677393"/>
                        <a:pt x="7534936" y="5928826"/>
                        <a:pt x="7272221" y="6124654"/>
                      </a:cubicBezTo>
                      <a:cubicBezTo>
                        <a:pt x="7071557" y="6273741"/>
                        <a:pt x="6849136" y="6381728"/>
                        <a:pt x="6616238" y="6467956"/>
                      </a:cubicBezTo>
                      <a:cubicBezTo>
                        <a:pt x="6311617" y="6581585"/>
                        <a:pt x="5998937" y="6669425"/>
                        <a:pt x="5683840" y="6745178"/>
                      </a:cubicBezTo>
                      <a:cubicBezTo>
                        <a:pt x="5503324" y="6788695"/>
                        <a:pt x="5319584" y="6818512"/>
                        <a:pt x="5134233" y="6837853"/>
                      </a:cubicBezTo>
                      <a:cubicBezTo>
                        <a:pt x="4925511" y="6859612"/>
                        <a:pt x="4715984" y="6866865"/>
                        <a:pt x="4506456" y="6853971"/>
                      </a:cubicBezTo>
                      <a:cubicBezTo>
                        <a:pt x="4051942" y="6825765"/>
                        <a:pt x="3619187" y="6712943"/>
                        <a:pt x="3208190" y="6517115"/>
                      </a:cubicBezTo>
                      <a:cubicBezTo>
                        <a:pt x="2886646" y="6363999"/>
                        <a:pt x="2590890" y="6168977"/>
                        <a:pt x="2314475" y="5944943"/>
                      </a:cubicBezTo>
                      <a:cubicBezTo>
                        <a:pt x="2032418" y="5716881"/>
                        <a:pt x="1772120" y="5465448"/>
                        <a:pt x="1530358" y="5194673"/>
                      </a:cubicBezTo>
                      <a:cubicBezTo>
                        <a:pt x="1436876" y="5089909"/>
                        <a:pt x="1359512" y="4970640"/>
                        <a:pt x="1277313" y="4856205"/>
                      </a:cubicBezTo>
                      <a:cubicBezTo>
                        <a:pt x="1054085" y="4544332"/>
                        <a:pt x="844558" y="4222788"/>
                        <a:pt x="656789" y="3887543"/>
                      </a:cubicBezTo>
                      <a:cubicBezTo>
                        <a:pt x="460961" y="3538599"/>
                        <a:pt x="290921" y="3178373"/>
                        <a:pt x="165204" y="2798000"/>
                      </a:cubicBezTo>
                      <a:cubicBezTo>
                        <a:pt x="107181" y="2621513"/>
                        <a:pt x="62052" y="2441803"/>
                        <a:pt x="32235" y="2258063"/>
                      </a:cubicBezTo>
                      <a:cubicBezTo>
                        <a:pt x="18535" y="2174252"/>
                        <a:pt x="8059" y="2090441"/>
                        <a:pt x="5641" y="2005018"/>
                      </a:cubicBezTo>
                      <a:cubicBezTo>
                        <a:pt x="5641" y="1994542"/>
                        <a:pt x="7253" y="1984065"/>
                        <a:pt x="0" y="1975201"/>
                      </a:cubicBezTo>
                      <a:cubicBezTo>
                        <a:pt x="0" y="1902672"/>
                        <a:pt x="0" y="1830143"/>
                        <a:pt x="0" y="1756809"/>
                      </a:cubicBezTo>
                      <a:cubicBezTo>
                        <a:pt x="8865" y="1727797"/>
                        <a:pt x="3224" y="1697174"/>
                        <a:pt x="4835" y="1667356"/>
                      </a:cubicBezTo>
                      <a:cubicBezTo>
                        <a:pt x="20953" y="1402223"/>
                        <a:pt x="108793" y="1160461"/>
                        <a:pt x="251433" y="938039"/>
                      </a:cubicBezTo>
                      <a:cubicBezTo>
                        <a:pt x="298980" y="864704"/>
                        <a:pt x="354585" y="797817"/>
                        <a:pt x="414220" y="734153"/>
                      </a:cubicBezTo>
                      <a:cubicBezTo>
                        <a:pt x="586677" y="549607"/>
                        <a:pt x="792981" y="411802"/>
                        <a:pt x="1019432" y="303815"/>
                      </a:cubicBezTo>
                      <a:cubicBezTo>
                        <a:pt x="1257166" y="190187"/>
                        <a:pt x="1506987" y="109599"/>
                        <a:pt x="1764867" y="53994"/>
                      </a:cubicBezTo>
                      <a:cubicBezTo>
                        <a:pt x="1907507" y="23370"/>
                        <a:pt x="2050147" y="1612"/>
                        <a:pt x="2196817" y="3224"/>
                      </a:cubicBezTo>
                      <a:cubicBezTo>
                        <a:pt x="2201652" y="3224"/>
                        <a:pt x="2207293" y="4029"/>
                        <a:pt x="2211322" y="0"/>
                      </a:cubicBezTo>
                      <a:cubicBezTo>
                        <a:pt x="2289492" y="806"/>
                        <a:pt x="2366051" y="806"/>
                        <a:pt x="2442609" y="806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80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37">
                  <a:extLst>
                    <a:ext uri="{FF2B5EF4-FFF2-40B4-BE49-F238E27FC236}">
                      <a16:creationId xmlns:a16="http://schemas.microsoft.com/office/drawing/2014/main" id="{080D4C7B-CA0A-473C-8D9C-344C15BFB51F}"/>
                    </a:ext>
                  </a:extLst>
                </p:cNvPr>
                <p:cNvSpPr/>
                <p:nvPr/>
              </p:nvSpPr>
              <p:spPr>
                <a:xfrm rot="1545714">
                  <a:off x="10889888" y="4873192"/>
                  <a:ext cx="1035035" cy="1034483"/>
                </a:xfrm>
                <a:custGeom>
                  <a:avLst/>
                  <a:gdLst>
                    <a:gd name="connsiteX0" fmla="*/ 2442609 w 7974242"/>
                    <a:gd name="connsiteY0" fmla="*/ 806 h 6860358"/>
                    <a:gd name="connsiteX1" fmla="*/ 2546567 w 7974242"/>
                    <a:gd name="connsiteY1" fmla="*/ 11282 h 6860358"/>
                    <a:gd name="connsiteX2" fmla="*/ 2975292 w 7974242"/>
                    <a:gd name="connsiteY2" fmla="*/ 91870 h 6860358"/>
                    <a:gd name="connsiteX3" fmla="*/ 4012454 w 7974242"/>
                    <a:gd name="connsiteY3" fmla="*/ 663236 h 6860358"/>
                    <a:gd name="connsiteX4" fmla="*/ 4843312 w 7974242"/>
                    <a:gd name="connsiteY4" fmla="*/ 1511017 h 6860358"/>
                    <a:gd name="connsiteX5" fmla="*/ 5477536 w 7974242"/>
                    <a:gd name="connsiteY5" fmla="*/ 2216158 h 6860358"/>
                    <a:gd name="connsiteX6" fmla="*/ 6245535 w 7974242"/>
                    <a:gd name="connsiteY6" fmla="*/ 2725471 h 6860358"/>
                    <a:gd name="connsiteX7" fmla="*/ 6636385 w 7974242"/>
                    <a:gd name="connsiteY7" fmla="*/ 2841517 h 6860358"/>
                    <a:gd name="connsiteX8" fmla="*/ 7292367 w 7974242"/>
                    <a:gd name="connsiteY8" fmla="*/ 3103426 h 6860358"/>
                    <a:gd name="connsiteX9" fmla="*/ 7847615 w 7974242"/>
                    <a:gd name="connsiteY9" fmla="*/ 3695745 h 6860358"/>
                    <a:gd name="connsiteX10" fmla="*/ 7956409 w 7974242"/>
                    <a:gd name="connsiteY10" fmla="*/ 4088206 h 6860358"/>
                    <a:gd name="connsiteX11" fmla="*/ 7957215 w 7974242"/>
                    <a:gd name="connsiteY11" fmla="*/ 4777230 h 6860358"/>
                    <a:gd name="connsiteX12" fmla="*/ 7835527 w 7974242"/>
                    <a:gd name="connsiteY12" fmla="*/ 5369548 h 6860358"/>
                    <a:gd name="connsiteX13" fmla="*/ 7272221 w 7974242"/>
                    <a:gd name="connsiteY13" fmla="*/ 6124654 h 6860358"/>
                    <a:gd name="connsiteX14" fmla="*/ 6616238 w 7974242"/>
                    <a:gd name="connsiteY14" fmla="*/ 6467956 h 6860358"/>
                    <a:gd name="connsiteX15" fmla="*/ 5683840 w 7974242"/>
                    <a:gd name="connsiteY15" fmla="*/ 6745178 h 6860358"/>
                    <a:gd name="connsiteX16" fmla="*/ 5134233 w 7974242"/>
                    <a:gd name="connsiteY16" fmla="*/ 6837853 h 6860358"/>
                    <a:gd name="connsiteX17" fmla="*/ 4506456 w 7974242"/>
                    <a:gd name="connsiteY17" fmla="*/ 6853971 h 6860358"/>
                    <a:gd name="connsiteX18" fmla="*/ 3208190 w 7974242"/>
                    <a:gd name="connsiteY18" fmla="*/ 6517115 h 6860358"/>
                    <a:gd name="connsiteX19" fmla="*/ 2314475 w 7974242"/>
                    <a:gd name="connsiteY19" fmla="*/ 5944943 h 6860358"/>
                    <a:gd name="connsiteX20" fmla="*/ 1530358 w 7974242"/>
                    <a:gd name="connsiteY20" fmla="*/ 5194673 h 6860358"/>
                    <a:gd name="connsiteX21" fmla="*/ 1277313 w 7974242"/>
                    <a:gd name="connsiteY21" fmla="*/ 4856205 h 6860358"/>
                    <a:gd name="connsiteX22" fmla="*/ 656789 w 7974242"/>
                    <a:gd name="connsiteY22" fmla="*/ 3887543 h 6860358"/>
                    <a:gd name="connsiteX23" fmla="*/ 165204 w 7974242"/>
                    <a:gd name="connsiteY23" fmla="*/ 2798000 h 6860358"/>
                    <a:gd name="connsiteX24" fmla="*/ 32235 w 7974242"/>
                    <a:gd name="connsiteY24" fmla="*/ 2258063 h 6860358"/>
                    <a:gd name="connsiteX25" fmla="*/ 5641 w 7974242"/>
                    <a:gd name="connsiteY25" fmla="*/ 2005018 h 6860358"/>
                    <a:gd name="connsiteX26" fmla="*/ 0 w 7974242"/>
                    <a:gd name="connsiteY26" fmla="*/ 1975201 h 6860358"/>
                    <a:gd name="connsiteX27" fmla="*/ 0 w 7974242"/>
                    <a:gd name="connsiteY27" fmla="*/ 1756809 h 6860358"/>
                    <a:gd name="connsiteX28" fmla="*/ 4835 w 7974242"/>
                    <a:gd name="connsiteY28" fmla="*/ 1667356 h 6860358"/>
                    <a:gd name="connsiteX29" fmla="*/ 251433 w 7974242"/>
                    <a:gd name="connsiteY29" fmla="*/ 938039 h 6860358"/>
                    <a:gd name="connsiteX30" fmla="*/ 414220 w 7974242"/>
                    <a:gd name="connsiteY30" fmla="*/ 734153 h 6860358"/>
                    <a:gd name="connsiteX31" fmla="*/ 1019432 w 7974242"/>
                    <a:gd name="connsiteY31" fmla="*/ 303815 h 6860358"/>
                    <a:gd name="connsiteX32" fmla="*/ 1764867 w 7974242"/>
                    <a:gd name="connsiteY32" fmla="*/ 53994 h 6860358"/>
                    <a:gd name="connsiteX33" fmla="*/ 2196817 w 7974242"/>
                    <a:gd name="connsiteY33" fmla="*/ 3224 h 6860358"/>
                    <a:gd name="connsiteX34" fmla="*/ 2211322 w 7974242"/>
                    <a:gd name="connsiteY34" fmla="*/ 0 h 6860358"/>
                    <a:gd name="connsiteX35" fmla="*/ 2442609 w 7974242"/>
                    <a:gd name="connsiteY35" fmla="*/ 806 h 686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974242" h="6860358">
                      <a:moveTo>
                        <a:pt x="2442609" y="806"/>
                      </a:moveTo>
                      <a:cubicBezTo>
                        <a:pt x="2476455" y="11282"/>
                        <a:pt x="2511914" y="8059"/>
                        <a:pt x="2546567" y="11282"/>
                      </a:cubicBezTo>
                      <a:cubicBezTo>
                        <a:pt x="2692430" y="23370"/>
                        <a:pt x="2835070" y="51576"/>
                        <a:pt x="2975292" y="91870"/>
                      </a:cubicBezTo>
                      <a:cubicBezTo>
                        <a:pt x="3364530" y="203081"/>
                        <a:pt x="3702192" y="407773"/>
                        <a:pt x="4012454" y="663236"/>
                      </a:cubicBezTo>
                      <a:cubicBezTo>
                        <a:pt x="4320298" y="916280"/>
                        <a:pt x="4587043" y="1208813"/>
                        <a:pt x="4843312" y="1511017"/>
                      </a:cubicBezTo>
                      <a:cubicBezTo>
                        <a:pt x="5048004" y="1751973"/>
                        <a:pt x="5247055" y="1997765"/>
                        <a:pt x="5477536" y="2216158"/>
                      </a:cubicBezTo>
                      <a:cubicBezTo>
                        <a:pt x="5703987" y="2430521"/>
                        <a:pt x="5951390" y="2612648"/>
                        <a:pt x="6245535" y="2725471"/>
                      </a:cubicBezTo>
                      <a:cubicBezTo>
                        <a:pt x="6372863" y="2773823"/>
                        <a:pt x="6505833" y="2802835"/>
                        <a:pt x="6636385" y="2841517"/>
                      </a:cubicBezTo>
                      <a:cubicBezTo>
                        <a:pt x="6863642" y="2908405"/>
                        <a:pt x="7086063" y="2984963"/>
                        <a:pt x="7292367" y="3103426"/>
                      </a:cubicBezTo>
                      <a:cubicBezTo>
                        <a:pt x="7538159" y="3244455"/>
                        <a:pt x="7730763" y="3433835"/>
                        <a:pt x="7847615" y="3695745"/>
                      </a:cubicBezTo>
                      <a:cubicBezTo>
                        <a:pt x="7903221" y="3820656"/>
                        <a:pt x="7937873" y="3952819"/>
                        <a:pt x="7956409" y="4088206"/>
                      </a:cubicBezTo>
                      <a:cubicBezTo>
                        <a:pt x="7987838" y="4317881"/>
                        <a:pt x="7970914" y="4547555"/>
                        <a:pt x="7957215" y="4777230"/>
                      </a:cubicBezTo>
                      <a:cubicBezTo>
                        <a:pt x="7944320" y="4980310"/>
                        <a:pt x="7904833" y="5178556"/>
                        <a:pt x="7835527" y="5369548"/>
                      </a:cubicBezTo>
                      <a:cubicBezTo>
                        <a:pt x="7723511" y="5677393"/>
                        <a:pt x="7534936" y="5928826"/>
                        <a:pt x="7272221" y="6124654"/>
                      </a:cubicBezTo>
                      <a:cubicBezTo>
                        <a:pt x="7071557" y="6273741"/>
                        <a:pt x="6849136" y="6381728"/>
                        <a:pt x="6616238" y="6467956"/>
                      </a:cubicBezTo>
                      <a:cubicBezTo>
                        <a:pt x="6311617" y="6581585"/>
                        <a:pt x="5998937" y="6669425"/>
                        <a:pt x="5683840" y="6745178"/>
                      </a:cubicBezTo>
                      <a:cubicBezTo>
                        <a:pt x="5503324" y="6788695"/>
                        <a:pt x="5319584" y="6818512"/>
                        <a:pt x="5134233" y="6837853"/>
                      </a:cubicBezTo>
                      <a:cubicBezTo>
                        <a:pt x="4925511" y="6859612"/>
                        <a:pt x="4715984" y="6866865"/>
                        <a:pt x="4506456" y="6853971"/>
                      </a:cubicBezTo>
                      <a:cubicBezTo>
                        <a:pt x="4051942" y="6825765"/>
                        <a:pt x="3619187" y="6712943"/>
                        <a:pt x="3208190" y="6517115"/>
                      </a:cubicBezTo>
                      <a:cubicBezTo>
                        <a:pt x="2886646" y="6363999"/>
                        <a:pt x="2590890" y="6168977"/>
                        <a:pt x="2314475" y="5944943"/>
                      </a:cubicBezTo>
                      <a:cubicBezTo>
                        <a:pt x="2032418" y="5716881"/>
                        <a:pt x="1772120" y="5465448"/>
                        <a:pt x="1530358" y="5194673"/>
                      </a:cubicBezTo>
                      <a:cubicBezTo>
                        <a:pt x="1436876" y="5089909"/>
                        <a:pt x="1359512" y="4970640"/>
                        <a:pt x="1277313" y="4856205"/>
                      </a:cubicBezTo>
                      <a:cubicBezTo>
                        <a:pt x="1054085" y="4544332"/>
                        <a:pt x="844558" y="4222788"/>
                        <a:pt x="656789" y="3887543"/>
                      </a:cubicBezTo>
                      <a:cubicBezTo>
                        <a:pt x="460961" y="3538599"/>
                        <a:pt x="290921" y="3178373"/>
                        <a:pt x="165204" y="2798000"/>
                      </a:cubicBezTo>
                      <a:cubicBezTo>
                        <a:pt x="107181" y="2621513"/>
                        <a:pt x="62052" y="2441803"/>
                        <a:pt x="32235" y="2258063"/>
                      </a:cubicBezTo>
                      <a:cubicBezTo>
                        <a:pt x="18535" y="2174252"/>
                        <a:pt x="8059" y="2090441"/>
                        <a:pt x="5641" y="2005018"/>
                      </a:cubicBezTo>
                      <a:cubicBezTo>
                        <a:pt x="5641" y="1994542"/>
                        <a:pt x="7253" y="1984065"/>
                        <a:pt x="0" y="1975201"/>
                      </a:cubicBezTo>
                      <a:cubicBezTo>
                        <a:pt x="0" y="1902672"/>
                        <a:pt x="0" y="1830143"/>
                        <a:pt x="0" y="1756809"/>
                      </a:cubicBezTo>
                      <a:cubicBezTo>
                        <a:pt x="8865" y="1727797"/>
                        <a:pt x="3224" y="1697174"/>
                        <a:pt x="4835" y="1667356"/>
                      </a:cubicBezTo>
                      <a:cubicBezTo>
                        <a:pt x="20953" y="1402223"/>
                        <a:pt x="108793" y="1160461"/>
                        <a:pt x="251433" y="938039"/>
                      </a:cubicBezTo>
                      <a:cubicBezTo>
                        <a:pt x="298980" y="864704"/>
                        <a:pt x="354585" y="797817"/>
                        <a:pt x="414220" y="734153"/>
                      </a:cubicBezTo>
                      <a:cubicBezTo>
                        <a:pt x="586677" y="549607"/>
                        <a:pt x="792981" y="411802"/>
                        <a:pt x="1019432" y="303815"/>
                      </a:cubicBezTo>
                      <a:cubicBezTo>
                        <a:pt x="1257166" y="190187"/>
                        <a:pt x="1506987" y="109599"/>
                        <a:pt x="1764867" y="53994"/>
                      </a:cubicBezTo>
                      <a:cubicBezTo>
                        <a:pt x="1907507" y="23370"/>
                        <a:pt x="2050147" y="1612"/>
                        <a:pt x="2196817" y="3224"/>
                      </a:cubicBezTo>
                      <a:cubicBezTo>
                        <a:pt x="2201652" y="3224"/>
                        <a:pt x="2207293" y="4029"/>
                        <a:pt x="2211322" y="0"/>
                      </a:cubicBezTo>
                      <a:cubicBezTo>
                        <a:pt x="2289492" y="806"/>
                        <a:pt x="2366051" y="806"/>
                        <a:pt x="2442609" y="80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80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: Shape 37">
                  <a:extLst>
                    <a:ext uri="{FF2B5EF4-FFF2-40B4-BE49-F238E27FC236}">
                      <a16:creationId xmlns:a16="http://schemas.microsoft.com/office/drawing/2014/main" id="{07B1D822-2D31-40CF-9C0F-EC2D38B4A3F6}"/>
                    </a:ext>
                  </a:extLst>
                </p:cNvPr>
                <p:cNvSpPr/>
                <p:nvPr/>
              </p:nvSpPr>
              <p:spPr>
                <a:xfrm rot="1545714">
                  <a:off x="10964748" y="4927473"/>
                  <a:ext cx="885313" cy="925920"/>
                </a:xfrm>
                <a:custGeom>
                  <a:avLst/>
                  <a:gdLst>
                    <a:gd name="connsiteX0" fmla="*/ 2442609 w 7974242"/>
                    <a:gd name="connsiteY0" fmla="*/ 806 h 6860358"/>
                    <a:gd name="connsiteX1" fmla="*/ 2546567 w 7974242"/>
                    <a:gd name="connsiteY1" fmla="*/ 11282 h 6860358"/>
                    <a:gd name="connsiteX2" fmla="*/ 2975292 w 7974242"/>
                    <a:gd name="connsiteY2" fmla="*/ 91870 h 6860358"/>
                    <a:gd name="connsiteX3" fmla="*/ 4012454 w 7974242"/>
                    <a:gd name="connsiteY3" fmla="*/ 663236 h 6860358"/>
                    <a:gd name="connsiteX4" fmla="*/ 4843312 w 7974242"/>
                    <a:gd name="connsiteY4" fmla="*/ 1511017 h 6860358"/>
                    <a:gd name="connsiteX5" fmla="*/ 5477536 w 7974242"/>
                    <a:gd name="connsiteY5" fmla="*/ 2216158 h 6860358"/>
                    <a:gd name="connsiteX6" fmla="*/ 6245535 w 7974242"/>
                    <a:gd name="connsiteY6" fmla="*/ 2725471 h 6860358"/>
                    <a:gd name="connsiteX7" fmla="*/ 6636385 w 7974242"/>
                    <a:gd name="connsiteY7" fmla="*/ 2841517 h 6860358"/>
                    <a:gd name="connsiteX8" fmla="*/ 7292367 w 7974242"/>
                    <a:gd name="connsiteY8" fmla="*/ 3103426 h 6860358"/>
                    <a:gd name="connsiteX9" fmla="*/ 7847615 w 7974242"/>
                    <a:gd name="connsiteY9" fmla="*/ 3695745 h 6860358"/>
                    <a:gd name="connsiteX10" fmla="*/ 7956409 w 7974242"/>
                    <a:gd name="connsiteY10" fmla="*/ 4088206 h 6860358"/>
                    <a:gd name="connsiteX11" fmla="*/ 7957215 w 7974242"/>
                    <a:gd name="connsiteY11" fmla="*/ 4777230 h 6860358"/>
                    <a:gd name="connsiteX12" fmla="*/ 7835527 w 7974242"/>
                    <a:gd name="connsiteY12" fmla="*/ 5369548 h 6860358"/>
                    <a:gd name="connsiteX13" fmla="*/ 7272221 w 7974242"/>
                    <a:gd name="connsiteY13" fmla="*/ 6124654 h 6860358"/>
                    <a:gd name="connsiteX14" fmla="*/ 6616238 w 7974242"/>
                    <a:gd name="connsiteY14" fmla="*/ 6467956 h 6860358"/>
                    <a:gd name="connsiteX15" fmla="*/ 5683840 w 7974242"/>
                    <a:gd name="connsiteY15" fmla="*/ 6745178 h 6860358"/>
                    <a:gd name="connsiteX16" fmla="*/ 5134233 w 7974242"/>
                    <a:gd name="connsiteY16" fmla="*/ 6837853 h 6860358"/>
                    <a:gd name="connsiteX17" fmla="*/ 4506456 w 7974242"/>
                    <a:gd name="connsiteY17" fmla="*/ 6853971 h 6860358"/>
                    <a:gd name="connsiteX18" fmla="*/ 3208190 w 7974242"/>
                    <a:gd name="connsiteY18" fmla="*/ 6517115 h 6860358"/>
                    <a:gd name="connsiteX19" fmla="*/ 2314475 w 7974242"/>
                    <a:gd name="connsiteY19" fmla="*/ 5944943 h 6860358"/>
                    <a:gd name="connsiteX20" fmla="*/ 1530358 w 7974242"/>
                    <a:gd name="connsiteY20" fmla="*/ 5194673 h 6860358"/>
                    <a:gd name="connsiteX21" fmla="*/ 1277313 w 7974242"/>
                    <a:gd name="connsiteY21" fmla="*/ 4856205 h 6860358"/>
                    <a:gd name="connsiteX22" fmla="*/ 656789 w 7974242"/>
                    <a:gd name="connsiteY22" fmla="*/ 3887543 h 6860358"/>
                    <a:gd name="connsiteX23" fmla="*/ 165204 w 7974242"/>
                    <a:gd name="connsiteY23" fmla="*/ 2798000 h 6860358"/>
                    <a:gd name="connsiteX24" fmla="*/ 32235 w 7974242"/>
                    <a:gd name="connsiteY24" fmla="*/ 2258063 h 6860358"/>
                    <a:gd name="connsiteX25" fmla="*/ 5641 w 7974242"/>
                    <a:gd name="connsiteY25" fmla="*/ 2005018 h 6860358"/>
                    <a:gd name="connsiteX26" fmla="*/ 0 w 7974242"/>
                    <a:gd name="connsiteY26" fmla="*/ 1975201 h 6860358"/>
                    <a:gd name="connsiteX27" fmla="*/ 0 w 7974242"/>
                    <a:gd name="connsiteY27" fmla="*/ 1756809 h 6860358"/>
                    <a:gd name="connsiteX28" fmla="*/ 4835 w 7974242"/>
                    <a:gd name="connsiteY28" fmla="*/ 1667356 h 6860358"/>
                    <a:gd name="connsiteX29" fmla="*/ 251433 w 7974242"/>
                    <a:gd name="connsiteY29" fmla="*/ 938039 h 6860358"/>
                    <a:gd name="connsiteX30" fmla="*/ 414220 w 7974242"/>
                    <a:gd name="connsiteY30" fmla="*/ 734153 h 6860358"/>
                    <a:gd name="connsiteX31" fmla="*/ 1019432 w 7974242"/>
                    <a:gd name="connsiteY31" fmla="*/ 303815 h 6860358"/>
                    <a:gd name="connsiteX32" fmla="*/ 1764867 w 7974242"/>
                    <a:gd name="connsiteY32" fmla="*/ 53994 h 6860358"/>
                    <a:gd name="connsiteX33" fmla="*/ 2196817 w 7974242"/>
                    <a:gd name="connsiteY33" fmla="*/ 3224 h 6860358"/>
                    <a:gd name="connsiteX34" fmla="*/ 2211322 w 7974242"/>
                    <a:gd name="connsiteY34" fmla="*/ 0 h 6860358"/>
                    <a:gd name="connsiteX35" fmla="*/ 2442609 w 7974242"/>
                    <a:gd name="connsiteY35" fmla="*/ 806 h 686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974242" h="6860358">
                      <a:moveTo>
                        <a:pt x="2442609" y="806"/>
                      </a:moveTo>
                      <a:cubicBezTo>
                        <a:pt x="2476455" y="11282"/>
                        <a:pt x="2511914" y="8059"/>
                        <a:pt x="2546567" y="11282"/>
                      </a:cubicBezTo>
                      <a:cubicBezTo>
                        <a:pt x="2692430" y="23370"/>
                        <a:pt x="2835070" y="51576"/>
                        <a:pt x="2975292" y="91870"/>
                      </a:cubicBezTo>
                      <a:cubicBezTo>
                        <a:pt x="3364530" y="203081"/>
                        <a:pt x="3702192" y="407773"/>
                        <a:pt x="4012454" y="663236"/>
                      </a:cubicBezTo>
                      <a:cubicBezTo>
                        <a:pt x="4320298" y="916280"/>
                        <a:pt x="4587043" y="1208813"/>
                        <a:pt x="4843312" y="1511017"/>
                      </a:cubicBezTo>
                      <a:cubicBezTo>
                        <a:pt x="5048004" y="1751973"/>
                        <a:pt x="5247055" y="1997765"/>
                        <a:pt x="5477536" y="2216158"/>
                      </a:cubicBezTo>
                      <a:cubicBezTo>
                        <a:pt x="5703987" y="2430521"/>
                        <a:pt x="5951390" y="2612648"/>
                        <a:pt x="6245535" y="2725471"/>
                      </a:cubicBezTo>
                      <a:cubicBezTo>
                        <a:pt x="6372863" y="2773823"/>
                        <a:pt x="6505833" y="2802835"/>
                        <a:pt x="6636385" y="2841517"/>
                      </a:cubicBezTo>
                      <a:cubicBezTo>
                        <a:pt x="6863642" y="2908405"/>
                        <a:pt x="7086063" y="2984963"/>
                        <a:pt x="7292367" y="3103426"/>
                      </a:cubicBezTo>
                      <a:cubicBezTo>
                        <a:pt x="7538159" y="3244455"/>
                        <a:pt x="7730763" y="3433835"/>
                        <a:pt x="7847615" y="3695745"/>
                      </a:cubicBezTo>
                      <a:cubicBezTo>
                        <a:pt x="7903221" y="3820656"/>
                        <a:pt x="7937873" y="3952819"/>
                        <a:pt x="7956409" y="4088206"/>
                      </a:cubicBezTo>
                      <a:cubicBezTo>
                        <a:pt x="7987838" y="4317881"/>
                        <a:pt x="7970914" y="4547555"/>
                        <a:pt x="7957215" y="4777230"/>
                      </a:cubicBezTo>
                      <a:cubicBezTo>
                        <a:pt x="7944320" y="4980310"/>
                        <a:pt x="7904833" y="5178556"/>
                        <a:pt x="7835527" y="5369548"/>
                      </a:cubicBezTo>
                      <a:cubicBezTo>
                        <a:pt x="7723511" y="5677393"/>
                        <a:pt x="7534936" y="5928826"/>
                        <a:pt x="7272221" y="6124654"/>
                      </a:cubicBezTo>
                      <a:cubicBezTo>
                        <a:pt x="7071557" y="6273741"/>
                        <a:pt x="6849136" y="6381728"/>
                        <a:pt x="6616238" y="6467956"/>
                      </a:cubicBezTo>
                      <a:cubicBezTo>
                        <a:pt x="6311617" y="6581585"/>
                        <a:pt x="5998937" y="6669425"/>
                        <a:pt x="5683840" y="6745178"/>
                      </a:cubicBezTo>
                      <a:cubicBezTo>
                        <a:pt x="5503324" y="6788695"/>
                        <a:pt x="5319584" y="6818512"/>
                        <a:pt x="5134233" y="6837853"/>
                      </a:cubicBezTo>
                      <a:cubicBezTo>
                        <a:pt x="4925511" y="6859612"/>
                        <a:pt x="4715984" y="6866865"/>
                        <a:pt x="4506456" y="6853971"/>
                      </a:cubicBezTo>
                      <a:cubicBezTo>
                        <a:pt x="4051942" y="6825765"/>
                        <a:pt x="3619187" y="6712943"/>
                        <a:pt x="3208190" y="6517115"/>
                      </a:cubicBezTo>
                      <a:cubicBezTo>
                        <a:pt x="2886646" y="6363999"/>
                        <a:pt x="2590890" y="6168977"/>
                        <a:pt x="2314475" y="5944943"/>
                      </a:cubicBezTo>
                      <a:cubicBezTo>
                        <a:pt x="2032418" y="5716881"/>
                        <a:pt x="1772120" y="5465448"/>
                        <a:pt x="1530358" y="5194673"/>
                      </a:cubicBezTo>
                      <a:cubicBezTo>
                        <a:pt x="1436876" y="5089909"/>
                        <a:pt x="1359512" y="4970640"/>
                        <a:pt x="1277313" y="4856205"/>
                      </a:cubicBezTo>
                      <a:cubicBezTo>
                        <a:pt x="1054085" y="4544332"/>
                        <a:pt x="844558" y="4222788"/>
                        <a:pt x="656789" y="3887543"/>
                      </a:cubicBezTo>
                      <a:cubicBezTo>
                        <a:pt x="460961" y="3538599"/>
                        <a:pt x="290921" y="3178373"/>
                        <a:pt x="165204" y="2798000"/>
                      </a:cubicBezTo>
                      <a:cubicBezTo>
                        <a:pt x="107181" y="2621513"/>
                        <a:pt x="62052" y="2441803"/>
                        <a:pt x="32235" y="2258063"/>
                      </a:cubicBezTo>
                      <a:cubicBezTo>
                        <a:pt x="18535" y="2174252"/>
                        <a:pt x="8059" y="2090441"/>
                        <a:pt x="5641" y="2005018"/>
                      </a:cubicBezTo>
                      <a:cubicBezTo>
                        <a:pt x="5641" y="1994542"/>
                        <a:pt x="7253" y="1984065"/>
                        <a:pt x="0" y="1975201"/>
                      </a:cubicBezTo>
                      <a:cubicBezTo>
                        <a:pt x="0" y="1902672"/>
                        <a:pt x="0" y="1830143"/>
                        <a:pt x="0" y="1756809"/>
                      </a:cubicBezTo>
                      <a:cubicBezTo>
                        <a:pt x="8865" y="1727797"/>
                        <a:pt x="3224" y="1697174"/>
                        <a:pt x="4835" y="1667356"/>
                      </a:cubicBezTo>
                      <a:cubicBezTo>
                        <a:pt x="20953" y="1402223"/>
                        <a:pt x="108793" y="1160461"/>
                        <a:pt x="251433" y="938039"/>
                      </a:cubicBezTo>
                      <a:cubicBezTo>
                        <a:pt x="298980" y="864704"/>
                        <a:pt x="354585" y="797817"/>
                        <a:pt x="414220" y="734153"/>
                      </a:cubicBezTo>
                      <a:cubicBezTo>
                        <a:pt x="586677" y="549607"/>
                        <a:pt x="792981" y="411802"/>
                        <a:pt x="1019432" y="303815"/>
                      </a:cubicBezTo>
                      <a:cubicBezTo>
                        <a:pt x="1257166" y="190187"/>
                        <a:pt x="1506987" y="109599"/>
                        <a:pt x="1764867" y="53994"/>
                      </a:cubicBezTo>
                      <a:cubicBezTo>
                        <a:pt x="1907507" y="23370"/>
                        <a:pt x="2050147" y="1612"/>
                        <a:pt x="2196817" y="3224"/>
                      </a:cubicBezTo>
                      <a:cubicBezTo>
                        <a:pt x="2201652" y="3224"/>
                        <a:pt x="2207293" y="4029"/>
                        <a:pt x="2211322" y="0"/>
                      </a:cubicBezTo>
                      <a:cubicBezTo>
                        <a:pt x="2289492" y="806"/>
                        <a:pt x="2366051" y="806"/>
                        <a:pt x="2442609" y="80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30000"/>
                      </a:schemeClr>
                    </a:gs>
                    <a:gs pos="100000">
                      <a:schemeClr val="accent1">
                        <a:lumMod val="30000"/>
                      </a:schemeClr>
                    </a:gs>
                  </a:gsLst>
                  <a:lin ang="5400000" scaled="1"/>
                </a:gradFill>
                <a:ln w="80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" name="Graphic 42">
                <a:extLst>
                  <a:ext uri="{FF2B5EF4-FFF2-40B4-BE49-F238E27FC236}">
                    <a16:creationId xmlns:a16="http://schemas.microsoft.com/office/drawing/2014/main" id="{4FC61EFF-2ABC-43A9-84E5-744907F60989}"/>
                  </a:ext>
                </a:extLst>
              </p:cNvPr>
              <p:cNvSpPr/>
              <p:nvPr/>
            </p:nvSpPr>
            <p:spPr>
              <a:xfrm rot="13921003" flipH="1">
                <a:off x="10914505" y="5032053"/>
                <a:ext cx="974419" cy="771322"/>
              </a:xfrm>
              <a:custGeom>
                <a:avLst/>
                <a:gdLst>
                  <a:gd name="connsiteX0" fmla="*/ 1565723 w 1565722"/>
                  <a:gd name="connsiteY0" fmla="*/ 353902 h 1748546"/>
                  <a:gd name="connsiteX1" fmla="*/ 1565723 w 1565722"/>
                  <a:gd name="connsiteY1" fmla="*/ 393528 h 1748546"/>
                  <a:gd name="connsiteX2" fmla="*/ 1564630 w 1565722"/>
                  <a:gd name="connsiteY2" fmla="*/ 398720 h 1748546"/>
                  <a:gd name="connsiteX3" fmla="*/ 1494669 w 1565722"/>
                  <a:gd name="connsiteY3" fmla="*/ 568429 h 1748546"/>
                  <a:gd name="connsiteX4" fmla="*/ 1377021 w 1565722"/>
                  <a:gd name="connsiteY4" fmla="*/ 686214 h 1748546"/>
                  <a:gd name="connsiteX5" fmla="*/ 1305557 w 1565722"/>
                  <a:gd name="connsiteY5" fmla="*/ 748660 h 1748546"/>
                  <a:gd name="connsiteX6" fmla="*/ 1290390 w 1565722"/>
                  <a:gd name="connsiteY6" fmla="*/ 814384 h 1748546"/>
                  <a:gd name="connsiteX7" fmla="*/ 1307880 w 1565722"/>
                  <a:gd name="connsiteY7" fmla="*/ 952392 h 1748546"/>
                  <a:gd name="connsiteX8" fmla="*/ 1264428 w 1565722"/>
                  <a:gd name="connsiteY8" fmla="*/ 1085891 h 1748546"/>
                  <a:gd name="connsiteX9" fmla="*/ 1135029 w 1565722"/>
                  <a:gd name="connsiteY9" fmla="*/ 1295499 h 1748546"/>
                  <a:gd name="connsiteX10" fmla="*/ 924737 w 1565722"/>
                  <a:gd name="connsiteY10" fmla="*/ 1536945 h 1748546"/>
                  <a:gd name="connsiteX11" fmla="*/ 741501 w 1565722"/>
                  <a:gd name="connsiteY11" fmla="*/ 1687251 h 1748546"/>
                  <a:gd name="connsiteX12" fmla="*/ 528476 w 1565722"/>
                  <a:gd name="connsiteY12" fmla="*/ 1746144 h 1748546"/>
                  <a:gd name="connsiteX13" fmla="*/ 409461 w 1565722"/>
                  <a:gd name="connsiteY13" fmla="*/ 1682605 h 1748546"/>
                  <a:gd name="connsiteX14" fmla="*/ 356444 w 1565722"/>
                  <a:gd name="connsiteY14" fmla="*/ 1604856 h 1748546"/>
                  <a:gd name="connsiteX15" fmla="*/ 349749 w 1565722"/>
                  <a:gd name="connsiteY15" fmla="*/ 1593378 h 1748546"/>
                  <a:gd name="connsiteX16" fmla="*/ 348109 w 1565722"/>
                  <a:gd name="connsiteY16" fmla="*/ 1599800 h 1748546"/>
                  <a:gd name="connsiteX17" fmla="*/ 255466 w 1565722"/>
                  <a:gd name="connsiteY17" fmla="*/ 1699822 h 1748546"/>
                  <a:gd name="connsiteX18" fmla="*/ 176214 w 1565722"/>
                  <a:gd name="connsiteY18" fmla="*/ 1690667 h 1748546"/>
                  <a:gd name="connsiteX19" fmla="*/ 145470 w 1565722"/>
                  <a:gd name="connsiteY19" fmla="*/ 1628905 h 1748546"/>
                  <a:gd name="connsiteX20" fmla="*/ 151892 w 1565722"/>
                  <a:gd name="connsiteY20" fmla="*/ 1582583 h 1748546"/>
                  <a:gd name="connsiteX21" fmla="*/ 151482 w 1565722"/>
                  <a:gd name="connsiteY21" fmla="*/ 1582310 h 1748546"/>
                  <a:gd name="connsiteX22" fmla="*/ 148749 w 1565722"/>
                  <a:gd name="connsiteY22" fmla="*/ 1581900 h 1748546"/>
                  <a:gd name="connsiteX23" fmla="*/ 61162 w 1565722"/>
                  <a:gd name="connsiteY23" fmla="*/ 1517542 h 1748546"/>
                  <a:gd name="connsiteX24" fmla="*/ 44082 w 1565722"/>
                  <a:gd name="connsiteY24" fmla="*/ 1473680 h 1748546"/>
                  <a:gd name="connsiteX25" fmla="*/ 1723 w 1565722"/>
                  <a:gd name="connsiteY25" fmla="*/ 1316406 h 1748546"/>
                  <a:gd name="connsiteX26" fmla="*/ 63212 w 1565722"/>
                  <a:gd name="connsiteY26" fmla="*/ 1198211 h 1748546"/>
                  <a:gd name="connsiteX27" fmla="*/ 152985 w 1565722"/>
                  <a:gd name="connsiteY27" fmla="*/ 1182497 h 1748546"/>
                  <a:gd name="connsiteX28" fmla="*/ 160090 w 1565722"/>
                  <a:gd name="connsiteY28" fmla="*/ 1177168 h 1748546"/>
                  <a:gd name="connsiteX29" fmla="*/ 165146 w 1565722"/>
                  <a:gd name="connsiteY29" fmla="*/ 1149703 h 1748546"/>
                  <a:gd name="connsiteX30" fmla="*/ 190562 w 1565722"/>
                  <a:gd name="connsiteY30" fmla="*/ 1076053 h 1748546"/>
                  <a:gd name="connsiteX31" fmla="*/ 266944 w 1565722"/>
                  <a:gd name="connsiteY31" fmla="*/ 1027272 h 1748546"/>
                  <a:gd name="connsiteX32" fmla="*/ 347973 w 1565722"/>
                  <a:gd name="connsiteY32" fmla="*/ 1061296 h 1748546"/>
                  <a:gd name="connsiteX33" fmla="*/ 392928 w 1565722"/>
                  <a:gd name="connsiteY33" fmla="*/ 1118685 h 1748546"/>
                  <a:gd name="connsiteX34" fmla="*/ 469857 w 1565722"/>
                  <a:gd name="connsiteY34" fmla="*/ 1228135 h 1748546"/>
                  <a:gd name="connsiteX35" fmla="*/ 475459 w 1565722"/>
                  <a:gd name="connsiteY35" fmla="*/ 1235240 h 1748546"/>
                  <a:gd name="connsiteX36" fmla="*/ 476552 w 1565722"/>
                  <a:gd name="connsiteY36" fmla="*/ 1229092 h 1748546"/>
                  <a:gd name="connsiteX37" fmla="*/ 529433 w 1565722"/>
                  <a:gd name="connsiteY37" fmla="*/ 1061432 h 1748546"/>
                  <a:gd name="connsiteX38" fmla="*/ 658696 w 1565722"/>
                  <a:gd name="connsiteY38" fmla="*/ 896506 h 1748546"/>
                  <a:gd name="connsiteX39" fmla="*/ 661155 w 1565722"/>
                  <a:gd name="connsiteY39" fmla="*/ 879152 h 1748546"/>
                  <a:gd name="connsiteX40" fmla="*/ 646671 w 1565722"/>
                  <a:gd name="connsiteY40" fmla="*/ 881065 h 1748546"/>
                  <a:gd name="connsiteX41" fmla="*/ 554985 w 1565722"/>
                  <a:gd name="connsiteY41" fmla="*/ 898555 h 1748546"/>
                  <a:gd name="connsiteX42" fmla="*/ 502378 w 1565722"/>
                  <a:gd name="connsiteY42" fmla="*/ 902928 h 1748546"/>
                  <a:gd name="connsiteX43" fmla="*/ 433510 w 1565722"/>
                  <a:gd name="connsiteY43" fmla="*/ 845675 h 1748546"/>
                  <a:gd name="connsiteX44" fmla="*/ 431187 w 1565722"/>
                  <a:gd name="connsiteY44" fmla="*/ 801130 h 1748546"/>
                  <a:gd name="connsiteX45" fmla="*/ 446628 w 1565722"/>
                  <a:gd name="connsiteY45" fmla="*/ 739641 h 1748546"/>
                  <a:gd name="connsiteX46" fmla="*/ 515905 w 1565722"/>
                  <a:gd name="connsiteY46" fmla="*/ 521151 h 1748546"/>
                  <a:gd name="connsiteX47" fmla="*/ 566053 w 1565722"/>
                  <a:gd name="connsiteY47" fmla="*/ 469637 h 1748546"/>
                  <a:gd name="connsiteX48" fmla="*/ 621529 w 1565722"/>
                  <a:gd name="connsiteY48" fmla="*/ 460209 h 1748546"/>
                  <a:gd name="connsiteX49" fmla="*/ 670720 w 1565722"/>
                  <a:gd name="connsiteY49" fmla="*/ 459253 h 1748546"/>
                  <a:gd name="connsiteX50" fmla="*/ 703104 w 1565722"/>
                  <a:gd name="connsiteY50" fmla="*/ 434657 h 1748546"/>
                  <a:gd name="connsiteX51" fmla="*/ 714309 w 1565722"/>
                  <a:gd name="connsiteY51" fmla="*/ 395304 h 1748546"/>
                  <a:gd name="connsiteX52" fmla="*/ 724557 w 1565722"/>
                  <a:gd name="connsiteY52" fmla="*/ 375765 h 1748546"/>
                  <a:gd name="connsiteX53" fmla="*/ 759811 w 1565722"/>
                  <a:gd name="connsiteY53" fmla="*/ 326437 h 1748546"/>
                  <a:gd name="connsiteX54" fmla="*/ 769375 w 1565722"/>
                  <a:gd name="connsiteY54" fmla="*/ 292140 h 1748546"/>
                  <a:gd name="connsiteX55" fmla="*/ 772655 w 1565722"/>
                  <a:gd name="connsiteY55" fmla="*/ 255520 h 1748546"/>
                  <a:gd name="connsiteX56" fmla="*/ 866801 w 1565722"/>
                  <a:gd name="connsiteY56" fmla="*/ 83351 h 1748546"/>
                  <a:gd name="connsiteX57" fmla="*/ 956165 w 1565722"/>
                  <a:gd name="connsiteY57" fmla="*/ 28831 h 1748546"/>
                  <a:gd name="connsiteX58" fmla="*/ 1092396 w 1565722"/>
                  <a:gd name="connsiteY58" fmla="*/ 3963 h 1748546"/>
                  <a:gd name="connsiteX59" fmla="*/ 1132432 w 1565722"/>
                  <a:gd name="connsiteY59" fmla="*/ 0 h 1748546"/>
                  <a:gd name="connsiteX60" fmla="*/ 1187089 w 1565722"/>
                  <a:gd name="connsiteY60" fmla="*/ 0 h 1748546"/>
                  <a:gd name="connsiteX61" fmla="*/ 1191735 w 1565722"/>
                  <a:gd name="connsiteY61" fmla="*/ 1093 h 1748546"/>
                  <a:gd name="connsiteX62" fmla="*/ 1241199 w 1565722"/>
                  <a:gd name="connsiteY62" fmla="*/ 6832 h 1748546"/>
                  <a:gd name="connsiteX63" fmla="*/ 1441789 w 1565722"/>
                  <a:gd name="connsiteY63" fmla="*/ 104394 h 1748546"/>
                  <a:gd name="connsiteX64" fmla="*/ 1559574 w 1565722"/>
                  <a:gd name="connsiteY64" fmla="*/ 312363 h 1748546"/>
                  <a:gd name="connsiteX65" fmla="*/ 1565723 w 1565722"/>
                  <a:gd name="connsiteY65" fmla="*/ 353902 h 1748546"/>
                  <a:gd name="connsiteX66" fmla="*/ 770059 w 1565722"/>
                  <a:gd name="connsiteY66" fmla="*/ 653557 h 1748546"/>
                  <a:gd name="connsiteX67" fmla="*/ 769375 w 1565722"/>
                  <a:gd name="connsiteY67" fmla="*/ 651371 h 1748546"/>
                  <a:gd name="connsiteX68" fmla="*/ 765276 w 1565722"/>
                  <a:gd name="connsiteY68" fmla="*/ 647818 h 1748546"/>
                  <a:gd name="connsiteX69" fmla="*/ 720868 w 1565722"/>
                  <a:gd name="connsiteY69" fmla="*/ 624589 h 1748546"/>
                  <a:gd name="connsiteX70" fmla="*/ 608138 w 1565722"/>
                  <a:gd name="connsiteY70" fmla="*/ 600130 h 1748546"/>
                  <a:gd name="connsiteX71" fmla="*/ 605542 w 1565722"/>
                  <a:gd name="connsiteY71" fmla="*/ 669954 h 1748546"/>
                  <a:gd name="connsiteX72" fmla="*/ 612374 w 1565722"/>
                  <a:gd name="connsiteY72" fmla="*/ 664215 h 1748546"/>
                  <a:gd name="connsiteX73" fmla="*/ 683565 w 1565722"/>
                  <a:gd name="connsiteY73" fmla="*/ 638800 h 1748546"/>
                  <a:gd name="connsiteX74" fmla="*/ 741227 w 1565722"/>
                  <a:gd name="connsiteY74" fmla="*/ 648501 h 1748546"/>
                  <a:gd name="connsiteX75" fmla="*/ 770059 w 1565722"/>
                  <a:gd name="connsiteY75" fmla="*/ 653557 h 1748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565722" h="1748546">
                    <a:moveTo>
                      <a:pt x="1565723" y="353902"/>
                    </a:moveTo>
                    <a:cubicBezTo>
                      <a:pt x="1565723" y="367156"/>
                      <a:pt x="1565723" y="380274"/>
                      <a:pt x="1565723" y="393528"/>
                    </a:cubicBezTo>
                    <a:cubicBezTo>
                      <a:pt x="1565313" y="395304"/>
                      <a:pt x="1564766" y="396944"/>
                      <a:pt x="1564630" y="398720"/>
                    </a:cubicBezTo>
                    <a:cubicBezTo>
                      <a:pt x="1559301" y="462669"/>
                      <a:pt x="1534705" y="518828"/>
                      <a:pt x="1494669" y="568429"/>
                    </a:cubicBezTo>
                    <a:cubicBezTo>
                      <a:pt x="1459689" y="611745"/>
                      <a:pt x="1418697" y="649458"/>
                      <a:pt x="1377021" y="686214"/>
                    </a:cubicBezTo>
                    <a:cubicBezTo>
                      <a:pt x="1353245" y="707121"/>
                      <a:pt x="1329060" y="727480"/>
                      <a:pt x="1305557" y="748660"/>
                    </a:cubicBezTo>
                    <a:cubicBezTo>
                      <a:pt x="1285471" y="766833"/>
                      <a:pt x="1279595" y="787876"/>
                      <a:pt x="1290390" y="814384"/>
                    </a:cubicBezTo>
                    <a:cubicBezTo>
                      <a:pt x="1308427" y="858519"/>
                      <a:pt x="1313482" y="904978"/>
                      <a:pt x="1307880" y="952392"/>
                    </a:cubicBezTo>
                    <a:cubicBezTo>
                      <a:pt x="1302278" y="999807"/>
                      <a:pt x="1287111" y="1044215"/>
                      <a:pt x="1264428" y="1085891"/>
                    </a:cubicBezTo>
                    <a:cubicBezTo>
                      <a:pt x="1225075" y="1158038"/>
                      <a:pt x="1181623" y="1227862"/>
                      <a:pt x="1135029" y="1295499"/>
                    </a:cubicBezTo>
                    <a:cubicBezTo>
                      <a:pt x="1074086" y="1383907"/>
                      <a:pt x="1004946" y="1465208"/>
                      <a:pt x="924737" y="1536945"/>
                    </a:cubicBezTo>
                    <a:cubicBezTo>
                      <a:pt x="865844" y="1589689"/>
                      <a:pt x="803536" y="1638333"/>
                      <a:pt x="741501" y="1687251"/>
                    </a:cubicBezTo>
                    <a:cubicBezTo>
                      <a:pt x="678645" y="1736852"/>
                      <a:pt x="607865" y="1755709"/>
                      <a:pt x="528476" y="1746144"/>
                    </a:cubicBezTo>
                    <a:cubicBezTo>
                      <a:pt x="480242" y="1740268"/>
                      <a:pt x="440479" y="1720045"/>
                      <a:pt x="409461" y="1682605"/>
                    </a:cubicBezTo>
                    <a:cubicBezTo>
                      <a:pt x="389375" y="1658420"/>
                      <a:pt x="371748" y="1632458"/>
                      <a:pt x="356444" y="1604856"/>
                    </a:cubicBezTo>
                    <a:cubicBezTo>
                      <a:pt x="354531" y="1601303"/>
                      <a:pt x="352482" y="1597887"/>
                      <a:pt x="349749" y="1593378"/>
                    </a:cubicBezTo>
                    <a:cubicBezTo>
                      <a:pt x="348929" y="1596384"/>
                      <a:pt x="348519" y="1598161"/>
                      <a:pt x="348109" y="1599800"/>
                    </a:cubicBezTo>
                    <a:cubicBezTo>
                      <a:pt x="335402" y="1650084"/>
                      <a:pt x="305750" y="1684791"/>
                      <a:pt x="255466" y="1699822"/>
                    </a:cubicBezTo>
                    <a:cubicBezTo>
                      <a:pt x="228001" y="1708021"/>
                      <a:pt x="201493" y="1704195"/>
                      <a:pt x="176214" y="1690667"/>
                    </a:cubicBezTo>
                    <a:cubicBezTo>
                      <a:pt x="151209" y="1677276"/>
                      <a:pt x="143010" y="1655550"/>
                      <a:pt x="145470" y="1628905"/>
                    </a:cubicBezTo>
                    <a:cubicBezTo>
                      <a:pt x="146836" y="1613465"/>
                      <a:pt x="149706" y="1598024"/>
                      <a:pt x="151892" y="1582583"/>
                    </a:cubicBezTo>
                    <a:cubicBezTo>
                      <a:pt x="151755" y="1582583"/>
                      <a:pt x="151619" y="1582310"/>
                      <a:pt x="151482" y="1582310"/>
                    </a:cubicBezTo>
                    <a:cubicBezTo>
                      <a:pt x="150526" y="1582174"/>
                      <a:pt x="149706" y="1581900"/>
                      <a:pt x="148749" y="1581900"/>
                    </a:cubicBezTo>
                    <a:cubicBezTo>
                      <a:pt x="107074" y="1577528"/>
                      <a:pt x="78789" y="1554435"/>
                      <a:pt x="61162" y="1517542"/>
                    </a:cubicBezTo>
                    <a:cubicBezTo>
                      <a:pt x="54466" y="1503468"/>
                      <a:pt x="49001" y="1488574"/>
                      <a:pt x="44082" y="1473680"/>
                    </a:cubicBezTo>
                    <a:cubicBezTo>
                      <a:pt x="26865" y="1422030"/>
                      <a:pt x="10331" y="1370242"/>
                      <a:pt x="1723" y="1316406"/>
                    </a:cubicBezTo>
                    <a:cubicBezTo>
                      <a:pt x="-6612" y="1264209"/>
                      <a:pt x="15524" y="1221030"/>
                      <a:pt x="63212" y="1198211"/>
                    </a:cubicBezTo>
                    <a:cubicBezTo>
                      <a:pt x="91633" y="1184546"/>
                      <a:pt x="121831" y="1180720"/>
                      <a:pt x="152985" y="1182497"/>
                    </a:cubicBezTo>
                    <a:cubicBezTo>
                      <a:pt x="157494" y="1182770"/>
                      <a:pt x="159407" y="1181950"/>
                      <a:pt x="160090" y="1177168"/>
                    </a:cubicBezTo>
                    <a:cubicBezTo>
                      <a:pt x="161320" y="1167876"/>
                      <a:pt x="163506" y="1158858"/>
                      <a:pt x="165146" y="1149703"/>
                    </a:cubicBezTo>
                    <a:cubicBezTo>
                      <a:pt x="169655" y="1123741"/>
                      <a:pt x="175941" y="1098462"/>
                      <a:pt x="190562" y="1076053"/>
                    </a:cubicBezTo>
                    <a:cubicBezTo>
                      <a:pt x="208598" y="1048315"/>
                      <a:pt x="232647" y="1029458"/>
                      <a:pt x="266944" y="1027272"/>
                    </a:cubicBezTo>
                    <a:cubicBezTo>
                      <a:pt x="299465" y="1025222"/>
                      <a:pt x="326520" y="1038340"/>
                      <a:pt x="347973" y="1061296"/>
                    </a:cubicBezTo>
                    <a:cubicBezTo>
                      <a:pt x="364506" y="1079059"/>
                      <a:pt x="378717" y="1098872"/>
                      <a:pt x="392928" y="1118685"/>
                    </a:cubicBezTo>
                    <a:cubicBezTo>
                      <a:pt x="419026" y="1154895"/>
                      <a:pt x="444305" y="1191652"/>
                      <a:pt x="469857" y="1228135"/>
                    </a:cubicBezTo>
                    <a:cubicBezTo>
                      <a:pt x="471360" y="1230185"/>
                      <a:pt x="473000" y="1232098"/>
                      <a:pt x="475459" y="1235240"/>
                    </a:cubicBezTo>
                    <a:cubicBezTo>
                      <a:pt x="476006" y="1232098"/>
                      <a:pt x="476279" y="1230595"/>
                      <a:pt x="476552" y="1229092"/>
                    </a:cubicBezTo>
                    <a:cubicBezTo>
                      <a:pt x="483794" y="1169926"/>
                      <a:pt x="501421" y="1114039"/>
                      <a:pt x="529433" y="1061432"/>
                    </a:cubicBezTo>
                    <a:cubicBezTo>
                      <a:pt x="562910" y="998850"/>
                      <a:pt x="608002" y="945560"/>
                      <a:pt x="658696" y="896506"/>
                    </a:cubicBezTo>
                    <a:cubicBezTo>
                      <a:pt x="664435" y="890904"/>
                      <a:pt x="665665" y="886121"/>
                      <a:pt x="661155" y="879152"/>
                    </a:cubicBezTo>
                    <a:cubicBezTo>
                      <a:pt x="656509" y="879836"/>
                      <a:pt x="651590" y="880519"/>
                      <a:pt x="646671" y="881065"/>
                    </a:cubicBezTo>
                    <a:cubicBezTo>
                      <a:pt x="615790" y="884891"/>
                      <a:pt x="584773" y="888307"/>
                      <a:pt x="554985" y="898555"/>
                    </a:cubicBezTo>
                    <a:cubicBezTo>
                      <a:pt x="538041" y="904431"/>
                      <a:pt x="520141" y="905798"/>
                      <a:pt x="502378" y="902928"/>
                    </a:cubicBezTo>
                    <a:cubicBezTo>
                      <a:pt x="468217" y="897462"/>
                      <a:pt x="444168" y="879426"/>
                      <a:pt x="433510" y="845675"/>
                    </a:cubicBezTo>
                    <a:cubicBezTo>
                      <a:pt x="428865" y="831055"/>
                      <a:pt x="428045" y="815887"/>
                      <a:pt x="431187" y="801130"/>
                    </a:cubicBezTo>
                    <a:cubicBezTo>
                      <a:pt x="435560" y="780497"/>
                      <a:pt x="441026" y="760001"/>
                      <a:pt x="446628" y="739641"/>
                    </a:cubicBezTo>
                    <a:cubicBezTo>
                      <a:pt x="466988" y="665991"/>
                      <a:pt x="489943" y="593025"/>
                      <a:pt x="515905" y="521151"/>
                    </a:cubicBezTo>
                    <a:cubicBezTo>
                      <a:pt x="524924" y="496282"/>
                      <a:pt x="541594" y="479202"/>
                      <a:pt x="566053" y="469637"/>
                    </a:cubicBezTo>
                    <a:cubicBezTo>
                      <a:pt x="583953" y="462669"/>
                      <a:pt x="602536" y="460346"/>
                      <a:pt x="621529" y="460209"/>
                    </a:cubicBezTo>
                    <a:cubicBezTo>
                      <a:pt x="637926" y="460072"/>
                      <a:pt x="654323" y="459799"/>
                      <a:pt x="670720" y="459253"/>
                    </a:cubicBezTo>
                    <a:cubicBezTo>
                      <a:pt x="687117" y="458569"/>
                      <a:pt x="698185" y="450234"/>
                      <a:pt x="703104" y="434657"/>
                    </a:cubicBezTo>
                    <a:cubicBezTo>
                      <a:pt x="707204" y="421676"/>
                      <a:pt x="709936" y="408285"/>
                      <a:pt x="714309" y="395304"/>
                    </a:cubicBezTo>
                    <a:cubicBezTo>
                      <a:pt x="716632" y="388336"/>
                      <a:pt x="719638" y="380820"/>
                      <a:pt x="724557" y="375765"/>
                    </a:cubicBezTo>
                    <a:cubicBezTo>
                      <a:pt x="738904" y="361007"/>
                      <a:pt x="749016" y="343517"/>
                      <a:pt x="759811" y="326437"/>
                    </a:cubicBezTo>
                    <a:cubicBezTo>
                      <a:pt x="766369" y="316052"/>
                      <a:pt x="769512" y="304848"/>
                      <a:pt x="769375" y="292140"/>
                    </a:cubicBezTo>
                    <a:cubicBezTo>
                      <a:pt x="769239" y="279979"/>
                      <a:pt x="770332" y="267544"/>
                      <a:pt x="772655" y="255520"/>
                    </a:cubicBezTo>
                    <a:cubicBezTo>
                      <a:pt x="785363" y="188019"/>
                      <a:pt x="818293" y="131313"/>
                      <a:pt x="866801" y="83351"/>
                    </a:cubicBezTo>
                    <a:cubicBezTo>
                      <a:pt x="892216" y="58209"/>
                      <a:pt x="921184" y="37850"/>
                      <a:pt x="956165" y="28831"/>
                    </a:cubicBezTo>
                    <a:cubicBezTo>
                      <a:pt x="1000846" y="17217"/>
                      <a:pt x="1046348" y="8745"/>
                      <a:pt x="1092396" y="3963"/>
                    </a:cubicBezTo>
                    <a:cubicBezTo>
                      <a:pt x="1105651" y="2596"/>
                      <a:pt x="1119041" y="1366"/>
                      <a:pt x="1132432" y="0"/>
                    </a:cubicBezTo>
                    <a:cubicBezTo>
                      <a:pt x="1150606" y="0"/>
                      <a:pt x="1168916" y="0"/>
                      <a:pt x="1187089" y="0"/>
                    </a:cubicBezTo>
                    <a:cubicBezTo>
                      <a:pt x="1188592" y="410"/>
                      <a:pt x="1190095" y="820"/>
                      <a:pt x="1191735" y="1093"/>
                    </a:cubicBezTo>
                    <a:cubicBezTo>
                      <a:pt x="1208268" y="3006"/>
                      <a:pt x="1224802" y="4099"/>
                      <a:pt x="1241199" y="6832"/>
                    </a:cubicBezTo>
                    <a:cubicBezTo>
                      <a:pt x="1317445" y="19950"/>
                      <a:pt x="1385356" y="50421"/>
                      <a:pt x="1441789" y="104394"/>
                    </a:cubicBezTo>
                    <a:cubicBezTo>
                      <a:pt x="1501775" y="161920"/>
                      <a:pt x="1542767" y="230378"/>
                      <a:pt x="1559574" y="312363"/>
                    </a:cubicBezTo>
                    <a:cubicBezTo>
                      <a:pt x="1562307" y="326027"/>
                      <a:pt x="1563673" y="339964"/>
                      <a:pt x="1565723" y="353902"/>
                    </a:cubicBezTo>
                    <a:close/>
                    <a:moveTo>
                      <a:pt x="770059" y="653557"/>
                    </a:moveTo>
                    <a:cubicBezTo>
                      <a:pt x="769649" y="652191"/>
                      <a:pt x="769649" y="651644"/>
                      <a:pt x="769375" y="651371"/>
                    </a:cubicBezTo>
                    <a:cubicBezTo>
                      <a:pt x="768009" y="650141"/>
                      <a:pt x="766643" y="648911"/>
                      <a:pt x="765276" y="647818"/>
                    </a:cubicBezTo>
                    <a:cubicBezTo>
                      <a:pt x="752022" y="637160"/>
                      <a:pt x="737401" y="628415"/>
                      <a:pt x="720868" y="624589"/>
                    </a:cubicBezTo>
                    <a:cubicBezTo>
                      <a:pt x="683565" y="615844"/>
                      <a:pt x="646125" y="608192"/>
                      <a:pt x="608138" y="600130"/>
                    </a:cubicBezTo>
                    <a:cubicBezTo>
                      <a:pt x="607319" y="623223"/>
                      <a:pt x="606362" y="645905"/>
                      <a:pt x="605542" y="669954"/>
                    </a:cubicBezTo>
                    <a:cubicBezTo>
                      <a:pt x="608548" y="667358"/>
                      <a:pt x="610461" y="665855"/>
                      <a:pt x="612374" y="664215"/>
                    </a:cubicBezTo>
                    <a:cubicBezTo>
                      <a:pt x="632734" y="646178"/>
                      <a:pt x="656509" y="636613"/>
                      <a:pt x="683565" y="638800"/>
                    </a:cubicBezTo>
                    <a:cubicBezTo>
                      <a:pt x="702968" y="640439"/>
                      <a:pt x="721961" y="645085"/>
                      <a:pt x="741227" y="648501"/>
                    </a:cubicBezTo>
                    <a:cubicBezTo>
                      <a:pt x="750656" y="650004"/>
                      <a:pt x="760084" y="651781"/>
                      <a:pt x="770059" y="653557"/>
                    </a:cubicBezTo>
                    <a:close/>
                  </a:path>
                </a:pathLst>
              </a:custGeom>
              <a:solidFill>
                <a:schemeClr val="bg1"/>
              </a:solidFill>
              <a:ln w="1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6" name="Group 73">
            <a:extLst>
              <a:ext uri="{FF2B5EF4-FFF2-40B4-BE49-F238E27FC236}">
                <a16:creationId xmlns:a16="http://schemas.microsoft.com/office/drawing/2014/main" id="{83A1DF6B-2533-45D6-9E34-EAACFA765744}"/>
              </a:ext>
            </a:extLst>
          </p:cNvPr>
          <p:cNvGrpSpPr/>
          <p:nvPr/>
        </p:nvGrpSpPr>
        <p:grpSpPr>
          <a:xfrm>
            <a:off x="4257651" y="1475069"/>
            <a:ext cx="1558050" cy="1558050"/>
            <a:chOff x="2360431" y="3369814"/>
            <a:chExt cx="1647640" cy="1647640"/>
          </a:xfrm>
        </p:grpSpPr>
        <p:sp>
          <p:nvSpPr>
            <p:cNvPr id="17" name="Oval 66">
              <a:extLst>
                <a:ext uri="{FF2B5EF4-FFF2-40B4-BE49-F238E27FC236}">
                  <a16:creationId xmlns:a16="http://schemas.microsoft.com/office/drawing/2014/main" id="{C8AE62B3-7ED2-4ED5-8718-F48A1E54F8BA}"/>
                </a:ext>
              </a:extLst>
            </p:cNvPr>
            <p:cNvSpPr/>
            <p:nvPr/>
          </p:nvSpPr>
          <p:spPr>
            <a:xfrm>
              <a:off x="2360431" y="3369814"/>
              <a:ext cx="1647640" cy="164764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: Shape 67">
              <a:extLst>
                <a:ext uri="{FF2B5EF4-FFF2-40B4-BE49-F238E27FC236}">
                  <a16:creationId xmlns:a16="http://schemas.microsoft.com/office/drawing/2014/main" id="{F6D6ACF7-DB5E-4FF3-8BE1-6641724C85FB}"/>
                </a:ext>
              </a:extLst>
            </p:cNvPr>
            <p:cNvSpPr/>
            <p:nvPr/>
          </p:nvSpPr>
          <p:spPr>
            <a:xfrm rot="1800000">
              <a:off x="2469906" y="3520062"/>
              <a:ext cx="1139656" cy="1264830"/>
            </a:xfrm>
            <a:custGeom>
              <a:avLst/>
              <a:gdLst>
                <a:gd name="connsiteX0" fmla="*/ 1341712 w 1373020"/>
                <a:gd name="connsiteY0" fmla="*/ 197381 h 1781089"/>
                <a:gd name="connsiteX1" fmla="*/ 1133307 w 1373020"/>
                <a:gd name="connsiteY1" fmla="*/ 9170 h 1781089"/>
                <a:gd name="connsiteX2" fmla="*/ 686608 w 1373020"/>
                <a:gd name="connsiteY2" fmla="*/ 140837 h 1781089"/>
                <a:gd name="connsiteX3" fmla="*/ 605830 w 1373020"/>
                <a:gd name="connsiteY3" fmla="*/ 336318 h 1781089"/>
                <a:gd name="connsiteX4" fmla="*/ 685800 w 1373020"/>
                <a:gd name="connsiteY4" fmla="*/ 553609 h 1781089"/>
                <a:gd name="connsiteX5" fmla="*/ 723765 w 1373020"/>
                <a:gd name="connsiteY5" fmla="*/ 647311 h 1781089"/>
                <a:gd name="connsiteX6" fmla="*/ 740729 w 1373020"/>
                <a:gd name="connsiteY6" fmla="*/ 685276 h 1781089"/>
                <a:gd name="connsiteX7" fmla="*/ 785964 w 1373020"/>
                <a:gd name="connsiteY7" fmla="*/ 732935 h 1781089"/>
                <a:gd name="connsiteX8" fmla="*/ 971752 w 1373020"/>
                <a:gd name="connsiteY8" fmla="*/ 783825 h 1781089"/>
                <a:gd name="connsiteX9" fmla="*/ 1008102 w 1373020"/>
                <a:gd name="connsiteY9" fmla="*/ 762015 h 1781089"/>
                <a:gd name="connsiteX10" fmla="*/ 1046067 w 1373020"/>
                <a:gd name="connsiteY10" fmla="*/ 772516 h 1781089"/>
                <a:gd name="connsiteX11" fmla="*/ 992754 w 1373020"/>
                <a:gd name="connsiteY11" fmla="*/ 852486 h 1781089"/>
                <a:gd name="connsiteX12" fmla="*/ 872396 w 1373020"/>
                <a:gd name="connsiteY12" fmla="*/ 896105 h 1781089"/>
                <a:gd name="connsiteX13" fmla="*/ 779502 w 1373020"/>
                <a:gd name="connsiteY13" fmla="*/ 883181 h 1781089"/>
                <a:gd name="connsiteX14" fmla="*/ 656720 w 1373020"/>
                <a:gd name="connsiteY14" fmla="*/ 684469 h 1781089"/>
                <a:gd name="connsiteX15" fmla="*/ 663182 w 1373020"/>
                <a:gd name="connsiteY15" fmla="*/ 621462 h 1781089"/>
                <a:gd name="connsiteX16" fmla="*/ 665605 w 1373020"/>
                <a:gd name="connsiteY16" fmla="*/ 570572 h 1781089"/>
                <a:gd name="connsiteX17" fmla="*/ 647027 w 1373020"/>
                <a:gd name="connsiteY17" fmla="*/ 557648 h 1781089"/>
                <a:gd name="connsiteX18" fmla="*/ 647027 w 1373020"/>
                <a:gd name="connsiteY18" fmla="*/ 577843 h 1781089"/>
                <a:gd name="connsiteX19" fmla="*/ 640565 w 1373020"/>
                <a:gd name="connsiteY19" fmla="*/ 602883 h 1781089"/>
                <a:gd name="connsiteX20" fmla="*/ 612293 w 1373020"/>
                <a:gd name="connsiteY20" fmla="*/ 599653 h 1781089"/>
                <a:gd name="connsiteX21" fmla="*/ 597753 w 1373020"/>
                <a:gd name="connsiteY21" fmla="*/ 582689 h 1781089"/>
                <a:gd name="connsiteX22" fmla="*/ 574327 w 1373020"/>
                <a:gd name="connsiteY22" fmla="*/ 546339 h 1781089"/>
                <a:gd name="connsiteX23" fmla="*/ 571096 w 1373020"/>
                <a:gd name="connsiteY23" fmla="*/ 590767 h 1781089"/>
                <a:gd name="connsiteX24" fmla="*/ 563019 w 1373020"/>
                <a:gd name="connsiteY24" fmla="*/ 610154 h 1781089"/>
                <a:gd name="connsiteX25" fmla="*/ 544439 w 1373020"/>
                <a:gd name="connsiteY25" fmla="*/ 600460 h 1781089"/>
                <a:gd name="connsiteX26" fmla="*/ 514552 w 1373020"/>
                <a:gd name="connsiteY26" fmla="*/ 566534 h 1781089"/>
                <a:gd name="connsiteX27" fmla="*/ 500012 w 1373020"/>
                <a:gd name="connsiteY27" fmla="*/ 562495 h 1781089"/>
                <a:gd name="connsiteX28" fmla="*/ 500820 w 1373020"/>
                <a:gd name="connsiteY28" fmla="*/ 577035 h 1781089"/>
                <a:gd name="connsiteX29" fmla="*/ 529092 w 1373020"/>
                <a:gd name="connsiteY29" fmla="*/ 618231 h 1781089"/>
                <a:gd name="connsiteX30" fmla="*/ 532323 w 1373020"/>
                <a:gd name="connsiteY30" fmla="*/ 630348 h 1781089"/>
                <a:gd name="connsiteX31" fmla="*/ 517783 w 1373020"/>
                <a:gd name="connsiteY31" fmla="*/ 629540 h 1781089"/>
                <a:gd name="connsiteX32" fmla="*/ 483049 w 1373020"/>
                <a:gd name="connsiteY32" fmla="*/ 601268 h 1781089"/>
                <a:gd name="connsiteX33" fmla="*/ 465278 w 1373020"/>
                <a:gd name="connsiteY33" fmla="*/ 600460 h 1781089"/>
                <a:gd name="connsiteX34" fmla="*/ 469316 w 1373020"/>
                <a:gd name="connsiteY34" fmla="*/ 617423 h 1781089"/>
                <a:gd name="connsiteX35" fmla="*/ 498397 w 1373020"/>
                <a:gd name="connsiteY35" fmla="*/ 651350 h 1781089"/>
                <a:gd name="connsiteX36" fmla="*/ 474163 w 1373020"/>
                <a:gd name="connsiteY36" fmla="*/ 637618 h 1781089"/>
                <a:gd name="connsiteX37" fmla="*/ 459623 w 1373020"/>
                <a:gd name="connsiteY37" fmla="*/ 636002 h 1781089"/>
                <a:gd name="connsiteX38" fmla="*/ 461239 w 1373020"/>
                <a:gd name="connsiteY38" fmla="*/ 650542 h 1781089"/>
                <a:gd name="connsiteX39" fmla="*/ 483856 w 1373020"/>
                <a:gd name="connsiteY39" fmla="*/ 670737 h 1781089"/>
                <a:gd name="connsiteX40" fmla="*/ 562210 w 1373020"/>
                <a:gd name="connsiteY40" fmla="*/ 728088 h 1781089"/>
                <a:gd name="connsiteX41" fmla="*/ 653489 w 1373020"/>
                <a:gd name="connsiteY41" fmla="*/ 879950 h 1781089"/>
                <a:gd name="connsiteX42" fmla="*/ 655913 w 1373020"/>
                <a:gd name="connsiteY42" fmla="*/ 900144 h 1781089"/>
                <a:gd name="connsiteX43" fmla="*/ 635718 w 1373020"/>
                <a:gd name="connsiteY43" fmla="*/ 896913 h 1781089"/>
                <a:gd name="connsiteX44" fmla="*/ 561403 w 1373020"/>
                <a:gd name="connsiteY44" fmla="*/ 846024 h 1781089"/>
                <a:gd name="connsiteX45" fmla="*/ 540400 w 1373020"/>
                <a:gd name="connsiteY45" fmla="*/ 794326 h 1781089"/>
                <a:gd name="connsiteX46" fmla="*/ 513744 w 1373020"/>
                <a:gd name="connsiteY46" fmla="*/ 740205 h 1781089"/>
                <a:gd name="connsiteX47" fmla="*/ 492742 w 1373020"/>
                <a:gd name="connsiteY47" fmla="*/ 741013 h 1781089"/>
                <a:gd name="connsiteX48" fmla="*/ 501627 w 1373020"/>
                <a:gd name="connsiteY48" fmla="*/ 757976 h 1781089"/>
                <a:gd name="connsiteX49" fmla="*/ 509705 w 1373020"/>
                <a:gd name="connsiteY49" fmla="*/ 793518 h 1781089"/>
                <a:gd name="connsiteX50" fmla="*/ 472548 w 1373020"/>
                <a:gd name="connsiteY50" fmla="*/ 793518 h 1781089"/>
                <a:gd name="connsiteX51" fmla="*/ 444276 w 1373020"/>
                <a:gd name="connsiteY51" fmla="*/ 766861 h 1781089"/>
                <a:gd name="connsiteX52" fmla="*/ 431351 w 1373020"/>
                <a:gd name="connsiteY52" fmla="*/ 764438 h 1781089"/>
                <a:gd name="connsiteX53" fmla="*/ 428928 w 1373020"/>
                <a:gd name="connsiteY53" fmla="*/ 779786 h 1781089"/>
                <a:gd name="connsiteX54" fmla="*/ 443468 w 1373020"/>
                <a:gd name="connsiteY54" fmla="*/ 804019 h 1781089"/>
                <a:gd name="connsiteX55" fmla="*/ 448315 w 1373020"/>
                <a:gd name="connsiteY55" fmla="*/ 829060 h 1781089"/>
                <a:gd name="connsiteX56" fmla="*/ 422466 w 1373020"/>
                <a:gd name="connsiteY56" fmla="*/ 828252 h 1781089"/>
                <a:gd name="connsiteX57" fmla="*/ 394194 w 1373020"/>
                <a:gd name="connsiteY57" fmla="*/ 816136 h 1781089"/>
                <a:gd name="connsiteX58" fmla="*/ 374807 w 1373020"/>
                <a:gd name="connsiteY58" fmla="*/ 818559 h 1781089"/>
                <a:gd name="connsiteX59" fmla="*/ 385308 w 1373020"/>
                <a:gd name="connsiteY59" fmla="*/ 835522 h 1781089"/>
                <a:gd name="connsiteX60" fmla="*/ 421658 w 1373020"/>
                <a:gd name="connsiteY60" fmla="*/ 864602 h 1781089"/>
                <a:gd name="connsiteX61" fmla="*/ 383693 w 1373020"/>
                <a:gd name="connsiteY61" fmla="*/ 861371 h 1781089"/>
                <a:gd name="connsiteX62" fmla="*/ 364306 w 1373020"/>
                <a:gd name="connsiteY62" fmla="*/ 866218 h 1781089"/>
                <a:gd name="connsiteX63" fmla="*/ 380461 w 1373020"/>
                <a:gd name="connsiteY63" fmla="*/ 882373 h 1781089"/>
                <a:gd name="connsiteX64" fmla="*/ 418427 w 1373020"/>
                <a:gd name="connsiteY64" fmla="*/ 896913 h 1781089"/>
                <a:gd name="connsiteX65" fmla="*/ 376422 w 1373020"/>
                <a:gd name="connsiteY65" fmla="*/ 905799 h 1781089"/>
                <a:gd name="connsiteX66" fmla="*/ 474971 w 1373020"/>
                <a:gd name="connsiteY66" fmla="*/ 918723 h 1781089"/>
                <a:gd name="connsiteX67" fmla="*/ 715687 w 1373020"/>
                <a:gd name="connsiteY67" fmla="*/ 1073008 h 1781089"/>
                <a:gd name="connsiteX68" fmla="*/ 723765 w 1373020"/>
                <a:gd name="connsiteY68" fmla="*/ 1098857 h 1781089"/>
                <a:gd name="connsiteX69" fmla="*/ 684185 w 1373020"/>
                <a:gd name="connsiteY69" fmla="*/ 1231331 h 1781089"/>
                <a:gd name="connsiteX70" fmla="*/ 679338 w 1373020"/>
                <a:gd name="connsiteY70" fmla="*/ 1240217 h 1781089"/>
                <a:gd name="connsiteX71" fmla="*/ 630064 w 1373020"/>
                <a:gd name="connsiteY71" fmla="*/ 1160247 h 1781089"/>
                <a:gd name="connsiteX72" fmla="*/ 595329 w 1373020"/>
                <a:gd name="connsiteY72" fmla="*/ 1083509 h 1781089"/>
                <a:gd name="connsiteX73" fmla="*/ 404695 w 1373020"/>
                <a:gd name="connsiteY73" fmla="*/ 937302 h 1781089"/>
                <a:gd name="connsiteX74" fmla="*/ 223753 w 1373020"/>
                <a:gd name="connsiteY74" fmla="*/ 922762 h 1781089"/>
                <a:gd name="connsiteX75" fmla="*/ 73507 w 1373020"/>
                <a:gd name="connsiteY75" fmla="*/ 837138 h 1781089"/>
                <a:gd name="connsiteX76" fmla="*/ 28272 w 1373020"/>
                <a:gd name="connsiteY76" fmla="*/ 748283 h 1781089"/>
                <a:gd name="connsiteX77" fmla="*/ 0 w 1373020"/>
                <a:gd name="connsiteY77" fmla="*/ 794326 h 1781089"/>
                <a:gd name="connsiteX78" fmla="*/ 21810 w 1373020"/>
                <a:gd name="connsiteY78" fmla="*/ 837138 h 1781089"/>
                <a:gd name="connsiteX79" fmla="*/ 197905 w 1373020"/>
                <a:gd name="connsiteY79" fmla="*/ 967997 h 1781089"/>
                <a:gd name="connsiteX80" fmla="*/ 411157 w 1373020"/>
                <a:gd name="connsiteY80" fmla="*/ 986576 h 1781089"/>
                <a:gd name="connsiteX81" fmla="*/ 555748 w 1373020"/>
                <a:gd name="connsiteY81" fmla="*/ 1112589 h 1781089"/>
                <a:gd name="connsiteX82" fmla="*/ 651066 w 1373020"/>
                <a:gd name="connsiteY82" fmla="*/ 1289491 h 1781089"/>
                <a:gd name="connsiteX83" fmla="*/ 658336 w 1373020"/>
                <a:gd name="connsiteY83" fmla="*/ 1306455 h 1781089"/>
                <a:gd name="connsiteX84" fmla="*/ 620370 w 1373020"/>
                <a:gd name="connsiteY84" fmla="*/ 1344420 h 1781089"/>
                <a:gd name="connsiteX85" fmla="*/ 589675 w 1373020"/>
                <a:gd name="connsiteY85" fmla="*/ 1312917 h 1781089"/>
                <a:gd name="connsiteX86" fmla="*/ 579174 w 1373020"/>
                <a:gd name="connsiteY86" fmla="*/ 1274951 h 1781089"/>
                <a:gd name="connsiteX87" fmla="*/ 556556 w 1373020"/>
                <a:gd name="connsiteY87" fmla="*/ 1179634 h 1781089"/>
                <a:gd name="connsiteX88" fmla="*/ 493550 w 1373020"/>
                <a:gd name="connsiteY88" fmla="*/ 1119051 h 1781089"/>
                <a:gd name="connsiteX89" fmla="*/ 348958 w 1373020"/>
                <a:gd name="connsiteY89" fmla="*/ 1138437 h 1781089"/>
                <a:gd name="connsiteX90" fmla="*/ 273835 w 1373020"/>
                <a:gd name="connsiteY90" fmla="*/ 1099664 h 1781089"/>
                <a:gd name="connsiteX91" fmla="*/ 262527 w 1373020"/>
                <a:gd name="connsiteY91" fmla="*/ 1056045 h 1781089"/>
                <a:gd name="connsiteX92" fmla="*/ 243948 w 1373020"/>
                <a:gd name="connsiteY92" fmla="*/ 1031812 h 1781089"/>
                <a:gd name="connsiteX93" fmla="*/ 232639 w 1373020"/>
                <a:gd name="connsiteY93" fmla="*/ 1058468 h 1781089"/>
                <a:gd name="connsiteX94" fmla="*/ 238293 w 1373020"/>
                <a:gd name="connsiteY94" fmla="*/ 1194982 h 1781089"/>
                <a:gd name="connsiteX95" fmla="*/ 293222 w 1373020"/>
                <a:gd name="connsiteY95" fmla="*/ 1230524 h 1781089"/>
                <a:gd name="connsiteX96" fmla="*/ 293222 w 1373020"/>
                <a:gd name="connsiteY96" fmla="*/ 1230524 h 1781089"/>
                <a:gd name="connsiteX97" fmla="*/ 293222 w 1373020"/>
                <a:gd name="connsiteY97" fmla="*/ 1230524 h 1781089"/>
                <a:gd name="connsiteX98" fmla="*/ 445083 w 1373020"/>
                <a:gd name="connsiteY98" fmla="*/ 1209522 h 1781089"/>
                <a:gd name="connsiteX99" fmla="*/ 466893 w 1373020"/>
                <a:gd name="connsiteY99" fmla="*/ 1229716 h 1781089"/>
                <a:gd name="connsiteX100" fmla="*/ 469316 w 1373020"/>
                <a:gd name="connsiteY100" fmla="*/ 1343612 h 1781089"/>
                <a:gd name="connsiteX101" fmla="*/ 465278 w 1373020"/>
                <a:gd name="connsiteY101" fmla="*/ 1358152 h 1781089"/>
                <a:gd name="connsiteX102" fmla="*/ 451545 w 1373020"/>
                <a:gd name="connsiteY102" fmla="*/ 1350882 h 1781089"/>
                <a:gd name="connsiteX103" fmla="*/ 395809 w 1373020"/>
                <a:gd name="connsiteY103" fmla="*/ 1304839 h 1781089"/>
                <a:gd name="connsiteX104" fmla="*/ 310993 w 1373020"/>
                <a:gd name="connsiteY104" fmla="*/ 1314532 h 1781089"/>
                <a:gd name="connsiteX105" fmla="*/ 217291 w 1373020"/>
                <a:gd name="connsiteY105" fmla="*/ 1410657 h 1781089"/>
                <a:gd name="connsiteX106" fmla="*/ 150246 w 1373020"/>
                <a:gd name="connsiteY106" fmla="*/ 1421966 h 1781089"/>
                <a:gd name="connsiteX107" fmla="*/ 105818 w 1373020"/>
                <a:gd name="connsiteY107" fmla="*/ 1384001 h 1781089"/>
                <a:gd name="connsiteX108" fmla="*/ 78354 w 1373020"/>
                <a:gd name="connsiteY108" fmla="*/ 1377539 h 1781089"/>
                <a:gd name="connsiteX109" fmla="*/ 77546 w 1373020"/>
                <a:gd name="connsiteY109" fmla="*/ 1408234 h 1781089"/>
                <a:gd name="connsiteX110" fmla="*/ 109857 w 1373020"/>
                <a:gd name="connsiteY110" fmla="*/ 1442968 h 1781089"/>
                <a:gd name="connsiteX111" fmla="*/ 181749 w 1373020"/>
                <a:gd name="connsiteY111" fmla="*/ 1528593 h 1781089"/>
                <a:gd name="connsiteX112" fmla="*/ 233446 w 1373020"/>
                <a:gd name="connsiteY112" fmla="*/ 1524554 h 1781089"/>
                <a:gd name="connsiteX113" fmla="*/ 301300 w 1373020"/>
                <a:gd name="connsiteY113" fmla="*/ 1458316 h 1781089"/>
                <a:gd name="connsiteX114" fmla="*/ 336034 w 1373020"/>
                <a:gd name="connsiteY114" fmla="*/ 1426005 h 1781089"/>
                <a:gd name="connsiteX115" fmla="*/ 384500 w 1373020"/>
                <a:gd name="connsiteY115" fmla="*/ 1428428 h 1781089"/>
                <a:gd name="connsiteX116" fmla="*/ 468509 w 1373020"/>
                <a:gd name="connsiteY116" fmla="*/ 1527784 h 1781089"/>
                <a:gd name="connsiteX117" fmla="*/ 507282 w 1373020"/>
                <a:gd name="connsiteY117" fmla="*/ 1594022 h 1781089"/>
                <a:gd name="connsiteX118" fmla="*/ 533131 w 1373020"/>
                <a:gd name="connsiteY118" fmla="*/ 1685300 h 1781089"/>
                <a:gd name="connsiteX119" fmla="*/ 740729 w 1373020"/>
                <a:gd name="connsiteY119" fmla="*/ 1762039 h 1781089"/>
                <a:gd name="connsiteX120" fmla="*/ 1049298 w 1373020"/>
                <a:gd name="connsiteY120" fmla="*/ 1509206 h 1781089"/>
                <a:gd name="connsiteX121" fmla="*/ 1242356 w 1373020"/>
                <a:gd name="connsiteY121" fmla="*/ 1203059 h 1781089"/>
                <a:gd name="connsiteX122" fmla="*/ 1276283 w 1373020"/>
                <a:gd name="connsiteY122" fmla="*/ 1148131 h 1781089"/>
                <a:gd name="connsiteX123" fmla="*/ 1315863 w 1373020"/>
                <a:gd name="connsiteY123" fmla="*/ 899336 h 1781089"/>
                <a:gd name="connsiteX124" fmla="*/ 1315863 w 1373020"/>
                <a:gd name="connsiteY124" fmla="*/ 899336 h 1781089"/>
                <a:gd name="connsiteX125" fmla="*/ 1315863 w 1373020"/>
                <a:gd name="connsiteY125" fmla="*/ 899336 h 1781089"/>
                <a:gd name="connsiteX126" fmla="*/ 1306978 w 1373020"/>
                <a:gd name="connsiteY126" fmla="*/ 869449 h 1781089"/>
                <a:gd name="connsiteX127" fmla="*/ 1333635 w 1373020"/>
                <a:gd name="connsiteY127" fmla="*/ 556840 h 1781089"/>
                <a:gd name="connsiteX128" fmla="*/ 1366754 w 1373020"/>
                <a:gd name="connsiteY128" fmla="*/ 480102 h 1781089"/>
                <a:gd name="connsiteX129" fmla="*/ 1341712 w 1373020"/>
                <a:gd name="connsiteY129" fmla="*/ 197381 h 1781089"/>
                <a:gd name="connsiteX0" fmla="*/ 1558981 w 1590289"/>
                <a:gd name="connsiteY0" fmla="*/ 197381 h 1781089"/>
                <a:gd name="connsiteX1" fmla="*/ 1350576 w 1590289"/>
                <a:gd name="connsiteY1" fmla="*/ 9170 h 1781089"/>
                <a:gd name="connsiteX2" fmla="*/ 903877 w 1590289"/>
                <a:gd name="connsiteY2" fmla="*/ 140837 h 1781089"/>
                <a:gd name="connsiteX3" fmla="*/ 823099 w 1590289"/>
                <a:gd name="connsiteY3" fmla="*/ 336318 h 1781089"/>
                <a:gd name="connsiteX4" fmla="*/ 903069 w 1590289"/>
                <a:gd name="connsiteY4" fmla="*/ 553609 h 1781089"/>
                <a:gd name="connsiteX5" fmla="*/ 941034 w 1590289"/>
                <a:gd name="connsiteY5" fmla="*/ 647311 h 1781089"/>
                <a:gd name="connsiteX6" fmla="*/ 957998 w 1590289"/>
                <a:gd name="connsiteY6" fmla="*/ 685276 h 1781089"/>
                <a:gd name="connsiteX7" fmla="*/ 1003233 w 1590289"/>
                <a:gd name="connsiteY7" fmla="*/ 732935 h 1781089"/>
                <a:gd name="connsiteX8" fmla="*/ 1189021 w 1590289"/>
                <a:gd name="connsiteY8" fmla="*/ 783825 h 1781089"/>
                <a:gd name="connsiteX9" fmla="*/ 1225371 w 1590289"/>
                <a:gd name="connsiteY9" fmla="*/ 762015 h 1781089"/>
                <a:gd name="connsiteX10" fmla="*/ 1263336 w 1590289"/>
                <a:gd name="connsiteY10" fmla="*/ 772516 h 1781089"/>
                <a:gd name="connsiteX11" fmla="*/ 1210023 w 1590289"/>
                <a:gd name="connsiteY11" fmla="*/ 852486 h 1781089"/>
                <a:gd name="connsiteX12" fmla="*/ 1089665 w 1590289"/>
                <a:gd name="connsiteY12" fmla="*/ 896105 h 1781089"/>
                <a:gd name="connsiteX13" fmla="*/ 996771 w 1590289"/>
                <a:gd name="connsiteY13" fmla="*/ 883181 h 1781089"/>
                <a:gd name="connsiteX14" fmla="*/ 873989 w 1590289"/>
                <a:gd name="connsiteY14" fmla="*/ 684469 h 1781089"/>
                <a:gd name="connsiteX15" fmla="*/ 880451 w 1590289"/>
                <a:gd name="connsiteY15" fmla="*/ 621462 h 1781089"/>
                <a:gd name="connsiteX16" fmla="*/ 882874 w 1590289"/>
                <a:gd name="connsiteY16" fmla="*/ 570572 h 1781089"/>
                <a:gd name="connsiteX17" fmla="*/ 864296 w 1590289"/>
                <a:gd name="connsiteY17" fmla="*/ 557648 h 1781089"/>
                <a:gd name="connsiteX18" fmla="*/ 864296 w 1590289"/>
                <a:gd name="connsiteY18" fmla="*/ 577843 h 1781089"/>
                <a:gd name="connsiteX19" fmla="*/ 857834 w 1590289"/>
                <a:gd name="connsiteY19" fmla="*/ 602883 h 1781089"/>
                <a:gd name="connsiteX20" fmla="*/ 829562 w 1590289"/>
                <a:gd name="connsiteY20" fmla="*/ 599653 h 1781089"/>
                <a:gd name="connsiteX21" fmla="*/ 815022 w 1590289"/>
                <a:gd name="connsiteY21" fmla="*/ 582689 h 1781089"/>
                <a:gd name="connsiteX22" fmla="*/ 791596 w 1590289"/>
                <a:gd name="connsiteY22" fmla="*/ 546339 h 1781089"/>
                <a:gd name="connsiteX23" fmla="*/ 788365 w 1590289"/>
                <a:gd name="connsiteY23" fmla="*/ 590767 h 1781089"/>
                <a:gd name="connsiteX24" fmla="*/ 780288 w 1590289"/>
                <a:gd name="connsiteY24" fmla="*/ 610154 h 1781089"/>
                <a:gd name="connsiteX25" fmla="*/ 761708 w 1590289"/>
                <a:gd name="connsiteY25" fmla="*/ 600460 h 1781089"/>
                <a:gd name="connsiteX26" fmla="*/ 731821 w 1590289"/>
                <a:gd name="connsiteY26" fmla="*/ 566534 h 1781089"/>
                <a:gd name="connsiteX27" fmla="*/ 717281 w 1590289"/>
                <a:gd name="connsiteY27" fmla="*/ 562495 h 1781089"/>
                <a:gd name="connsiteX28" fmla="*/ 718089 w 1590289"/>
                <a:gd name="connsiteY28" fmla="*/ 577035 h 1781089"/>
                <a:gd name="connsiteX29" fmla="*/ 746361 w 1590289"/>
                <a:gd name="connsiteY29" fmla="*/ 618231 h 1781089"/>
                <a:gd name="connsiteX30" fmla="*/ 749592 w 1590289"/>
                <a:gd name="connsiteY30" fmla="*/ 630348 h 1781089"/>
                <a:gd name="connsiteX31" fmla="*/ 735052 w 1590289"/>
                <a:gd name="connsiteY31" fmla="*/ 629540 h 1781089"/>
                <a:gd name="connsiteX32" fmla="*/ 700318 w 1590289"/>
                <a:gd name="connsiteY32" fmla="*/ 601268 h 1781089"/>
                <a:gd name="connsiteX33" fmla="*/ 682547 w 1590289"/>
                <a:gd name="connsiteY33" fmla="*/ 600460 h 1781089"/>
                <a:gd name="connsiteX34" fmla="*/ 686585 w 1590289"/>
                <a:gd name="connsiteY34" fmla="*/ 617423 h 1781089"/>
                <a:gd name="connsiteX35" fmla="*/ 715666 w 1590289"/>
                <a:gd name="connsiteY35" fmla="*/ 651350 h 1781089"/>
                <a:gd name="connsiteX36" fmla="*/ 691432 w 1590289"/>
                <a:gd name="connsiteY36" fmla="*/ 637618 h 1781089"/>
                <a:gd name="connsiteX37" fmla="*/ 676892 w 1590289"/>
                <a:gd name="connsiteY37" fmla="*/ 636002 h 1781089"/>
                <a:gd name="connsiteX38" fmla="*/ 678508 w 1590289"/>
                <a:gd name="connsiteY38" fmla="*/ 650542 h 1781089"/>
                <a:gd name="connsiteX39" fmla="*/ 701125 w 1590289"/>
                <a:gd name="connsiteY39" fmla="*/ 670737 h 1781089"/>
                <a:gd name="connsiteX40" fmla="*/ 779479 w 1590289"/>
                <a:gd name="connsiteY40" fmla="*/ 728088 h 1781089"/>
                <a:gd name="connsiteX41" fmla="*/ 870758 w 1590289"/>
                <a:gd name="connsiteY41" fmla="*/ 879950 h 1781089"/>
                <a:gd name="connsiteX42" fmla="*/ 873182 w 1590289"/>
                <a:gd name="connsiteY42" fmla="*/ 900144 h 1781089"/>
                <a:gd name="connsiteX43" fmla="*/ 852987 w 1590289"/>
                <a:gd name="connsiteY43" fmla="*/ 896913 h 1781089"/>
                <a:gd name="connsiteX44" fmla="*/ 778672 w 1590289"/>
                <a:gd name="connsiteY44" fmla="*/ 846024 h 1781089"/>
                <a:gd name="connsiteX45" fmla="*/ 757669 w 1590289"/>
                <a:gd name="connsiteY45" fmla="*/ 794326 h 1781089"/>
                <a:gd name="connsiteX46" fmla="*/ 731013 w 1590289"/>
                <a:gd name="connsiteY46" fmla="*/ 740205 h 1781089"/>
                <a:gd name="connsiteX47" fmla="*/ 710011 w 1590289"/>
                <a:gd name="connsiteY47" fmla="*/ 741013 h 1781089"/>
                <a:gd name="connsiteX48" fmla="*/ 718896 w 1590289"/>
                <a:gd name="connsiteY48" fmla="*/ 757976 h 1781089"/>
                <a:gd name="connsiteX49" fmla="*/ 726974 w 1590289"/>
                <a:gd name="connsiteY49" fmla="*/ 793518 h 1781089"/>
                <a:gd name="connsiteX50" fmla="*/ 689817 w 1590289"/>
                <a:gd name="connsiteY50" fmla="*/ 793518 h 1781089"/>
                <a:gd name="connsiteX51" fmla="*/ 661545 w 1590289"/>
                <a:gd name="connsiteY51" fmla="*/ 766861 h 1781089"/>
                <a:gd name="connsiteX52" fmla="*/ 648620 w 1590289"/>
                <a:gd name="connsiteY52" fmla="*/ 764438 h 1781089"/>
                <a:gd name="connsiteX53" fmla="*/ 646197 w 1590289"/>
                <a:gd name="connsiteY53" fmla="*/ 779786 h 1781089"/>
                <a:gd name="connsiteX54" fmla="*/ 660737 w 1590289"/>
                <a:gd name="connsiteY54" fmla="*/ 804019 h 1781089"/>
                <a:gd name="connsiteX55" fmla="*/ 665584 w 1590289"/>
                <a:gd name="connsiteY55" fmla="*/ 829060 h 1781089"/>
                <a:gd name="connsiteX56" fmla="*/ 639735 w 1590289"/>
                <a:gd name="connsiteY56" fmla="*/ 828252 h 1781089"/>
                <a:gd name="connsiteX57" fmla="*/ 611463 w 1590289"/>
                <a:gd name="connsiteY57" fmla="*/ 816136 h 1781089"/>
                <a:gd name="connsiteX58" fmla="*/ 592076 w 1590289"/>
                <a:gd name="connsiteY58" fmla="*/ 818559 h 1781089"/>
                <a:gd name="connsiteX59" fmla="*/ 602577 w 1590289"/>
                <a:gd name="connsiteY59" fmla="*/ 835522 h 1781089"/>
                <a:gd name="connsiteX60" fmla="*/ 638927 w 1590289"/>
                <a:gd name="connsiteY60" fmla="*/ 864602 h 1781089"/>
                <a:gd name="connsiteX61" fmla="*/ 600962 w 1590289"/>
                <a:gd name="connsiteY61" fmla="*/ 861371 h 1781089"/>
                <a:gd name="connsiteX62" fmla="*/ 581575 w 1590289"/>
                <a:gd name="connsiteY62" fmla="*/ 866218 h 1781089"/>
                <a:gd name="connsiteX63" fmla="*/ 597730 w 1590289"/>
                <a:gd name="connsiteY63" fmla="*/ 882373 h 1781089"/>
                <a:gd name="connsiteX64" fmla="*/ 635696 w 1590289"/>
                <a:gd name="connsiteY64" fmla="*/ 896913 h 1781089"/>
                <a:gd name="connsiteX65" fmla="*/ 593691 w 1590289"/>
                <a:gd name="connsiteY65" fmla="*/ 905799 h 1781089"/>
                <a:gd name="connsiteX66" fmla="*/ 692240 w 1590289"/>
                <a:gd name="connsiteY66" fmla="*/ 918723 h 1781089"/>
                <a:gd name="connsiteX67" fmla="*/ 932956 w 1590289"/>
                <a:gd name="connsiteY67" fmla="*/ 1073008 h 1781089"/>
                <a:gd name="connsiteX68" fmla="*/ 941034 w 1590289"/>
                <a:gd name="connsiteY68" fmla="*/ 1098857 h 1781089"/>
                <a:gd name="connsiteX69" fmla="*/ 901454 w 1590289"/>
                <a:gd name="connsiteY69" fmla="*/ 1231331 h 1781089"/>
                <a:gd name="connsiteX70" fmla="*/ 896607 w 1590289"/>
                <a:gd name="connsiteY70" fmla="*/ 1240217 h 1781089"/>
                <a:gd name="connsiteX71" fmla="*/ 847333 w 1590289"/>
                <a:gd name="connsiteY71" fmla="*/ 1160247 h 1781089"/>
                <a:gd name="connsiteX72" fmla="*/ 812598 w 1590289"/>
                <a:gd name="connsiteY72" fmla="*/ 1083509 h 1781089"/>
                <a:gd name="connsiteX73" fmla="*/ 621964 w 1590289"/>
                <a:gd name="connsiteY73" fmla="*/ 937302 h 1781089"/>
                <a:gd name="connsiteX74" fmla="*/ 441022 w 1590289"/>
                <a:gd name="connsiteY74" fmla="*/ 922762 h 1781089"/>
                <a:gd name="connsiteX75" fmla="*/ 290776 w 1590289"/>
                <a:gd name="connsiteY75" fmla="*/ 837138 h 1781089"/>
                <a:gd name="connsiteX76" fmla="*/ 876 w 1590289"/>
                <a:gd name="connsiteY76" fmla="*/ 276227 h 1781089"/>
                <a:gd name="connsiteX77" fmla="*/ 217269 w 1590289"/>
                <a:gd name="connsiteY77" fmla="*/ 794326 h 1781089"/>
                <a:gd name="connsiteX78" fmla="*/ 239079 w 1590289"/>
                <a:gd name="connsiteY78" fmla="*/ 837138 h 1781089"/>
                <a:gd name="connsiteX79" fmla="*/ 415174 w 1590289"/>
                <a:gd name="connsiteY79" fmla="*/ 967997 h 1781089"/>
                <a:gd name="connsiteX80" fmla="*/ 628426 w 1590289"/>
                <a:gd name="connsiteY80" fmla="*/ 986576 h 1781089"/>
                <a:gd name="connsiteX81" fmla="*/ 773017 w 1590289"/>
                <a:gd name="connsiteY81" fmla="*/ 1112589 h 1781089"/>
                <a:gd name="connsiteX82" fmla="*/ 868335 w 1590289"/>
                <a:gd name="connsiteY82" fmla="*/ 1289491 h 1781089"/>
                <a:gd name="connsiteX83" fmla="*/ 875605 w 1590289"/>
                <a:gd name="connsiteY83" fmla="*/ 1306455 h 1781089"/>
                <a:gd name="connsiteX84" fmla="*/ 837639 w 1590289"/>
                <a:gd name="connsiteY84" fmla="*/ 1344420 h 1781089"/>
                <a:gd name="connsiteX85" fmla="*/ 806944 w 1590289"/>
                <a:gd name="connsiteY85" fmla="*/ 1312917 h 1781089"/>
                <a:gd name="connsiteX86" fmla="*/ 796443 w 1590289"/>
                <a:gd name="connsiteY86" fmla="*/ 1274951 h 1781089"/>
                <a:gd name="connsiteX87" fmla="*/ 773825 w 1590289"/>
                <a:gd name="connsiteY87" fmla="*/ 1179634 h 1781089"/>
                <a:gd name="connsiteX88" fmla="*/ 710819 w 1590289"/>
                <a:gd name="connsiteY88" fmla="*/ 1119051 h 1781089"/>
                <a:gd name="connsiteX89" fmla="*/ 566227 w 1590289"/>
                <a:gd name="connsiteY89" fmla="*/ 1138437 h 1781089"/>
                <a:gd name="connsiteX90" fmla="*/ 491104 w 1590289"/>
                <a:gd name="connsiteY90" fmla="*/ 1099664 h 1781089"/>
                <a:gd name="connsiteX91" fmla="*/ 479796 w 1590289"/>
                <a:gd name="connsiteY91" fmla="*/ 1056045 h 1781089"/>
                <a:gd name="connsiteX92" fmla="*/ 461217 w 1590289"/>
                <a:gd name="connsiteY92" fmla="*/ 1031812 h 1781089"/>
                <a:gd name="connsiteX93" fmla="*/ 449908 w 1590289"/>
                <a:gd name="connsiteY93" fmla="*/ 1058468 h 1781089"/>
                <a:gd name="connsiteX94" fmla="*/ 455562 w 1590289"/>
                <a:gd name="connsiteY94" fmla="*/ 1194982 h 1781089"/>
                <a:gd name="connsiteX95" fmla="*/ 510491 w 1590289"/>
                <a:gd name="connsiteY95" fmla="*/ 1230524 h 1781089"/>
                <a:gd name="connsiteX96" fmla="*/ 510491 w 1590289"/>
                <a:gd name="connsiteY96" fmla="*/ 1230524 h 1781089"/>
                <a:gd name="connsiteX97" fmla="*/ 510491 w 1590289"/>
                <a:gd name="connsiteY97" fmla="*/ 1230524 h 1781089"/>
                <a:gd name="connsiteX98" fmla="*/ 662352 w 1590289"/>
                <a:gd name="connsiteY98" fmla="*/ 1209522 h 1781089"/>
                <a:gd name="connsiteX99" fmla="*/ 684162 w 1590289"/>
                <a:gd name="connsiteY99" fmla="*/ 1229716 h 1781089"/>
                <a:gd name="connsiteX100" fmla="*/ 686585 w 1590289"/>
                <a:gd name="connsiteY100" fmla="*/ 1343612 h 1781089"/>
                <a:gd name="connsiteX101" fmla="*/ 682547 w 1590289"/>
                <a:gd name="connsiteY101" fmla="*/ 1358152 h 1781089"/>
                <a:gd name="connsiteX102" fmla="*/ 668814 w 1590289"/>
                <a:gd name="connsiteY102" fmla="*/ 1350882 h 1781089"/>
                <a:gd name="connsiteX103" fmla="*/ 613078 w 1590289"/>
                <a:gd name="connsiteY103" fmla="*/ 1304839 h 1781089"/>
                <a:gd name="connsiteX104" fmla="*/ 528262 w 1590289"/>
                <a:gd name="connsiteY104" fmla="*/ 1314532 h 1781089"/>
                <a:gd name="connsiteX105" fmla="*/ 434560 w 1590289"/>
                <a:gd name="connsiteY105" fmla="*/ 1410657 h 1781089"/>
                <a:gd name="connsiteX106" fmla="*/ 367515 w 1590289"/>
                <a:gd name="connsiteY106" fmla="*/ 1421966 h 1781089"/>
                <a:gd name="connsiteX107" fmla="*/ 323087 w 1590289"/>
                <a:gd name="connsiteY107" fmla="*/ 1384001 h 1781089"/>
                <a:gd name="connsiteX108" fmla="*/ 295623 w 1590289"/>
                <a:gd name="connsiteY108" fmla="*/ 1377539 h 1781089"/>
                <a:gd name="connsiteX109" fmla="*/ 294815 w 1590289"/>
                <a:gd name="connsiteY109" fmla="*/ 1408234 h 1781089"/>
                <a:gd name="connsiteX110" fmla="*/ 327126 w 1590289"/>
                <a:gd name="connsiteY110" fmla="*/ 1442968 h 1781089"/>
                <a:gd name="connsiteX111" fmla="*/ 399018 w 1590289"/>
                <a:gd name="connsiteY111" fmla="*/ 1528593 h 1781089"/>
                <a:gd name="connsiteX112" fmla="*/ 450715 w 1590289"/>
                <a:gd name="connsiteY112" fmla="*/ 1524554 h 1781089"/>
                <a:gd name="connsiteX113" fmla="*/ 518569 w 1590289"/>
                <a:gd name="connsiteY113" fmla="*/ 1458316 h 1781089"/>
                <a:gd name="connsiteX114" fmla="*/ 553303 w 1590289"/>
                <a:gd name="connsiteY114" fmla="*/ 1426005 h 1781089"/>
                <a:gd name="connsiteX115" fmla="*/ 601769 w 1590289"/>
                <a:gd name="connsiteY115" fmla="*/ 1428428 h 1781089"/>
                <a:gd name="connsiteX116" fmla="*/ 685778 w 1590289"/>
                <a:gd name="connsiteY116" fmla="*/ 1527784 h 1781089"/>
                <a:gd name="connsiteX117" fmla="*/ 724551 w 1590289"/>
                <a:gd name="connsiteY117" fmla="*/ 1594022 h 1781089"/>
                <a:gd name="connsiteX118" fmla="*/ 750400 w 1590289"/>
                <a:gd name="connsiteY118" fmla="*/ 1685300 h 1781089"/>
                <a:gd name="connsiteX119" fmla="*/ 957998 w 1590289"/>
                <a:gd name="connsiteY119" fmla="*/ 1762039 h 1781089"/>
                <a:gd name="connsiteX120" fmla="*/ 1266567 w 1590289"/>
                <a:gd name="connsiteY120" fmla="*/ 1509206 h 1781089"/>
                <a:gd name="connsiteX121" fmla="*/ 1459625 w 1590289"/>
                <a:gd name="connsiteY121" fmla="*/ 1203059 h 1781089"/>
                <a:gd name="connsiteX122" fmla="*/ 1493552 w 1590289"/>
                <a:gd name="connsiteY122" fmla="*/ 1148131 h 1781089"/>
                <a:gd name="connsiteX123" fmla="*/ 1533132 w 1590289"/>
                <a:gd name="connsiteY123" fmla="*/ 899336 h 1781089"/>
                <a:gd name="connsiteX124" fmla="*/ 1533132 w 1590289"/>
                <a:gd name="connsiteY124" fmla="*/ 899336 h 1781089"/>
                <a:gd name="connsiteX125" fmla="*/ 1533132 w 1590289"/>
                <a:gd name="connsiteY125" fmla="*/ 899336 h 1781089"/>
                <a:gd name="connsiteX126" fmla="*/ 1524247 w 1590289"/>
                <a:gd name="connsiteY126" fmla="*/ 869449 h 1781089"/>
                <a:gd name="connsiteX127" fmla="*/ 1550904 w 1590289"/>
                <a:gd name="connsiteY127" fmla="*/ 556840 h 1781089"/>
                <a:gd name="connsiteX128" fmla="*/ 1584023 w 1590289"/>
                <a:gd name="connsiteY128" fmla="*/ 480102 h 1781089"/>
                <a:gd name="connsiteX129" fmla="*/ 1558981 w 1590289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5411 w 1604824"/>
                <a:gd name="connsiteY76" fmla="*/ 276227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27212 w 1604824"/>
                <a:gd name="connsiteY76" fmla="*/ 276729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604824" h="1781089">
                  <a:moveTo>
                    <a:pt x="1573516" y="197381"/>
                  </a:moveTo>
                  <a:cubicBezTo>
                    <a:pt x="1538782" y="96409"/>
                    <a:pt x="1470121" y="26941"/>
                    <a:pt x="1365111" y="9170"/>
                  </a:cubicBezTo>
                  <a:cubicBezTo>
                    <a:pt x="1197094" y="-18295"/>
                    <a:pt x="1042809" y="13208"/>
                    <a:pt x="918412" y="140837"/>
                  </a:cubicBezTo>
                  <a:cubicBezTo>
                    <a:pt x="865098" y="195765"/>
                    <a:pt x="842481" y="262811"/>
                    <a:pt x="837634" y="336318"/>
                  </a:cubicBezTo>
                  <a:cubicBezTo>
                    <a:pt x="831980" y="419519"/>
                    <a:pt x="857021" y="494642"/>
                    <a:pt x="917604" y="553609"/>
                  </a:cubicBezTo>
                  <a:cubicBezTo>
                    <a:pt x="945068" y="580266"/>
                    <a:pt x="958801" y="608538"/>
                    <a:pt x="955569" y="647311"/>
                  </a:cubicBezTo>
                  <a:cubicBezTo>
                    <a:pt x="953954" y="661851"/>
                    <a:pt x="956377" y="682853"/>
                    <a:pt x="972533" y="685276"/>
                  </a:cubicBezTo>
                  <a:cubicBezTo>
                    <a:pt x="1001612" y="690931"/>
                    <a:pt x="1006459" y="712741"/>
                    <a:pt x="1017768" y="732935"/>
                  </a:cubicBezTo>
                  <a:cubicBezTo>
                    <a:pt x="1061388" y="811289"/>
                    <a:pt x="1127625" y="829868"/>
                    <a:pt x="1203556" y="783825"/>
                  </a:cubicBezTo>
                  <a:cubicBezTo>
                    <a:pt x="1215673" y="776555"/>
                    <a:pt x="1226982" y="768477"/>
                    <a:pt x="1239906" y="762015"/>
                  </a:cubicBezTo>
                  <a:cubicBezTo>
                    <a:pt x="1255254" y="753130"/>
                    <a:pt x="1269793" y="756360"/>
                    <a:pt x="1277871" y="772516"/>
                  </a:cubicBezTo>
                  <a:cubicBezTo>
                    <a:pt x="1291603" y="799172"/>
                    <a:pt x="1252830" y="858140"/>
                    <a:pt x="1224558" y="852486"/>
                  </a:cubicBezTo>
                  <a:cubicBezTo>
                    <a:pt x="1174476" y="841985"/>
                    <a:pt x="1138126" y="862179"/>
                    <a:pt x="1104200" y="896105"/>
                  </a:cubicBezTo>
                  <a:cubicBezTo>
                    <a:pt x="1073504" y="926801"/>
                    <a:pt x="1033923" y="920338"/>
                    <a:pt x="1011306" y="883181"/>
                  </a:cubicBezTo>
                  <a:cubicBezTo>
                    <a:pt x="970917" y="816943"/>
                    <a:pt x="933759" y="748283"/>
                    <a:pt x="888524" y="684469"/>
                  </a:cubicBezTo>
                  <a:cubicBezTo>
                    <a:pt x="873176" y="662659"/>
                    <a:pt x="873176" y="640041"/>
                    <a:pt x="894986" y="621462"/>
                  </a:cubicBezTo>
                  <a:cubicBezTo>
                    <a:pt x="914373" y="604499"/>
                    <a:pt x="912757" y="587536"/>
                    <a:pt x="897409" y="570572"/>
                  </a:cubicBezTo>
                  <a:cubicBezTo>
                    <a:pt x="892563" y="564918"/>
                    <a:pt x="888524" y="552802"/>
                    <a:pt x="878831" y="557648"/>
                  </a:cubicBezTo>
                  <a:cubicBezTo>
                    <a:pt x="869945" y="561687"/>
                    <a:pt x="876407" y="571380"/>
                    <a:pt x="878831" y="577843"/>
                  </a:cubicBezTo>
                  <a:cubicBezTo>
                    <a:pt x="882870" y="587536"/>
                    <a:pt x="881254" y="596421"/>
                    <a:pt x="872369" y="602883"/>
                  </a:cubicBezTo>
                  <a:cubicBezTo>
                    <a:pt x="861868" y="610961"/>
                    <a:pt x="852174" y="606115"/>
                    <a:pt x="844097" y="599653"/>
                  </a:cubicBezTo>
                  <a:cubicBezTo>
                    <a:pt x="838442" y="594806"/>
                    <a:pt x="834403" y="588344"/>
                    <a:pt x="829557" y="582689"/>
                  </a:cubicBezTo>
                  <a:cubicBezTo>
                    <a:pt x="819863" y="570572"/>
                    <a:pt x="819863" y="541493"/>
                    <a:pt x="806131" y="546339"/>
                  </a:cubicBezTo>
                  <a:cubicBezTo>
                    <a:pt x="786745" y="551994"/>
                    <a:pt x="804515" y="575419"/>
                    <a:pt x="802900" y="590767"/>
                  </a:cubicBezTo>
                  <a:cubicBezTo>
                    <a:pt x="802092" y="598037"/>
                    <a:pt x="802900" y="606922"/>
                    <a:pt x="794823" y="610154"/>
                  </a:cubicBezTo>
                  <a:cubicBezTo>
                    <a:pt x="785937" y="613384"/>
                    <a:pt x="781090" y="606115"/>
                    <a:pt x="776243" y="600460"/>
                  </a:cubicBezTo>
                  <a:cubicBezTo>
                    <a:pt x="765742" y="589151"/>
                    <a:pt x="756857" y="577843"/>
                    <a:pt x="746356" y="566534"/>
                  </a:cubicBezTo>
                  <a:cubicBezTo>
                    <a:pt x="742317" y="562495"/>
                    <a:pt x="736663" y="558456"/>
                    <a:pt x="731816" y="562495"/>
                  </a:cubicBezTo>
                  <a:cubicBezTo>
                    <a:pt x="725354" y="567341"/>
                    <a:pt x="730201" y="572996"/>
                    <a:pt x="732624" y="577035"/>
                  </a:cubicBezTo>
                  <a:cubicBezTo>
                    <a:pt x="741509" y="590767"/>
                    <a:pt x="751203" y="604499"/>
                    <a:pt x="760896" y="618231"/>
                  </a:cubicBezTo>
                  <a:cubicBezTo>
                    <a:pt x="763319" y="622270"/>
                    <a:pt x="767358" y="626309"/>
                    <a:pt x="764127" y="630348"/>
                  </a:cubicBezTo>
                  <a:cubicBezTo>
                    <a:pt x="759280" y="636002"/>
                    <a:pt x="753626" y="633579"/>
                    <a:pt x="749587" y="629540"/>
                  </a:cubicBezTo>
                  <a:cubicBezTo>
                    <a:pt x="737470" y="620655"/>
                    <a:pt x="726162" y="610154"/>
                    <a:pt x="714853" y="601268"/>
                  </a:cubicBezTo>
                  <a:cubicBezTo>
                    <a:pt x="709198" y="597229"/>
                    <a:pt x="702736" y="593190"/>
                    <a:pt x="697082" y="600460"/>
                  </a:cubicBezTo>
                  <a:cubicBezTo>
                    <a:pt x="691427" y="606922"/>
                    <a:pt x="696274" y="613384"/>
                    <a:pt x="701120" y="617423"/>
                  </a:cubicBezTo>
                  <a:cubicBezTo>
                    <a:pt x="713237" y="626309"/>
                    <a:pt x="724546" y="636810"/>
                    <a:pt x="730201" y="651350"/>
                  </a:cubicBezTo>
                  <a:cubicBezTo>
                    <a:pt x="720507" y="648119"/>
                    <a:pt x="713237" y="642464"/>
                    <a:pt x="705967" y="637618"/>
                  </a:cubicBezTo>
                  <a:cubicBezTo>
                    <a:pt x="701120" y="634387"/>
                    <a:pt x="696274" y="630348"/>
                    <a:pt x="691427" y="636002"/>
                  </a:cubicBezTo>
                  <a:cubicBezTo>
                    <a:pt x="686581" y="641656"/>
                    <a:pt x="689812" y="646503"/>
                    <a:pt x="693043" y="650542"/>
                  </a:cubicBezTo>
                  <a:cubicBezTo>
                    <a:pt x="699505" y="658620"/>
                    <a:pt x="707583" y="664274"/>
                    <a:pt x="715660" y="670737"/>
                  </a:cubicBezTo>
                  <a:cubicBezTo>
                    <a:pt x="740702" y="690931"/>
                    <a:pt x="776243" y="696585"/>
                    <a:pt x="794014" y="728088"/>
                  </a:cubicBezTo>
                  <a:cubicBezTo>
                    <a:pt x="823095" y="778978"/>
                    <a:pt x="854597" y="829060"/>
                    <a:pt x="885293" y="879950"/>
                  </a:cubicBezTo>
                  <a:cubicBezTo>
                    <a:pt x="888524" y="885604"/>
                    <a:pt x="894986" y="892874"/>
                    <a:pt x="887717" y="900144"/>
                  </a:cubicBezTo>
                  <a:cubicBezTo>
                    <a:pt x="879639" y="907414"/>
                    <a:pt x="873984" y="900952"/>
                    <a:pt x="867522" y="896913"/>
                  </a:cubicBezTo>
                  <a:cubicBezTo>
                    <a:pt x="842481" y="879950"/>
                    <a:pt x="819056" y="862179"/>
                    <a:pt x="793207" y="846024"/>
                  </a:cubicBezTo>
                  <a:cubicBezTo>
                    <a:pt x="773820" y="833099"/>
                    <a:pt x="764935" y="819367"/>
                    <a:pt x="772204" y="794326"/>
                  </a:cubicBezTo>
                  <a:cubicBezTo>
                    <a:pt x="780282" y="766861"/>
                    <a:pt x="768974" y="749091"/>
                    <a:pt x="745548" y="740205"/>
                  </a:cubicBezTo>
                  <a:cubicBezTo>
                    <a:pt x="738278" y="737782"/>
                    <a:pt x="729393" y="734550"/>
                    <a:pt x="724546" y="741013"/>
                  </a:cubicBezTo>
                  <a:cubicBezTo>
                    <a:pt x="718084" y="749091"/>
                    <a:pt x="727777" y="754745"/>
                    <a:pt x="733431" y="757976"/>
                  </a:cubicBezTo>
                  <a:cubicBezTo>
                    <a:pt x="747971" y="767669"/>
                    <a:pt x="752010" y="780594"/>
                    <a:pt x="741509" y="793518"/>
                  </a:cubicBezTo>
                  <a:cubicBezTo>
                    <a:pt x="731008" y="806442"/>
                    <a:pt x="716468" y="804019"/>
                    <a:pt x="704352" y="793518"/>
                  </a:cubicBezTo>
                  <a:cubicBezTo>
                    <a:pt x="694658" y="784632"/>
                    <a:pt x="685773" y="774939"/>
                    <a:pt x="676080" y="766861"/>
                  </a:cubicBezTo>
                  <a:cubicBezTo>
                    <a:pt x="672848" y="763631"/>
                    <a:pt x="668002" y="761207"/>
                    <a:pt x="663155" y="764438"/>
                  </a:cubicBezTo>
                  <a:cubicBezTo>
                    <a:pt x="657501" y="768477"/>
                    <a:pt x="657501" y="774132"/>
                    <a:pt x="660732" y="779786"/>
                  </a:cubicBezTo>
                  <a:cubicBezTo>
                    <a:pt x="664771" y="787864"/>
                    <a:pt x="670425" y="795942"/>
                    <a:pt x="675272" y="804019"/>
                  </a:cubicBezTo>
                  <a:cubicBezTo>
                    <a:pt x="679310" y="812097"/>
                    <a:pt x="688196" y="820175"/>
                    <a:pt x="680119" y="829060"/>
                  </a:cubicBezTo>
                  <a:cubicBezTo>
                    <a:pt x="672041" y="837946"/>
                    <a:pt x="662347" y="831483"/>
                    <a:pt x="654270" y="828252"/>
                  </a:cubicBezTo>
                  <a:cubicBezTo>
                    <a:pt x="644576" y="825021"/>
                    <a:pt x="635691" y="820175"/>
                    <a:pt x="625998" y="816136"/>
                  </a:cubicBezTo>
                  <a:cubicBezTo>
                    <a:pt x="618727" y="812905"/>
                    <a:pt x="610650" y="809674"/>
                    <a:pt x="606611" y="818559"/>
                  </a:cubicBezTo>
                  <a:cubicBezTo>
                    <a:pt x="602572" y="827444"/>
                    <a:pt x="609842" y="831483"/>
                    <a:pt x="617112" y="835522"/>
                  </a:cubicBezTo>
                  <a:cubicBezTo>
                    <a:pt x="629229" y="843600"/>
                    <a:pt x="646192" y="846024"/>
                    <a:pt x="653462" y="864602"/>
                  </a:cubicBezTo>
                  <a:cubicBezTo>
                    <a:pt x="638922" y="869449"/>
                    <a:pt x="627613" y="861371"/>
                    <a:pt x="615497" y="861371"/>
                  </a:cubicBezTo>
                  <a:cubicBezTo>
                    <a:pt x="608226" y="861371"/>
                    <a:pt x="598533" y="855716"/>
                    <a:pt x="596110" y="866218"/>
                  </a:cubicBezTo>
                  <a:cubicBezTo>
                    <a:pt x="593687" y="876719"/>
                    <a:pt x="604188" y="879950"/>
                    <a:pt x="612265" y="882373"/>
                  </a:cubicBezTo>
                  <a:cubicBezTo>
                    <a:pt x="623574" y="887220"/>
                    <a:pt x="638114" y="884797"/>
                    <a:pt x="650231" y="896913"/>
                  </a:cubicBezTo>
                  <a:cubicBezTo>
                    <a:pt x="641345" y="899336"/>
                    <a:pt x="610650" y="897721"/>
                    <a:pt x="608226" y="905799"/>
                  </a:cubicBezTo>
                  <a:cubicBezTo>
                    <a:pt x="608226" y="924377"/>
                    <a:pt x="680926" y="907414"/>
                    <a:pt x="706775" y="918723"/>
                  </a:cubicBezTo>
                  <a:cubicBezTo>
                    <a:pt x="794823" y="958304"/>
                    <a:pt x="871561" y="1014040"/>
                    <a:pt x="947491" y="1073008"/>
                  </a:cubicBezTo>
                  <a:cubicBezTo>
                    <a:pt x="955569" y="1079470"/>
                    <a:pt x="964455" y="1088356"/>
                    <a:pt x="955569" y="1098857"/>
                  </a:cubicBezTo>
                  <a:cubicBezTo>
                    <a:pt x="924874" y="1137630"/>
                    <a:pt x="921643" y="1185289"/>
                    <a:pt x="915989" y="1231331"/>
                  </a:cubicBezTo>
                  <a:cubicBezTo>
                    <a:pt x="915989" y="1232947"/>
                    <a:pt x="914373" y="1234563"/>
                    <a:pt x="911142" y="1240217"/>
                  </a:cubicBezTo>
                  <a:cubicBezTo>
                    <a:pt x="887717" y="1215984"/>
                    <a:pt x="875600" y="1187712"/>
                    <a:pt x="861868" y="1160247"/>
                  </a:cubicBezTo>
                  <a:cubicBezTo>
                    <a:pt x="849751" y="1135207"/>
                    <a:pt x="838442" y="1109358"/>
                    <a:pt x="827133" y="1083509"/>
                  </a:cubicBezTo>
                  <a:cubicBezTo>
                    <a:pt x="796438" y="1014040"/>
                    <a:pt x="747164" y="966382"/>
                    <a:pt x="636499" y="937302"/>
                  </a:cubicBezTo>
                  <a:cubicBezTo>
                    <a:pt x="589648" y="925993"/>
                    <a:pt x="508063" y="927609"/>
                    <a:pt x="455557" y="922762"/>
                  </a:cubicBezTo>
                  <a:cubicBezTo>
                    <a:pt x="392551" y="916300"/>
                    <a:pt x="341661" y="891259"/>
                    <a:pt x="305311" y="837138"/>
                  </a:cubicBezTo>
                  <a:cubicBezTo>
                    <a:pt x="205198" y="725378"/>
                    <a:pt x="268321" y="399875"/>
                    <a:pt x="30284" y="253702"/>
                  </a:cubicBezTo>
                  <a:cubicBezTo>
                    <a:pt x="13321" y="274704"/>
                    <a:pt x="1616" y="276065"/>
                    <a:pt x="0" y="296259"/>
                  </a:cubicBezTo>
                  <a:cubicBezTo>
                    <a:pt x="213882" y="419182"/>
                    <a:pt x="141757" y="655487"/>
                    <a:pt x="253614" y="837138"/>
                  </a:cubicBezTo>
                  <a:cubicBezTo>
                    <a:pt x="323301" y="950306"/>
                    <a:pt x="345700" y="956688"/>
                    <a:pt x="429709" y="967997"/>
                  </a:cubicBezTo>
                  <a:cubicBezTo>
                    <a:pt x="500793" y="977691"/>
                    <a:pt x="572685" y="970420"/>
                    <a:pt x="642961" y="986576"/>
                  </a:cubicBezTo>
                  <a:cubicBezTo>
                    <a:pt x="718084" y="1010809"/>
                    <a:pt x="758473" y="1045543"/>
                    <a:pt x="787552" y="1112589"/>
                  </a:cubicBezTo>
                  <a:cubicBezTo>
                    <a:pt x="814209" y="1173980"/>
                    <a:pt x="840058" y="1236986"/>
                    <a:pt x="882870" y="1289491"/>
                  </a:cubicBezTo>
                  <a:cubicBezTo>
                    <a:pt x="886908" y="1294338"/>
                    <a:pt x="894986" y="1299992"/>
                    <a:pt x="890140" y="1306455"/>
                  </a:cubicBezTo>
                  <a:cubicBezTo>
                    <a:pt x="879639" y="1321802"/>
                    <a:pt x="873984" y="1342805"/>
                    <a:pt x="852174" y="1344420"/>
                  </a:cubicBezTo>
                  <a:cubicBezTo>
                    <a:pt x="831980" y="1346035"/>
                    <a:pt x="827133" y="1328264"/>
                    <a:pt x="821479" y="1312917"/>
                  </a:cubicBezTo>
                  <a:cubicBezTo>
                    <a:pt x="817440" y="1300800"/>
                    <a:pt x="814209" y="1287876"/>
                    <a:pt x="810978" y="1274951"/>
                  </a:cubicBezTo>
                  <a:cubicBezTo>
                    <a:pt x="802900" y="1243448"/>
                    <a:pt x="796438" y="1211137"/>
                    <a:pt x="788360" y="1179634"/>
                  </a:cubicBezTo>
                  <a:cubicBezTo>
                    <a:pt x="779475" y="1147323"/>
                    <a:pt x="758473" y="1127129"/>
                    <a:pt x="725354" y="1119051"/>
                  </a:cubicBezTo>
                  <a:cubicBezTo>
                    <a:pt x="674464" y="1107742"/>
                    <a:pt x="626805" y="1116628"/>
                    <a:pt x="580762" y="1138437"/>
                  </a:cubicBezTo>
                  <a:cubicBezTo>
                    <a:pt x="526641" y="1156208"/>
                    <a:pt x="521795" y="1153785"/>
                    <a:pt x="505639" y="1099664"/>
                  </a:cubicBezTo>
                  <a:cubicBezTo>
                    <a:pt x="501600" y="1085124"/>
                    <a:pt x="498369" y="1070585"/>
                    <a:pt x="494331" y="1056045"/>
                  </a:cubicBezTo>
                  <a:cubicBezTo>
                    <a:pt x="491099" y="1046351"/>
                    <a:pt x="490292" y="1031004"/>
                    <a:pt x="475752" y="1031812"/>
                  </a:cubicBezTo>
                  <a:cubicBezTo>
                    <a:pt x="458788" y="1033427"/>
                    <a:pt x="465250" y="1048775"/>
                    <a:pt x="464443" y="1058468"/>
                  </a:cubicBezTo>
                  <a:cubicBezTo>
                    <a:pt x="459596" y="1104511"/>
                    <a:pt x="469289" y="1149746"/>
                    <a:pt x="470097" y="1194982"/>
                  </a:cubicBezTo>
                  <a:cubicBezTo>
                    <a:pt x="470905" y="1242640"/>
                    <a:pt x="481406" y="1249911"/>
                    <a:pt x="525026" y="1230524"/>
                  </a:cubicBezTo>
                  <a:lnTo>
                    <a:pt x="525026" y="1230524"/>
                  </a:lnTo>
                  <a:lnTo>
                    <a:pt x="525026" y="1230524"/>
                  </a:lnTo>
                  <a:cubicBezTo>
                    <a:pt x="575108" y="1220023"/>
                    <a:pt x="626805" y="1224869"/>
                    <a:pt x="676887" y="1209522"/>
                  </a:cubicBezTo>
                  <a:cubicBezTo>
                    <a:pt x="689812" y="1205483"/>
                    <a:pt x="700313" y="1213561"/>
                    <a:pt x="698697" y="1229716"/>
                  </a:cubicBezTo>
                  <a:cubicBezTo>
                    <a:pt x="695466" y="1267681"/>
                    <a:pt x="695466" y="1305647"/>
                    <a:pt x="701120" y="1343612"/>
                  </a:cubicBezTo>
                  <a:cubicBezTo>
                    <a:pt x="701929" y="1348459"/>
                    <a:pt x="703544" y="1355729"/>
                    <a:pt x="697082" y="1358152"/>
                  </a:cubicBezTo>
                  <a:cubicBezTo>
                    <a:pt x="690619" y="1360575"/>
                    <a:pt x="686581" y="1354921"/>
                    <a:pt x="683349" y="1350882"/>
                  </a:cubicBezTo>
                  <a:cubicBezTo>
                    <a:pt x="665579" y="1333919"/>
                    <a:pt x="650231" y="1315340"/>
                    <a:pt x="627613" y="1304839"/>
                  </a:cubicBezTo>
                  <a:cubicBezTo>
                    <a:pt x="597725" y="1291914"/>
                    <a:pt x="568646" y="1295953"/>
                    <a:pt x="542797" y="1314532"/>
                  </a:cubicBezTo>
                  <a:cubicBezTo>
                    <a:pt x="505639" y="1341189"/>
                    <a:pt x="475752" y="1374307"/>
                    <a:pt x="449095" y="1410657"/>
                  </a:cubicBezTo>
                  <a:cubicBezTo>
                    <a:pt x="425670" y="1442161"/>
                    <a:pt x="414361" y="1444584"/>
                    <a:pt x="382050" y="1421966"/>
                  </a:cubicBezTo>
                  <a:cubicBezTo>
                    <a:pt x="365894" y="1410657"/>
                    <a:pt x="352970" y="1396117"/>
                    <a:pt x="337622" y="1384001"/>
                  </a:cubicBezTo>
                  <a:cubicBezTo>
                    <a:pt x="329544" y="1377539"/>
                    <a:pt x="319043" y="1370269"/>
                    <a:pt x="310158" y="1377539"/>
                  </a:cubicBezTo>
                  <a:cubicBezTo>
                    <a:pt x="300465" y="1385616"/>
                    <a:pt x="304504" y="1396925"/>
                    <a:pt x="309350" y="1408234"/>
                  </a:cubicBezTo>
                  <a:cubicBezTo>
                    <a:pt x="315812" y="1424390"/>
                    <a:pt x="332776" y="1429236"/>
                    <a:pt x="341661" y="1442968"/>
                  </a:cubicBezTo>
                  <a:cubicBezTo>
                    <a:pt x="361048" y="1475279"/>
                    <a:pt x="386897" y="1502744"/>
                    <a:pt x="413553" y="1528593"/>
                  </a:cubicBezTo>
                  <a:cubicBezTo>
                    <a:pt x="434555" y="1548787"/>
                    <a:pt x="449095" y="1548787"/>
                    <a:pt x="465250" y="1524554"/>
                  </a:cubicBezTo>
                  <a:cubicBezTo>
                    <a:pt x="483830" y="1497897"/>
                    <a:pt x="507255" y="1476895"/>
                    <a:pt x="533104" y="1458316"/>
                  </a:cubicBezTo>
                  <a:cubicBezTo>
                    <a:pt x="546028" y="1448623"/>
                    <a:pt x="558144" y="1438929"/>
                    <a:pt x="567838" y="1426005"/>
                  </a:cubicBezTo>
                  <a:cubicBezTo>
                    <a:pt x="591263" y="1392079"/>
                    <a:pt x="597725" y="1392886"/>
                    <a:pt x="616304" y="1428428"/>
                  </a:cubicBezTo>
                  <a:cubicBezTo>
                    <a:pt x="636499" y="1468009"/>
                    <a:pt x="660732" y="1505167"/>
                    <a:pt x="700313" y="1527784"/>
                  </a:cubicBezTo>
                  <a:cubicBezTo>
                    <a:pt x="726969" y="1543132"/>
                    <a:pt x="735855" y="1565750"/>
                    <a:pt x="739086" y="1594022"/>
                  </a:cubicBezTo>
                  <a:cubicBezTo>
                    <a:pt x="743125" y="1625525"/>
                    <a:pt x="752818" y="1656221"/>
                    <a:pt x="764935" y="1685300"/>
                  </a:cubicBezTo>
                  <a:cubicBezTo>
                    <a:pt x="802900" y="1775771"/>
                    <a:pt x="875600" y="1804043"/>
                    <a:pt x="972533" y="1762039"/>
                  </a:cubicBezTo>
                  <a:cubicBezTo>
                    <a:pt x="1099353" y="1707918"/>
                    <a:pt x="1204363" y="1623910"/>
                    <a:pt x="1281102" y="1509206"/>
                  </a:cubicBezTo>
                  <a:cubicBezTo>
                    <a:pt x="1348148" y="1409042"/>
                    <a:pt x="1410346" y="1305647"/>
                    <a:pt x="1474160" y="1203059"/>
                  </a:cubicBezTo>
                  <a:cubicBezTo>
                    <a:pt x="1485469" y="1184481"/>
                    <a:pt x="1495970" y="1165902"/>
                    <a:pt x="1508087" y="1148131"/>
                  </a:cubicBezTo>
                  <a:cubicBezTo>
                    <a:pt x="1557361" y="1070585"/>
                    <a:pt x="1563015" y="986576"/>
                    <a:pt x="1547667" y="899336"/>
                  </a:cubicBezTo>
                  <a:lnTo>
                    <a:pt x="1547667" y="899336"/>
                  </a:lnTo>
                  <a:lnTo>
                    <a:pt x="1547667" y="899336"/>
                  </a:lnTo>
                  <a:cubicBezTo>
                    <a:pt x="1544437" y="889643"/>
                    <a:pt x="1542821" y="879142"/>
                    <a:pt x="1538782" y="869449"/>
                  </a:cubicBezTo>
                  <a:cubicBezTo>
                    <a:pt x="1499201" y="761207"/>
                    <a:pt x="1505664" y="656197"/>
                    <a:pt x="1565439" y="556840"/>
                  </a:cubicBezTo>
                  <a:cubicBezTo>
                    <a:pt x="1579978" y="532607"/>
                    <a:pt x="1592903" y="507566"/>
                    <a:pt x="1598558" y="480102"/>
                  </a:cubicBezTo>
                  <a:cubicBezTo>
                    <a:pt x="1611482" y="385592"/>
                    <a:pt x="1605020" y="290275"/>
                    <a:pt x="1573516" y="197381"/>
                  </a:cubicBezTo>
                  <a:close/>
                </a:path>
              </a:pathLst>
            </a:custGeom>
            <a:solidFill>
              <a:schemeClr val="accent1"/>
            </a:solidFill>
            <a:ln w="80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9CDC536-BA6C-456A-B58A-1466E43DB413}"/>
              </a:ext>
            </a:extLst>
          </p:cNvPr>
          <p:cNvGrpSpPr/>
          <p:nvPr/>
        </p:nvGrpSpPr>
        <p:grpSpPr>
          <a:xfrm>
            <a:off x="9550585" y="3013054"/>
            <a:ext cx="2595780" cy="3666410"/>
            <a:chOff x="7892608" y="1063756"/>
            <a:chExt cx="3975863" cy="5615708"/>
          </a:xfrm>
        </p:grpSpPr>
        <p:sp>
          <p:nvSpPr>
            <p:cNvPr id="20" name="Freeform: Shape 4">
              <a:extLst>
                <a:ext uri="{FF2B5EF4-FFF2-40B4-BE49-F238E27FC236}">
                  <a16:creationId xmlns:a16="http://schemas.microsoft.com/office/drawing/2014/main" id="{C621D797-D997-46CD-94F1-3EF27AB5652A}"/>
                </a:ext>
              </a:extLst>
            </p:cNvPr>
            <p:cNvSpPr/>
            <p:nvPr/>
          </p:nvSpPr>
          <p:spPr>
            <a:xfrm flipH="1">
              <a:off x="9581788" y="1063756"/>
              <a:ext cx="1452759" cy="1906147"/>
            </a:xfrm>
            <a:custGeom>
              <a:avLst/>
              <a:gdLst>
                <a:gd name="connsiteX0" fmla="*/ 1738997 w 1774485"/>
                <a:gd name="connsiteY0" fmla="*/ 582037 h 2328279"/>
                <a:gd name="connsiteX1" fmla="*/ 1502592 w 1774485"/>
                <a:gd name="connsiteY1" fmla="*/ 193900 h 2328279"/>
                <a:gd name="connsiteX2" fmla="*/ 973453 w 1774485"/>
                <a:gd name="connsiteY2" fmla="*/ 2514 h 2328279"/>
                <a:gd name="connsiteX3" fmla="*/ 602715 w 1774485"/>
                <a:gd name="connsiteY3" fmla="*/ 35427 h 2328279"/>
                <a:gd name="connsiteX4" fmla="*/ 294540 w 1774485"/>
                <a:gd name="connsiteY4" fmla="*/ 148373 h 2328279"/>
                <a:gd name="connsiteX5" fmla="*/ 124902 w 1774485"/>
                <a:gd name="connsiteY5" fmla="*/ 311994 h 2328279"/>
                <a:gd name="connsiteX6" fmla="*/ 71981 w 1774485"/>
                <a:gd name="connsiteY6" fmla="*/ 481269 h 2328279"/>
                <a:gd name="connsiteX7" fmla="*/ 56394 w 1774485"/>
                <a:gd name="connsiteY7" fmla="*/ 619299 h 2328279"/>
                <a:gd name="connsiteX8" fmla="*/ 11593 w 1774485"/>
                <a:gd name="connsiteY8" fmla="*/ 825982 h 2328279"/>
                <a:gd name="connsiteX9" fmla="*/ 31746 w 1774485"/>
                <a:gd name="connsiteY9" fmla="*/ 1118135 h 2328279"/>
                <a:gd name="connsiteX10" fmla="*/ 36893 w 1774485"/>
                <a:gd name="connsiteY10" fmla="*/ 1181931 h 2328279"/>
                <a:gd name="connsiteX11" fmla="*/ 55307 w 1774485"/>
                <a:gd name="connsiteY11" fmla="*/ 1398400 h 2328279"/>
                <a:gd name="connsiteX12" fmla="*/ 146288 w 1774485"/>
                <a:gd name="connsiteY12" fmla="*/ 1616391 h 2328279"/>
                <a:gd name="connsiteX13" fmla="*/ 61252 w 1774485"/>
                <a:gd name="connsiteY13" fmla="*/ 1907893 h 2328279"/>
                <a:gd name="connsiteX14" fmla="*/ 283158 w 1774485"/>
                <a:gd name="connsiteY14" fmla="*/ 2278413 h 2328279"/>
                <a:gd name="connsiteX15" fmla="*/ 362177 w 1774485"/>
                <a:gd name="connsiteY15" fmla="*/ 2254127 h 2328279"/>
                <a:gd name="connsiteX16" fmla="*/ 710949 w 1774485"/>
                <a:gd name="connsiteY16" fmla="*/ 2306614 h 2328279"/>
                <a:gd name="connsiteX17" fmla="*/ 1732980 w 1774485"/>
                <a:gd name="connsiteY17" fmla="*/ 1369474 h 2328279"/>
                <a:gd name="connsiteX18" fmla="*/ 1772779 w 1774485"/>
                <a:gd name="connsiteY18" fmla="*/ 1262690 h 2328279"/>
                <a:gd name="connsiteX19" fmla="*/ 1767995 w 1774485"/>
                <a:gd name="connsiteY19" fmla="*/ 1052962 h 2328279"/>
                <a:gd name="connsiteX20" fmla="*/ 1770314 w 1774485"/>
                <a:gd name="connsiteY20" fmla="*/ 1010553 h 2328279"/>
                <a:gd name="connsiteX21" fmla="*/ 1738997 w 1774485"/>
                <a:gd name="connsiteY21" fmla="*/ 582037 h 232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4485" h="2328279">
                  <a:moveTo>
                    <a:pt x="1738997" y="582037"/>
                  </a:moveTo>
                  <a:cubicBezTo>
                    <a:pt x="1703112" y="427043"/>
                    <a:pt x="1627935" y="294523"/>
                    <a:pt x="1502592" y="193900"/>
                  </a:cubicBezTo>
                  <a:cubicBezTo>
                    <a:pt x="1348250" y="70007"/>
                    <a:pt x="1167594" y="15491"/>
                    <a:pt x="973453" y="2514"/>
                  </a:cubicBezTo>
                  <a:cubicBezTo>
                    <a:pt x="848617" y="-5823"/>
                    <a:pt x="724578" y="6936"/>
                    <a:pt x="602715" y="35427"/>
                  </a:cubicBezTo>
                  <a:cubicBezTo>
                    <a:pt x="495495" y="60510"/>
                    <a:pt x="390813" y="93132"/>
                    <a:pt x="294540" y="148373"/>
                  </a:cubicBezTo>
                  <a:cubicBezTo>
                    <a:pt x="224292" y="188680"/>
                    <a:pt x="164629" y="240442"/>
                    <a:pt x="124902" y="311994"/>
                  </a:cubicBezTo>
                  <a:cubicBezTo>
                    <a:pt x="95759" y="364553"/>
                    <a:pt x="82203" y="422331"/>
                    <a:pt x="71981" y="481269"/>
                  </a:cubicBezTo>
                  <a:cubicBezTo>
                    <a:pt x="64079" y="527086"/>
                    <a:pt x="66544" y="573917"/>
                    <a:pt x="56394" y="619299"/>
                  </a:cubicBezTo>
                  <a:cubicBezTo>
                    <a:pt x="40953" y="688097"/>
                    <a:pt x="24279" y="756604"/>
                    <a:pt x="11593" y="825982"/>
                  </a:cubicBezTo>
                  <a:cubicBezTo>
                    <a:pt x="-6676" y="925154"/>
                    <a:pt x="-5734" y="1023167"/>
                    <a:pt x="31746" y="1118135"/>
                  </a:cubicBezTo>
                  <a:cubicBezTo>
                    <a:pt x="40373" y="1139884"/>
                    <a:pt x="41533" y="1159530"/>
                    <a:pt x="36893" y="1181931"/>
                  </a:cubicBezTo>
                  <a:cubicBezTo>
                    <a:pt x="21597" y="1255730"/>
                    <a:pt x="20147" y="1328732"/>
                    <a:pt x="55307" y="1398400"/>
                  </a:cubicBezTo>
                  <a:cubicBezTo>
                    <a:pt x="61469" y="1367227"/>
                    <a:pt x="135994" y="1540997"/>
                    <a:pt x="146288" y="1616391"/>
                  </a:cubicBezTo>
                  <a:cubicBezTo>
                    <a:pt x="94527" y="1684246"/>
                    <a:pt x="61252" y="1789509"/>
                    <a:pt x="61252" y="1907893"/>
                  </a:cubicBezTo>
                  <a:cubicBezTo>
                    <a:pt x="61252" y="2112545"/>
                    <a:pt x="160569" y="2278413"/>
                    <a:pt x="283158" y="2278413"/>
                  </a:cubicBezTo>
                  <a:cubicBezTo>
                    <a:pt x="310996" y="2278413"/>
                    <a:pt x="337601" y="2269786"/>
                    <a:pt x="362177" y="2254127"/>
                  </a:cubicBezTo>
                  <a:cubicBezTo>
                    <a:pt x="444604" y="2380993"/>
                    <a:pt x="596625" y="2306614"/>
                    <a:pt x="710949" y="2306614"/>
                  </a:cubicBezTo>
                  <a:cubicBezTo>
                    <a:pt x="988459" y="2306614"/>
                    <a:pt x="1654178" y="1780085"/>
                    <a:pt x="1732980" y="1369474"/>
                  </a:cubicBezTo>
                  <a:cubicBezTo>
                    <a:pt x="1739577" y="1334894"/>
                    <a:pt x="1769300" y="1297777"/>
                    <a:pt x="1772779" y="1262690"/>
                  </a:cubicBezTo>
                  <a:cubicBezTo>
                    <a:pt x="1779449" y="1195560"/>
                    <a:pt x="1764152" y="1120310"/>
                    <a:pt x="1767995" y="1052962"/>
                  </a:cubicBezTo>
                  <a:cubicBezTo>
                    <a:pt x="1769517" y="1038246"/>
                    <a:pt x="1770314" y="1024110"/>
                    <a:pt x="1770314" y="1010553"/>
                  </a:cubicBezTo>
                  <a:cubicBezTo>
                    <a:pt x="1776694" y="866434"/>
                    <a:pt x="1771620" y="723039"/>
                    <a:pt x="1738997" y="582037"/>
                  </a:cubicBezTo>
                  <a:close/>
                </a:path>
              </a:pathLst>
            </a:custGeom>
            <a:solidFill>
              <a:srgbClr val="000000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5">
              <a:extLst>
                <a:ext uri="{FF2B5EF4-FFF2-40B4-BE49-F238E27FC236}">
                  <a16:creationId xmlns:a16="http://schemas.microsoft.com/office/drawing/2014/main" id="{28692F39-4787-4813-A844-B17A1005405F}"/>
                </a:ext>
              </a:extLst>
            </p:cNvPr>
            <p:cNvSpPr/>
            <p:nvPr/>
          </p:nvSpPr>
          <p:spPr>
            <a:xfrm flipH="1">
              <a:off x="7892608" y="3306668"/>
              <a:ext cx="3975863" cy="3372796"/>
            </a:xfrm>
            <a:custGeom>
              <a:avLst/>
              <a:gdLst>
                <a:gd name="connsiteX0" fmla="*/ 4832254 w 4856351"/>
                <a:gd name="connsiteY0" fmla="*/ 3426898 h 4119729"/>
                <a:gd name="connsiteX1" fmla="*/ 4854147 w 4856351"/>
                <a:gd name="connsiteY1" fmla="*/ 3293363 h 4119729"/>
                <a:gd name="connsiteX2" fmla="*/ 4836313 w 4856351"/>
                <a:gd name="connsiteY2" fmla="*/ 2987072 h 4119729"/>
                <a:gd name="connsiteX3" fmla="*/ 4726774 w 4856351"/>
                <a:gd name="connsiteY3" fmla="*/ 2509985 h 4119729"/>
                <a:gd name="connsiteX4" fmla="*/ 3900986 w 4856351"/>
                <a:gd name="connsiteY4" fmla="*/ 394081 h 4119729"/>
                <a:gd name="connsiteX5" fmla="*/ 3468048 w 4856351"/>
                <a:gd name="connsiteY5" fmla="*/ 67710 h 4119729"/>
                <a:gd name="connsiteX6" fmla="*/ 2825745 w 4856351"/>
                <a:gd name="connsiteY6" fmla="*/ 30883 h 4119729"/>
                <a:gd name="connsiteX7" fmla="*/ 1054119 w 4856351"/>
                <a:gd name="connsiteY7" fmla="*/ 104755 h 4119729"/>
                <a:gd name="connsiteX8" fmla="*/ 158519 w 4856351"/>
                <a:gd name="connsiteY8" fmla="*/ 401258 h 4119729"/>
                <a:gd name="connsiteX9" fmla="*/ 13675 w 4856351"/>
                <a:gd name="connsiteY9" fmla="*/ 574883 h 4119729"/>
                <a:gd name="connsiteX10" fmla="*/ 46 w 4856351"/>
                <a:gd name="connsiteY10" fmla="*/ 719147 h 4119729"/>
                <a:gd name="connsiteX11" fmla="*/ 81095 w 4856351"/>
                <a:gd name="connsiteY11" fmla="*/ 1425898 h 4119729"/>
                <a:gd name="connsiteX12" fmla="*/ 449948 w 4856351"/>
                <a:gd name="connsiteY12" fmla="*/ 2842518 h 4119729"/>
                <a:gd name="connsiteX13" fmla="*/ 921743 w 4856351"/>
                <a:gd name="connsiteY13" fmla="*/ 3650254 h 4119729"/>
                <a:gd name="connsiteX14" fmla="*/ 942115 w 4856351"/>
                <a:gd name="connsiteY14" fmla="*/ 3752616 h 4119729"/>
                <a:gd name="connsiteX15" fmla="*/ 854178 w 4856351"/>
                <a:gd name="connsiteY15" fmla="*/ 4119730 h 4119729"/>
                <a:gd name="connsiteX16" fmla="*/ 4525674 w 4856351"/>
                <a:gd name="connsiteY16" fmla="*/ 4119512 h 4119729"/>
                <a:gd name="connsiteX17" fmla="*/ 4832254 w 4856351"/>
                <a:gd name="connsiteY17" fmla="*/ 3426898 h 411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6351" h="4119729">
                  <a:moveTo>
                    <a:pt x="4832254" y="3426898"/>
                  </a:moveTo>
                  <a:cubicBezTo>
                    <a:pt x="4843925" y="3379704"/>
                    <a:pt x="4851320" y="3336859"/>
                    <a:pt x="4854147" y="3293363"/>
                  </a:cubicBezTo>
                  <a:cubicBezTo>
                    <a:pt x="4860672" y="3190565"/>
                    <a:pt x="4852117" y="3088492"/>
                    <a:pt x="4836313" y="2987072"/>
                  </a:cubicBezTo>
                  <a:cubicBezTo>
                    <a:pt x="4811158" y="2825481"/>
                    <a:pt x="4774475" y="2666501"/>
                    <a:pt x="4726774" y="2509985"/>
                  </a:cubicBezTo>
                  <a:cubicBezTo>
                    <a:pt x="4652684" y="2267127"/>
                    <a:pt x="3965144" y="510870"/>
                    <a:pt x="3900986" y="394081"/>
                  </a:cubicBezTo>
                  <a:cubicBezTo>
                    <a:pt x="3805728" y="220746"/>
                    <a:pt x="3667771" y="104102"/>
                    <a:pt x="3468048" y="67710"/>
                  </a:cubicBezTo>
                  <a:cubicBezTo>
                    <a:pt x="3359741" y="47991"/>
                    <a:pt x="2835097" y="32260"/>
                    <a:pt x="2825745" y="30883"/>
                  </a:cubicBezTo>
                  <a:cubicBezTo>
                    <a:pt x="2142700" y="-68580"/>
                    <a:pt x="1056004" y="103957"/>
                    <a:pt x="1054119" y="104755"/>
                  </a:cubicBezTo>
                  <a:cubicBezTo>
                    <a:pt x="828878" y="203855"/>
                    <a:pt x="221879" y="368925"/>
                    <a:pt x="158519" y="401258"/>
                  </a:cubicBezTo>
                  <a:cubicBezTo>
                    <a:pt x="84212" y="439101"/>
                    <a:pt x="33538" y="493109"/>
                    <a:pt x="13675" y="574883"/>
                  </a:cubicBezTo>
                  <a:cubicBezTo>
                    <a:pt x="2148" y="622367"/>
                    <a:pt x="-389" y="670576"/>
                    <a:pt x="46" y="719147"/>
                  </a:cubicBezTo>
                  <a:cubicBezTo>
                    <a:pt x="916" y="813536"/>
                    <a:pt x="59274" y="1284462"/>
                    <a:pt x="81095" y="1425898"/>
                  </a:cubicBezTo>
                  <a:cubicBezTo>
                    <a:pt x="108353" y="1602206"/>
                    <a:pt x="332144" y="2553989"/>
                    <a:pt x="449948" y="2842518"/>
                  </a:cubicBezTo>
                  <a:cubicBezTo>
                    <a:pt x="568984" y="3134091"/>
                    <a:pt x="719338" y="3407686"/>
                    <a:pt x="921743" y="3650254"/>
                  </a:cubicBezTo>
                  <a:cubicBezTo>
                    <a:pt x="950089" y="3684254"/>
                    <a:pt x="961398" y="3713252"/>
                    <a:pt x="942115" y="3752616"/>
                  </a:cubicBezTo>
                  <a:cubicBezTo>
                    <a:pt x="941824" y="3753196"/>
                    <a:pt x="886076" y="3947845"/>
                    <a:pt x="854178" y="4119730"/>
                  </a:cubicBezTo>
                  <a:cubicBezTo>
                    <a:pt x="867880" y="4119657"/>
                    <a:pt x="3388159" y="4119440"/>
                    <a:pt x="4525674" y="4119512"/>
                  </a:cubicBezTo>
                  <a:cubicBezTo>
                    <a:pt x="4525529" y="4119585"/>
                    <a:pt x="4747000" y="3699333"/>
                    <a:pt x="4832254" y="342689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65AFDB82-3CA8-4C65-AEF2-22EA4B221417}"/>
                </a:ext>
              </a:extLst>
            </p:cNvPr>
            <p:cNvSpPr/>
            <p:nvPr/>
          </p:nvSpPr>
          <p:spPr>
            <a:xfrm flipH="1">
              <a:off x="9292720" y="2929081"/>
              <a:ext cx="1743969" cy="2284209"/>
            </a:xfrm>
            <a:custGeom>
              <a:avLst/>
              <a:gdLst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453053 w 1743969"/>
                <a:gd name="connsiteY3" fmla="*/ 793 h 2284209"/>
                <a:gd name="connsiteX4" fmla="*/ 261203 w 1743969"/>
                <a:gd name="connsiteY4" fmla="*/ 8367 h 2284209"/>
                <a:gd name="connsiteX5" fmla="*/ 243517 w 1743969"/>
                <a:gd name="connsiteY5" fmla="*/ 17329 h 2284209"/>
                <a:gd name="connsiteX6" fmla="*/ 36204 w 1743969"/>
                <a:gd name="connsiteY6" fmla="*/ 461689 h 2284209"/>
                <a:gd name="connsiteX7" fmla="*/ 0 w 1743969"/>
                <a:gd name="connsiteY7" fmla="*/ 884684 h 2284209"/>
                <a:gd name="connsiteX8" fmla="*/ 221735 w 1743969"/>
                <a:gd name="connsiteY8" fmla="*/ 758563 h 2284209"/>
                <a:gd name="connsiteX9" fmla="*/ 242330 w 1743969"/>
                <a:gd name="connsiteY9" fmla="*/ 768415 h 2284209"/>
                <a:gd name="connsiteX10" fmla="*/ 489942 w 1743969"/>
                <a:gd name="connsiteY10" fmla="*/ 1872937 h 2284209"/>
                <a:gd name="connsiteX11" fmla="*/ 573389 w 1743969"/>
                <a:gd name="connsiteY11" fmla="*/ 1849019 h 2284209"/>
                <a:gd name="connsiteX12" fmla="*/ 328270 w 1743969"/>
                <a:gd name="connsiteY12" fmla="*/ 755358 h 2284209"/>
                <a:gd name="connsiteX13" fmla="*/ 341150 w 1743969"/>
                <a:gd name="connsiteY13" fmla="*/ 739927 h 2284209"/>
                <a:gd name="connsiteX14" fmla="*/ 403528 w 1743969"/>
                <a:gd name="connsiteY14" fmla="*/ 752331 h 2284209"/>
                <a:gd name="connsiteX15" fmla="*/ 624906 w 1743969"/>
                <a:gd name="connsiteY15" fmla="*/ 773045 h 2284209"/>
                <a:gd name="connsiteX16" fmla="*/ 640219 w 1743969"/>
                <a:gd name="connsiteY16" fmla="*/ 781058 h 2284209"/>
                <a:gd name="connsiteX17" fmla="*/ 1054429 w 1743969"/>
                <a:gd name="connsiteY17" fmla="*/ 1526803 h 2284209"/>
                <a:gd name="connsiteX18" fmla="*/ 1198118 w 1743969"/>
                <a:gd name="connsiteY18" fmla="*/ 1792636 h 2284209"/>
                <a:gd name="connsiteX19" fmla="*/ 1365602 w 1743969"/>
                <a:gd name="connsiteY19" fmla="*/ 2257713 h 2284209"/>
                <a:gd name="connsiteX20" fmla="*/ 1374221 w 1743969"/>
                <a:gd name="connsiteY20" fmla="*/ 2284209 h 2284209"/>
                <a:gd name="connsiteX21" fmla="*/ 1374221 w 1743969"/>
                <a:gd name="connsiteY21" fmla="*/ 1566208 h 2284209"/>
                <a:gd name="connsiteX22" fmla="*/ 1367852 w 1743969"/>
                <a:gd name="connsiteY22" fmla="*/ 1510669 h 2284209"/>
                <a:gd name="connsiteX23" fmla="*/ 1329343 w 1743969"/>
                <a:gd name="connsiteY23" fmla="*/ 1144226 h 2284209"/>
                <a:gd name="connsiteX24" fmla="*/ 1332132 w 1743969"/>
                <a:gd name="connsiteY24" fmla="*/ 979467 h 2284209"/>
                <a:gd name="connsiteX25" fmla="*/ 1382284 w 1743969"/>
                <a:gd name="connsiteY25" fmla="*/ 749542 h 2284209"/>
                <a:gd name="connsiteX26" fmla="*/ 1412256 w 1743969"/>
                <a:gd name="connsiteY26" fmla="*/ 652325 h 2284209"/>
                <a:gd name="connsiteX27" fmla="*/ 1434038 w 1743969"/>
                <a:gd name="connsiteY27" fmla="*/ 633333 h 2284209"/>
                <a:gd name="connsiteX28" fmla="*/ 1444009 w 1743969"/>
                <a:gd name="connsiteY28" fmla="*/ 650248 h 2284209"/>
                <a:gd name="connsiteX29" fmla="*/ 1450078 w 1743969"/>
                <a:gd name="connsiteY29" fmla="*/ 666755 h 2284209"/>
                <a:gd name="connsiteX30" fmla="*/ 1450078 w 1743969"/>
                <a:gd name="connsiteY30" fmla="*/ 613125 h 2284209"/>
                <a:gd name="connsiteX31" fmla="*/ 1480184 w 1743969"/>
                <a:gd name="connsiteY31" fmla="*/ 613125 h 2284209"/>
                <a:gd name="connsiteX32" fmla="*/ 1478432 w 1743969"/>
                <a:gd name="connsiteY32" fmla="*/ 608286 h 2284209"/>
                <a:gd name="connsiteX33" fmla="*/ 1482053 w 1743969"/>
                <a:gd name="connsiteY33" fmla="*/ 590125 h 2284209"/>
                <a:gd name="connsiteX34" fmla="*/ 1512678 w 1743969"/>
                <a:gd name="connsiteY34" fmla="*/ 549588 h 2284209"/>
                <a:gd name="connsiteX35" fmla="*/ 1535113 w 1743969"/>
                <a:gd name="connsiteY35" fmla="*/ 540151 h 2284209"/>
                <a:gd name="connsiteX36" fmla="*/ 1743969 w 1743969"/>
                <a:gd name="connsiteY36" fmla="*/ 597900 h 2284209"/>
                <a:gd name="connsiteX37" fmla="*/ 1462704 w 1743969"/>
                <a:gd name="connsiteY37" fmla="*/ 380379 h 2284209"/>
                <a:gd name="connsiteX38" fmla="*/ 1096272 w 1743969"/>
                <a:gd name="connsiteY38" fmla="*/ 130986 h 2284209"/>
                <a:gd name="connsiteX39" fmla="*/ 453053 w 1743969"/>
                <a:gd name="connsiteY39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450078 w 1743969"/>
                <a:gd name="connsiteY30" fmla="*/ 666755 h 2284209"/>
                <a:gd name="connsiteX31" fmla="*/ 1450078 w 1743969"/>
                <a:gd name="connsiteY31" fmla="*/ 613125 h 2284209"/>
                <a:gd name="connsiteX32" fmla="*/ 1480184 w 1743969"/>
                <a:gd name="connsiteY32" fmla="*/ 613125 h 2284209"/>
                <a:gd name="connsiteX33" fmla="*/ 1478432 w 1743969"/>
                <a:gd name="connsiteY33" fmla="*/ 608286 h 2284209"/>
                <a:gd name="connsiteX34" fmla="*/ 1512678 w 1743969"/>
                <a:gd name="connsiteY34" fmla="*/ 549588 h 2284209"/>
                <a:gd name="connsiteX35" fmla="*/ 1535113 w 1743969"/>
                <a:gd name="connsiteY35" fmla="*/ 540151 h 2284209"/>
                <a:gd name="connsiteX36" fmla="*/ 1743969 w 1743969"/>
                <a:gd name="connsiteY36" fmla="*/ 597900 h 2284209"/>
                <a:gd name="connsiteX37" fmla="*/ 1462704 w 1743969"/>
                <a:gd name="connsiteY37" fmla="*/ 380379 h 2284209"/>
                <a:gd name="connsiteX38" fmla="*/ 1096272 w 1743969"/>
                <a:gd name="connsiteY38" fmla="*/ 130986 h 2284209"/>
                <a:gd name="connsiteX39" fmla="*/ 453053 w 1743969"/>
                <a:gd name="connsiteY39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450078 w 1743969"/>
                <a:gd name="connsiteY30" fmla="*/ 666755 h 2284209"/>
                <a:gd name="connsiteX31" fmla="*/ 1450078 w 1743969"/>
                <a:gd name="connsiteY31" fmla="*/ 613125 h 2284209"/>
                <a:gd name="connsiteX32" fmla="*/ 1480184 w 1743969"/>
                <a:gd name="connsiteY32" fmla="*/ 613125 h 2284209"/>
                <a:gd name="connsiteX33" fmla="*/ 1512678 w 1743969"/>
                <a:gd name="connsiteY33" fmla="*/ 549588 h 2284209"/>
                <a:gd name="connsiteX34" fmla="*/ 1535113 w 1743969"/>
                <a:gd name="connsiteY34" fmla="*/ 540151 h 2284209"/>
                <a:gd name="connsiteX35" fmla="*/ 1743969 w 1743969"/>
                <a:gd name="connsiteY35" fmla="*/ 597900 h 2284209"/>
                <a:gd name="connsiteX36" fmla="*/ 1462704 w 1743969"/>
                <a:gd name="connsiteY36" fmla="*/ 380379 h 2284209"/>
                <a:gd name="connsiteX37" fmla="*/ 1096272 w 1743969"/>
                <a:gd name="connsiteY37" fmla="*/ 130986 h 2284209"/>
                <a:gd name="connsiteX38" fmla="*/ 453053 w 1743969"/>
                <a:gd name="connsiteY38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450078 w 1743969"/>
                <a:gd name="connsiteY30" fmla="*/ 613125 h 2284209"/>
                <a:gd name="connsiteX31" fmla="*/ 1480184 w 1743969"/>
                <a:gd name="connsiteY31" fmla="*/ 613125 h 2284209"/>
                <a:gd name="connsiteX32" fmla="*/ 1512678 w 1743969"/>
                <a:gd name="connsiteY32" fmla="*/ 549588 h 2284209"/>
                <a:gd name="connsiteX33" fmla="*/ 1535113 w 1743969"/>
                <a:gd name="connsiteY33" fmla="*/ 540151 h 2284209"/>
                <a:gd name="connsiteX34" fmla="*/ 1743969 w 1743969"/>
                <a:gd name="connsiteY34" fmla="*/ 597900 h 2284209"/>
                <a:gd name="connsiteX35" fmla="*/ 1462704 w 1743969"/>
                <a:gd name="connsiteY35" fmla="*/ 380379 h 2284209"/>
                <a:gd name="connsiteX36" fmla="*/ 1096272 w 1743969"/>
                <a:gd name="connsiteY36" fmla="*/ 130986 h 2284209"/>
                <a:gd name="connsiteX37" fmla="*/ 453053 w 1743969"/>
                <a:gd name="connsiteY37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450078 w 1743969"/>
                <a:gd name="connsiteY30" fmla="*/ 613125 h 2284209"/>
                <a:gd name="connsiteX31" fmla="*/ 1512678 w 1743969"/>
                <a:gd name="connsiteY31" fmla="*/ 549588 h 2284209"/>
                <a:gd name="connsiteX32" fmla="*/ 1535113 w 1743969"/>
                <a:gd name="connsiteY32" fmla="*/ 540151 h 2284209"/>
                <a:gd name="connsiteX33" fmla="*/ 1743969 w 1743969"/>
                <a:gd name="connsiteY33" fmla="*/ 597900 h 2284209"/>
                <a:gd name="connsiteX34" fmla="*/ 1462704 w 1743969"/>
                <a:gd name="connsiteY34" fmla="*/ 380379 h 2284209"/>
                <a:gd name="connsiteX35" fmla="*/ 1096272 w 1743969"/>
                <a:gd name="connsiteY35" fmla="*/ 130986 h 2284209"/>
                <a:gd name="connsiteX36" fmla="*/ 453053 w 1743969"/>
                <a:gd name="connsiteY36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444009 w 1743969"/>
                <a:gd name="connsiteY29" fmla="*/ 650248 h 2284209"/>
                <a:gd name="connsiteX30" fmla="*/ 1512678 w 1743969"/>
                <a:gd name="connsiteY30" fmla="*/ 549588 h 2284209"/>
                <a:gd name="connsiteX31" fmla="*/ 1535113 w 1743969"/>
                <a:gd name="connsiteY31" fmla="*/ 540151 h 2284209"/>
                <a:gd name="connsiteX32" fmla="*/ 1743969 w 1743969"/>
                <a:gd name="connsiteY32" fmla="*/ 597900 h 2284209"/>
                <a:gd name="connsiteX33" fmla="*/ 1462704 w 1743969"/>
                <a:gd name="connsiteY33" fmla="*/ 380379 h 2284209"/>
                <a:gd name="connsiteX34" fmla="*/ 1096272 w 1743969"/>
                <a:gd name="connsiteY34" fmla="*/ 130986 h 2284209"/>
                <a:gd name="connsiteX35" fmla="*/ 453053 w 1743969"/>
                <a:gd name="connsiteY35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434038 w 1743969"/>
                <a:gd name="connsiteY28" fmla="*/ 633333 h 2284209"/>
                <a:gd name="connsiteX29" fmla="*/ 1512678 w 1743969"/>
                <a:gd name="connsiteY29" fmla="*/ 549588 h 2284209"/>
                <a:gd name="connsiteX30" fmla="*/ 1535113 w 1743969"/>
                <a:gd name="connsiteY30" fmla="*/ 540151 h 2284209"/>
                <a:gd name="connsiteX31" fmla="*/ 1743969 w 1743969"/>
                <a:gd name="connsiteY31" fmla="*/ 597900 h 2284209"/>
                <a:gd name="connsiteX32" fmla="*/ 1462704 w 1743969"/>
                <a:gd name="connsiteY32" fmla="*/ 380379 h 2284209"/>
                <a:gd name="connsiteX33" fmla="*/ 1096272 w 1743969"/>
                <a:gd name="connsiteY33" fmla="*/ 130986 h 2284209"/>
                <a:gd name="connsiteX34" fmla="*/ 453053 w 1743969"/>
                <a:gd name="connsiteY34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412256 w 1743969"/>
                <a:gd name="connsiteY27" fmla="*/ 652325 h 2284209"/>
                <a:gd name="connsiteX28" fmla="*/ 1512678 w 1743969"/>
                <a:gd name="connsiteY28" fmla="*/ 549588 h 2284209"/>
                <a:gd name="connsiteX29" fmla="*/ 1535113 w 1743969"/>
                <a:gd name="connsiteY29" fmla="*/ 540151 h 2284209"/>
                <a:gd name="connsiteX30" fmla="*/ 1743969 w 1743969"/>
                <a:gd name="connsiteY30" fmla="*/ 597900 h 2284209"/>
                <a:gd name="connsiteX31" fmla="*/ 1462704 w 1743969"/>
                <a:gd name="connsiteY31" fmla="*/ 380379 h 2284209"/>
                <a:gd name="connsiteX32" fmla="*/ 1096272 w 1743969"/>
                <a:gd name="connsiteY32" fmla="*/ 130986 h 2284209"/>
                <a:gd name="connsiteX33" fmla="*/ 453053 w 1743969"/>
                <a:gd name="connsiteY33" fmla="*/ 793 h 2284209"/>
                <a:gd name="connsiteX0" fmla="*/ 1450078 w 1743969"/>
                <a:gd name="connsiteY0" fmla="*/ 829058 h 2284209"/>
                <a:gd name="connsiteX1" fmla="*/ 1440741 w 1743969"/>
                <a:gd name="connsiteY1" fmla="*/ 836047 h 2284209"/>
                <a:gd name="connsiteX2" fmla="*/ 1450078 w 1743969"/>
                <a:gd name="connsiteY2" fmla="*/ 836047 h 2284209"/>
                <a:gd name="connsiteX3" fmla="*/ 1450078 w 1743969"/>
                <a:gd name="connsiteY3" fmla="*/ 829058 h 2284209"/>
                <a:gd name="connsiteX4" fmla="*/ 453053 w 1743969"/>
                <a:gd name="connsiteY4" fmla="*/ 793 h 2284209"/>
                <a:gd name="connsiteX5" fmla="*/ 261203 w 1743969"/>
                <a:gd name="connsiteY5" fmla="*/ 8367 h 2284209"/>
                <a:gd name="connsiteX6" fmla="*/ 243517 w 1743969"/>
                <a:gd name="connsiteY6" fmla="*/ 17329 h 2284209"/>
                <a:gd name="connsiteX7" fmla="*/ 36204 w 1743969"/>
                <a:gd name="connsiteY7" fmla="*/ 461689 h 2284209"/>
                <a:gd name="connsiteX8" fmla="*/ 0 w 1743969"/>
                <a:gd name="connsiteY8" fmla="*/ 884684 h 2284209"/>
                <a:gd name="connsiteX9" fmla="*/ 221735 w 1743969"/>
                <a:gd name="connsiteY9" fmla="*/ 758563 h 2284209"/>
                <a:gd name="connsiteX10" fmla="*/ 242330 w 1743969"/>
                <a:gd name="connsiteY10" fmla="*/ 768415 h 2284209"/>
                <a:gd name="connsiteX11" fmla="*/ 489942 w 1743969"/>
                <a:gd name="connsiteY11" fmla="*/ 1872937 h 2284209"/>
                <a:gd name="connsiteX12" fmla="*/ 573389 w 1743969"/>
                <a:gd name="connsiteY12" fmla="*/ 1849019 h 2284209"/>
                <a:gd name="connsiteX13" fmla="*/ 328270 w 1743969"/>
                <a:gd name="connsiteY13" fmla="*/ 755358 h 2284209"/>
                <a:gd name="connsiteX14" fmla="*/ 341150 w 1743969"/>
                <a:gd name="connsiteY14" fmla="*/ 739927 h 2284209"/>
                <a:gd name="connsiteX15" fmla="*/ 403528 w 1743969"/>
                <a:gd name="connsiteY15" fmla="*/ 752331 h 2284209"/>
                <a:gd name="connsiteX16" fmla="*/ 624906 w 1743969"/>
                <a:gd name="connsiteY16" fmla="*/ 773045 h 2284209"/>
                <a:gd name="connsiteX17" fmla="*/ 640219 w 1743969"/>
                <a:gd name="connsiteY17" fmla="*/ 781058 h 2284209"/>
                <a:gd name="connsiteX18" fmla="*/ 1054429 w 1743969"/>
                <a:gd name="connsiteY18" fmla="*/ 1526803 h 2284209"/>
                <a:gd name="connsiteX19" fmla="*/ 1198118 w 1743969"/>
                <a:gd name="connsiteY19" fmla="*/ 1792636 h 2284209"/>
                <a:gd name="connsiteX20" fmla="*/ 1365602 w 1743969"/>
                <a:gd name="connsiteY20" fmla="*/ 2257713 h 2284209"/>
                <a:gd name="connsiteX21" fmla="*/ 1374221 w 1743969"/>
                <a:gd name="connsiteY21" fmla="*/ 2284209 h 2284209"/>
                <a:gd name="connsiteX22" fmla="*/ 1374221 w 1743969"/>
                <a:gd name="connsiteY22" fmla="*/ 1566208 h 2284209"/>
                <a:gd name="connsiteX23" fmla="*/ 1367852 w 1743969"/>
                <a:gd name="connsiteY23" fmla="*/ 1510669 h 2284209"/>
                <a:gd name="connsiteX24" fmla="*/ 1329343 w 1743969"/>
                <a:gd name="connsiteY24" fmla="*/ 1144226 h 2284209"/>
                <a:gd name="connsiteX25" fmla="*/ 1332132 w 1743969"/>
                <a:gd name="connsiteY25" fmla="*/ 979467 h 2284209"/>
                <a:gd name="connsiteX26" fmla="*/ 1382284 w 1743969"/>
                <a:gd name="connsiteY26" fmla="*/ 749542 h 2284209"/>
                <a:gd name="connsiteX27" fmla="*/ 1512678 w 1743969"/>
                <a:gd name="connsiteY27" fmla="*/ 549588 h 2284209"/>
                <a:gd name="connsiteX28" fmla="*/ 1535113 w 1743969"/>
                <a:gd name="connsiteY28" fmla="*/ 540151 h 2284209"/>
                <a:gd name="connsiteX29" fmla="*/ 1743969 w 1743969"/>
                <a:gd name="connsiteY29" fmla="*/ 597900 h 2284209"/>
                <a:gd name="connsiteX30" fmla="*/ 1462704 w 1743969"/>
                <a:gd name="connsiteY30" fmla="*/ 380379 h 2284209"/>
                <a:gd name="connsiteX31" fmla="*/ 1096272 w 1743969"/>
                <a:gd name="connsiteY31" fmla="*/ 130986 h 2284209"/>
                <a:gd name="connsiteX32" fmla="*/ 453053 w 1743969"/>
                <a:gd name="connsiteY32" fmla="*/ 793 h 228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43969" h="2284209">
                  <a:moveTo>
                    <a:pt x="1450078" y="829058"/>
                  </a:moveTo>
                  <a:lnTo>
                    <a:pt x="1440741" y="836047"/>
                  </a:lnTo>
                  <a:lnTo>
                    <a:pt x="1450078" y="836047"/>
                  </a:lnTo>
                  <a:lnTo>
                    <a:pt x="1450078" y="829058"/>
                  </a:lnTo>
                  <a:close/>
                  <a:moveTo>
                    <a:pt x="453053" y="793"/>
                  </a:moveTo>
                  <a:cubicBezTo>
                    <a:pt x="382847" y="-1415"/>
                    <a:pt x="317438" y="948"/>
                    <a:pt x="261203" y="8367"/>
                  </a:cubicBezTo>
                  <a:cubicBezTo>
                    <a:pt x="252538" y="6824"/>
                    <a:pt x="248027" y="10267"/>
                    <a:pt x="243517" y="17329"/>
                  </a:cubicBezTo>
                  <a:cubicBezTo>
                    <a:pt x="154491" y="156210"/>
                    <a:pt x="71221" y="297644"/>
                    <a:pt x="36204" y="461689"/>
                  </a:cubicBezTo>
                  <a:cubicBezTo>
                    <a:pt x="10208" y="600452"/>
                    <a:pt x="3443" y="740699"/>
                    <a:pt x="0" y="884684"/>
                  </a:cubicBezTo>
                  <a:cubicBezTo>
                    <a:pt x="9259" y="878571"/>
                    <a:pt x="150336" y="788357"/>
                    <a:pt x="221735" y="758563"/>
                  </a:cubicBezTo>
                  <a:cubicBezTo>
                    <a:pt x="233309" y="753697"/>
                    <a:pt x="239006" y="753341"/>
                    <a:pt x="242330" y="768415"/>
                  </a:cubicBezTo>
                  <a:cubicBezTo>
                    <a:pt x="303165" y="1042380"/>
                    <a:pt x="468576" y="1778629"/>
                    <a:pt x="489942" y="1872937"/>
                  </a:cubicBezTo>
                  <a:cubicBezTo>
                    <a:pt x="494927" y="1875608"/>
                    <a:pt x="572025" y="1854300"/>
                    <a:pt x="573389" y="1849019"/>
                  </a:cubicBezTo>
                  <a:lnTo>
                    <a:pt x="328270" y="755358"/>
                  </a:lnTo>
                  <a:cubicBezTo>
                    <a:pt x="325303" y="742242"/>
                    <a:pt x="329338" y="740105"/>
                    <a:pt x="341150" y="739927"/>
                  </a:cubicBezTo>
                  <a:cubicBezTo>
                    <a:pt x="362991" y="739571"/>
                    <a:pt x="383229" y="743310"/>
                    <a:pt x="403528" y="752331"/>
                  </a:cubicBezTo>
                  <a:cubicBezTo>
                    <a:pt x="474808" y="784025"/>
                    <a:pt x="547632" y="804205"/>
                    <a:pt x="624906" y="773045"/>
                  </a:cubicBezTo>
                  <a:cubicBezTo>
                    <a:pt x="634225" y="769306"/>
                    <a:pt x="636836" y="774826"/>
                    <a:pt x="640219" y="781058"/>
                  </a:cubicBezTo>
                  <a:cubicBezTo>
                    <a:pt x="654582" y="807469"/>
                    <a:pt x="926409" y="1307026"/>
                    <a:pt x="1054429" y="1526803"/>
                  </a:cubicBezTo>
                  <a:cubicBezTo>
                    <a:pt x="1105174" y="1613930"/>
                    <a:pt x="1156929" y="1700463"/>
                    <a:pt x="1198118" y="1792636"/>
                  </a:cubicBezTo>
                  <a:cubicBezTo>
                    <a:pt x="1248462" y="1905388"/>
                    <a:pt x="1326383" y="2137925"/>
                    <a:pt x="1365602" y="2257713"/>
                  </a:cubicBezTo>
                  <a:lnTo>
                    <a:pt x="1374221" y="2284209"/>
                  </a:lnTo>
                  <a:lnTo>
                    <a:pt x="1374221" y="1566208"/>
                  </a:lnTo>
                  <a:lnTo>
                    <a:pt x="1367852" y="1510669"/>
                  </a:lnTo>
                  <a:cubicBezTo>
                    <a:pt x="1352226" y="1374860"/>
                    <a:pt x="1333052" y="1208214"/>
                    <a:pt x="1329343" y="1144226"/>
                  </a:cubicBezTo>
                  <a:cubicBezTo>
                    <a:pt x="1326198" y="1089267"/>
                    <a:pt x="1325426" y="1034249"/>
                    <a:pt x="1332132" y="979467"/>
                  </a:cubicBezTo>
                  <a:cubicBezTo>
                    <a:pt x="1341629" y="901303"/>
                    <a:pt x="1352193" y="821188"/>
                    <a:pt x="1382284" y="749542"/>
                  </a:cubicBezTo>
                  <a:cubicBezTo>
                    <a:pt x="1412375" y="677896"/>
                    <a:pt x="1487207" y="584486"/>
                    <a:pt x="1512678" y="549588"/>
                  </a:cubicBezTo>
                  <a:cubicBezTo>
                    <a:pt x="1538149" y="514690"/>
                    <a:pt x="1523955" y="536887"/>
                    <a:pt x="1535113" y="540151"/>
                  </a:cubicBezTo>
                  <a:cubicBezTo>
                    <a:pt x="1577430" y="552496"/>
                    <a:pt x="1716786" y="590541"/>
                    <a:pt x="1743969" y="597900"/>
                  </a:cubicBezTo>
                  <a:cubicBezTo>
                    <a:pt x="1723374" y="577840"/>
                    <a:pt x="1464485" y="381685"/>
                    <a:pt x="1462704" y="380379"/>
                  </a:cubicBezTo>
                  <a:cubicBezTo>
                    <a:pt x="1383293" y="320316"/>
                    <a:pt x="1151647" y="130571"/>
                    <a:pt x="1096272" y="130986"/>
                  </a:cubicBezTo>
                  <a:cubicBezTo>
                    <a:pt x="917462" y="55180"/>
                    <a:pt x="663670" y="7418"/>
                    <a:pt x="453053" y="793"/>
                  </a:cubicBezTo>
                  <a:close/>
                </a:path>
              </a:pathLst>
            </a:custGeom>
            <a:solidFill>
              <a:srgbClr val="F0659F"/>
            </a:solidFill>
            <a:ln w="72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3" name="Freeform: Shape 7">
              <a:extLst>
                <a:ext uri="{FF2B5EF4-FFF2-40B4-BE49-F238E27FC236}">
                  <a16:creationId xmlns:a16="http://schemas.microsoft.com/office/drawing/2014/main" id="{62E4702C-93AD-4228-BAF6-AC6047B984A1}"/>
                </a:ext>
              </a:extLst>
            </p:cNvPr>
            <p:cNvSpPr/>
            <p:nvPr/>
          </p:nvSpPr>
          <p:spPr>
            <a:xfrm flipH="1">
              <a:off x="8463626" y="5252335"/>
              <a:ext cx="1031945" cy="757547"/>
            </a:xfrm>
            <a:custGeom>
              <a:avLst/>
              <a:gdLst>
                <a:gd name="connsiteX0" fmla="*/ 1252406 w 1260478"/>
                <a:gd name="connsiteY0" fmla="*/ 308726 h 925312"/>
                <a:gd name="connsiteX1" fmla="*/ 1259365 w 1260478"/>
                <a:gd name="connsiteY1" fmla="*/ 389268 h 925312"/>
                <a:gd name="connsiteX2" fmla="*/ 1246751 w 1260478"/>
                <a:gd name="connsiteY2" fmla="*/ 433852 h 925312"/>
                <a:gd name="connsiteX3" fmla="*/ 909143 w 1260478"/>
                <a:gd name="connsiteY3" fmla="*/ 668952 h 925312"/>
                <a:gd name="connsiteX4" fmla="*/ 744145 w 1260478"/>
                <a:gd name="connsiteY4" fmla="*/ 699328 h 925312"/>
                <a:gd name="connsiteX5" fmla="*/ 193765 w 1260478"/>
                <a:gd name="connsiteY5" fmla="*/ 921814 h 925312"/>
                <a:gd name="connsiteX6" fmla="*/ 165927 w 1260478"/>
                <a:gd name="connsiteY6" fmla="*/ 909272 h 925312"/>
                <a:gd name="connsiteX7" fmla="*/ 2162 w 1260478"/>
                <a:gd name="connsiteY7" fmla="*/ 430010 h 925312"/>
                <a:gd name="connsiteX8" fmla="*/ 14631 w 1260478"/>
                <a:gd name="connsiteY8" fmla="*/ 411451 h 925312"/>
                <a:gd name="connsiteX9" fmla="*/ 605028 w 1260478"/>
                <a:gd name="connsiteY9" fmla="*/ 358892 h 925312"/>
                <a:gd name="connsiteX10" fmla="*/ 629531 w 1260478"/>
                <a:gd name="connsiteY10" fmla="*/ 340479 h 925312"/>
                <a:gd name="connsiteX11" fmla="*/ 778508 w 1260478"/>
                <a:gd name="connsiteY11" fmla="*/ 83703 h 925312"/>
                <a:gd name="connsiteX12" fmla="*/ 824324 w 1260478"/>
                <a:gd name="connsiteY12" fmla="*/ 27519 h 925312"/>
                <a:gd name="connsiteX13" fmla="*/ 932269 w 1260478"/>
                <a:gd name="connsiteY13" fmla="*/ 24112 h 925312"/>
                <a:gd name="connsiteX14" fmla="*/ 974606 w 1260478"/>
                <a:gd name="connsiteY14" fmla="*/ 31869 h 925312"/>
                <a:gd name="connsiteX15" fmla="*/ 1031442 w 1260478"/>
                <a:gd name="connsiteY15" fmla="*/ 44338 h 925312"/>
                <a:gd name="connsiteX16" fmla="*/ 1184406 w 1260478"/>
                <a:gd name="connsiteY16" fmla="*/ 182875 h 925312"/>
                <a:gd name="connsiteX17" fmla="*/ 1252406 w 1260478"/>
                <a:gd name="connsiteY17" fmla="*/ 308726 h 92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0478" h="925312">
                  <a:moveTo>
                    <a:pt x="1252406" y="308726"/>
                  </a:moveTo>
                  <a:cubicBezTo>
                    <a:pt x="1246606" y="332649"/>
                    <a:pt x="1252551" y="360922"/>
                    <a:pt x="1259365" y="389268"/>
                  </a:cubicBezTo>
                  <a:cubicBezTo>
                    <a:pt x="1263425" y="406014"/>
                    <a:pt x="1255741" y="420440"/>
                    <a:pt x="1246751" y="433852"/>
                  </a:cubicBezTo>
                  <a:cubicBezTo>
                    <a:pt x="1164759" y="556078"/>
                    <a:pt x="1051813" y="633865"/>
                    <a:pt x="909143" y="668952"/>
                  </a:cubicBezTo>
                  <a:cubicBezTo>
                    <a:pt x="854772" y="682291"/>
                    <a:pt x="799531" y="691208"/>
                    <a:pt x="744145" y="699328"/>
                  </a:cubicBezTo>
                  <a:cubicBezTo>
                    <a:pt x="721309" y="702662"/>
                    <a:pt x="355791" y="855191"/>
                    <a:pt x="193765" y="921814"/>
                  </a:cubicBezTo>
                  <a:cubicBezTo>
                    <a:pt x="177236" y="928628"/>
                    <a:pt x="171582" y="926018"/>
                    <a:pt x="165927" y="909272"/>
                  </a:cubicBezTo>
                  <a:cubicBezTo>
                    <a:pt x="111846" y="749349"/>
                    <a:pt x="57113" y="589643"/>
                    <a:pt x="2162" y="430010"/>
                  </a:cubicBezTo>
                  <a:cubicBezTo>
                    <a:pt x="-2478" y="416453"/>
                    <a:pt x="-231" y="412321"/>
                    <a:pt x="14631" y="411451"/>
                  </a:cubicBezTo>
                  <a:cubicBezTo>
                    <a:pt x="74004" y="408116"/>
                    <a:pt x="544785" y="367519"/>
                    <a:pt x="605028" y="358892"/>
                  </a:cubicBezTo>
                  <a:cubicBezTo>
                    <a:pt x="618149" y="357007"/>
                    <a:pt x="623949" y="350918"/>
                    <a:pt x="629531" y="340479"/>
                  </a:cubicBezTo>
                  <a:cubicBezTo>
                    <a:pt x="676217" y="253195"/>
                    <a:pt x="722687" y="165694"/>
                    <a:pt x="778508" y="83703"/>
                  </a:cubicBezTo>
                  <a:cubicBezTo>
                    <a:pt x="792136" y="63621"/>
                    <a:pt x="806635" y="44338"/>
                    <a:pt x="824324" y="27519"/>
                  </a:cubicBezTo>
                  <a:cubicBezTo>
                    <a:pt x="861224" y="-7423"/>
                    <a:pt x="895151" y="-9671"/>
                    <a:pt x="932269" y="24112"/>
                  </a:cubicBezTo>
                  <a:cubicBezTo>
                    <a:pt x="946261" y="36871"/>
                    <a:pt x="957570" y="38683"/>
                    <a:pt x="974606" y="31869"/>
                  </a:cubicBezTo>
                  <a:cubicBezTo>
                    <a:pt x="1003096" y="20487"/>
                    <a:pt x="1017015" y="22589"/>
                    <a:pt x="1031442" y="44338"/>
                  </a:cubicBezTo>
                  <a:cubicBezTo>
                    <a:pt x="1070661" y="103783"/>
                    <a:pt x="1127207" y="143366"/>
                    <a:pt x="1184406" y="182875"/>
                  </a:cubicBezTo>
                  <a:cubicBezTo>
                    <a:pt x="1238052" y="226227"/>
                    <a:pt x="1252333" y="247178"/>
                    <a:pt x="1252406" y="308726"/>
                  </a:cubicBezTo>
                  <a:close/>
                </a:path>
              </a:pathLst>
            </a:custGeom>
            <a:solidFill>
              <a:srgbClr val="FBC5B5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8">
              <a:extLst>
                <a:ext uri="{FF2B5EF4-FFF2-40B4-BE49-F238E27FC236}">
                  <a16:creationId xmlns:a16="http://schemas.microsoft.com/office/drawing/2014/main" id="{E731AEA3-20D7-4886-8B5C-2A29822121A6}"/>
                </a:ext>
              </a:extLst>
            </p:cNvPr>
            <p:cNvSpPr/>
            <p:nvPr/>
          </p:nvSpPr>
          <p:spPr>
            <a:xfrm flipH="1">
              <a:off x="10494250" y="4990168"/>
              <a:ext cx="638587" cy="582315"/>
            </a:xfrm>
            <a:custGeom>
              <a:avLst/>
              <a:gdLst>
                <a:gd name="connsiteX0" fmla="*/ 53718 w 780008"/>
                <a:gd name="connsiteY0" fmla="*/ 255894 h 711273"/>
                <a:gd name="connsiteX1" fmla="*/ 14498 w 780008"/>
                <a:gd name="connsiteY1" fmla="*/ 219719 h 711273"/>
                <a:gd name="connsiteX2" fmla="*/ 44366 w 780008"/>
                <a:gd name="connsiteY2" fmla="*/ 136785 h 711273"/>
                <a:gd name="connsiteX3" fmla="*/ 125923 w 780008"/>
                <a:gd name="connsiteY3" fmla="*/ 145919 h 711273"/>
                <a:gd name="connsiteX4" fmla="*/ 208204 w 780008"/>
                <a:gd name="connsiteY4" fmla="*/ 168175 h 711273"/>
                <a:gd name="connsiteX5" fmla="*/ 131577 w 780008"/>
                <a:gd name="connsiteY5" fmla="*/ 116269 h 711273"/>
                <a:gd name="connsiteX6" fmla="*/ 87355 w 780008"/>
                <a:gd name="connsiteY6" fmla="*/ 76397 h 711273"/>
                <a:gd name="connsiteX7" fmla="*/ 81338 w 780008"/>
                <a:gd name="connsiteY7" fmla="*/ 22098 h 711273"/>
                <a:gd name="connsiteX8" fmla="*/ 113381 w 780008"/>
                <a:gd name="connsiteY8" fmla="*/ 205 h 711273"/>
                <a:gd name="connsiteX9" fmla="*/ 199722 w 780008"/>
                <a:gd name="connsiteY9" fmla="*/ 26303 h 711273"/>
                <a:gd name="connsiteX10" fmla="*/ 602285 w 780008"/>
                <a:gd name="connsiteY10" fmla="*/ 274960 h 711273"/>
                <a:gd name="connsiteX11" fmla="*/ 663253 w 780008"/>
                <a:gd name="connsiteY11" fmla="*/ 365216 h 711273"/>
                <a:gd name="connsiteX12" fmla="*/ 777505 w 780008"/>
                <a:gd name="connsiteY12" fmla="*/ 693617 h 711273"/>
                <a:gd name="connsiteX13" fmla="*/ 764818 w 780008"/>
                <a:gd name="connsiteY13" fmla="*/ 711161 h 711273"/>
                <a:gd name="connsiteX14" fmla="*/ 470417 w 780008"/>
                <a:gd name="connsiteY14" fmla="*/ 698692 h 711273"/>
                <a:gd name="connsiteX15" fmla="*/ 444609 w 780008"/>
                <a:gd name="connsiteY15" fmla="*/ 692240 h 711273"/>
                <a:gd name="connsiteX16" fmla="*/ 197402 w 780008"/>
                <a:gd name="connsiteY16" fmla="*/ 507161 h 711273"/>
                <a:gd name="connsiteX17" fmla="*/ 170797 w 780008"/>
                <a:gd name="connsiteY17" fmla="*/ 473016 h 711273"/>
                <a:gd name="connsiteX18" fmla="*/ 192618 w 780008"/>
                <a:gd name="connsiteY18" fmla="*/ 437058 h 711273"/>
                <a:gd name="connsiteX19" fmla="*/ 282729 w 780008"/>
                <a:gd name="connsiteY19" fmla="*/ 464389 h 711273"/>
                <a:gd name="connsiteX20" fmla="*/ 312017 w 780008"/>
                <a:gd name="connsiteY20" fmla="*/ 478090 h 711273"/>
                <a:gd name="connsiteX21" fmla="*/ 98592 w 780008"/>
                <a:gd name="connsiteY21" fmla="*/ 374713 h 711273"/>
                <a:gd name="connsiteX22" fmla="*/ 22473 w 780008"/>
                <a:gd name="connsiteY22" fmla="*/ 319979 h 711273"/>
                <a:gd name="connsiteX23" fmla="*/ 44801 w 780008"/>
                <a:gd name="connsiteY23" fmla="*/ 259664 h 711273"/>
                <a:gd name="connsiteX24" fmla="*/ 53718 w 780008"/>
                <a:gd name="connsiteY24" fmla="*/ 255894 h 71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0008" h="711273">
                  <a:moveTo>
                    <a:pt x="53718" y="255894"/>
                  </a:moveTo>
                  <a:cubicBezTo>
                    <a:pt x="38059" y="244730"/>
                    <a:pt x="25517" y="232913"/>
                    <a:pt x="14498" y="219719"/>
                  </a:cubicBezTo>
                  <a:cubicBezTo>
                    <a:pt x="-13847" y="185719"/>
                    <a:pt x="1087" y="146354"/>
                    <a:pt x="44366" y="136785"/>
                  </a:cubicBezTo>
                  <a:cubicBezTo>
                    <a:pt x="73001" y="130478"/>
                    <a:pt x="99244" y="139323"/>
                    <a:pt x="125923" y="145919"/>
                  </a:cubicBezTo>
                  <a:cubicBezTo>
                    <a:pt x="153398" y="152734"/>
                    <a:pt x="180294" y="161506"/>
                    <a:pt x="208204" y="168175"/>
                  </a:cubicBezTo>
                  <a:cubicBezTo>
                    <a:pt x="186021" y="145919"/>
                    <a:pt x="157965" y="132290"/>
                    <a:pt x="131577" y="116269"/>
                  </a:cubicBezTo>
                  <a:cubicBezTo>
                    <a:pt x="114178" y="105685"/>
                    <a:pt x="98302" y="94158"/>
                    <a:pt x="87355" y="76397"/>
                  </a:cubicBezTo>
                  <a:cubicBezTo>
                    <a:pt x="76554" y="58998"/>
                    <a:pt x="77061" y="40149"/>
                    <a:pt x="81338" y="22098"/>
                  </a:cubicBezTo>
                  <a:cubicBezTo>
                    <a:pt x="84818" y="7455"/>
                    <a:pt x="98085" y="1220"/>
                    <a:pt x="113381" y="205"/>
                  </a:cubicBezTo>
                  <a:cubicBezTo>
                    <a:pt x="145496" y="-1897"/>
                    <a:pt x="172609" y="12529"/>
                    <a:pt x="199722" y="26303"/>
                  </a:cubicBezTo>
                  <a:cubicBezTo>
                    <a:pt x="295053" y="74947"/>
                    <a:pt x="560746" y="244367"/>
                    <a:pt x="602285" y="274960"/>
                  </a:cubicBezTo>
                  <a:cubicBezTo>
                    <a:pt x="633748" y="298086"/>
                    <a:pt x="658106" y="325851"/>
                    <a:pt x="663253" y="365216"/>
                  </a:cubicBezTo>
                  <a:cubicBezTo>
                    <a:pt x="673475" y="443365"/>
                    <a:pt x="763369" y="657515"/>
                    <a:pt x="777505" y="693617"/>
                  </a:cubicBezTo>
                  <a:cubicBezTo>
                    <a:pt x="782870" y="707246"/>
                    <a:pt x="780042" y="712103"/>
                    <a:pt x="764818" y="711161"/>
                  </a:cubicBezTo>
                  <a:cubicBezTo>
                    <a:pt x="666806" y="704781"/>
                    <a:pt x="568648" y="700721"/>
                    <a:pt x="470417" y="698692"/>
                  </a:cubicBezTo>
                  <a:cubicBezTo>
                    <a:pt x="461211" y="698474"/>
                    <a:pt x="452294" y="697604"/>
                    <a:pt x="444609" y="692240"/>
                  </a:cubicBezTo>
                  <a:cubicBezTo>
                    <a:pt x="360008" y="633519"/>
                    <a:pt x="272579" y="578495"/>
                    <a:pt x="197402" y="507161"/>
                  </a:cubicBezTo>
                  <a:cubicBezTo>
                    <a:pt x="186891" y="497156"/>
                    <a:pt x="176524" y="486934"/>
                    <a:pt x="170797" y="473016"/>
                  </a:cubicBezTo>
                  <a:cubicBezTo>
                    <a:pt x="162460" y="452862"/>
                    <a:pt x="170652" y="438581"/>
                    <a:pt x="192618" y="437058"/>
                  </a:cubicBezTo>
                  <a:cubicBezTo>
                    <a:pt x="226038" y="434666"/>
                    <a:pt x="254601" y="448875"/>
                    <a:pt x="282729" y="464389"/>
                  </a:cubicBezTo>
                  <a:cubicBezTo>
                    <a:pt x="291066" y="468956"/>
                    <a:pt x="298460" y="475335"/>
                    <a:pt x="312017" y="478090"/>
                  </a:cubicBezTo>
                  <a:cubicBezTo>
                    <a:pt x="293458" y="454095"/>
                    <a:pt x="183846" y="403348"/>
                    <a:pt x="98592" y="374713"/>
                  </a:cubicBezTo>
                  <a:cubicBezTo>
                    <a:pt x="68144" y="363911"/>
                    <a:pt x="40379" y="348470"/>
                    <a:pt x="22473" y="319979"/>
                  </a:cubicBezTo>
                  <a:cubicBezTo>
                    <a:pt x="4276" y="290981"/>
                    <a:pt x="4349" y="266986"/>
                    <a:pt x="44801" y="259664"/>
                  </a:cubicBezTo>
                  <a:cubicBezTo>
                    <a:pt x="47266" y="259229"/>
                    <a:pt x="49441" y="257779"/>
                    <a:pt x="53718" y="255894"/>
                  </a:cubicBezTo>
                  <a:close/>
                </a:path>
              </a:pathLst>
            </a:custGeom>
            <a:solidFill>
              <a:srgbClr val="FBC5B5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9">
              <a:extLst>
                <a:ext uri="{FF2B5EF4-FFF2-40B4-BE49-F238E27FC236}">
                  <a16:creationId xmlns:a16="http://schemas.microsoft.com/office/drawing/2014/main" id="{0C977862-FAD1-4820-8AE2-2FAA85241B1A}"/>
                </a:ext>
              </a:extLst>
            </p:cNvPr>
            <p:cNvSpPr/>
            <p:nvPr/>
          </p:nvSpPr>
          <p:spPr>
            <a:xfrm flipH="1">
              <a:off x="10301348" y="4778216"/>
              <a:ext cx="319759" cy="319445"/>
            </a:xfrm>
            <a:custGeom>
              <a:avLst/>
              <a:gdLst>
                <a:gd name="connsiteX0" fmla="*/ 90610 w 390572"/>
                <a:gd name="connsiteY0" fmla="*/ 29216 h 390189"/>
                <a:gd name="connsiteX1" fmla="*/ 192537 w 390572"/>
                <a:gd name="connsiteY1" fmla="*/ 0 h 390189"/>
                <a:gd name="connsiteX2" fmla="*/ 383923 w 390572"/>
                <a:gd name="connsiteY2" fmla="*/ 146004 h 390189"/>
                <a:gd name="connsiteX3" fmla="*/ 238354 w 390572"/>
                <a:gd name="connsiteY3" fmla="*/ 385455 h 390189"/>
                <a:gd name="connsiteX4" fmla="*/ 3254 w 390572"/>
                <a:gd name="connsiteY4" fmla="*/ 230099 h 390189"/>
                <a:gd name="connsiteX5" fmla="*/ 90610 w 390572"/>
                <a:gd name="connsiteY5" fmla="*/ 29216 h 39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572" h="390189">
                  <a:moveTo>
                    <a:pt x="90610" y="29216"/>
                  </a:moveTo>
                  <a:cubicBezTo>
                    <a:pt x="122145" y="11019"/>
                    <a:pt x="156145" y="1305"/>
                    <a:pt x="192537" y="0"/>
                  </a:cubicBezTo>
                  <a:cubicBezTo>
                    <a:pt x="291420" y="5800"/>
                    <a:pt x="360363" y="58431"/>
                    <a:pt x="383923" y="146004"/>
                  </a:cubicBezTo>
                  <a:cubicBezTo>
                    <a:pt x="412559" y="252354"/>
                    <a:pt x="345864" y="362039"/>
                    <a:pt x="238354" y="385455"/>
                  </a:cubicBezTo>
                  <a:cubicBezTo>
                    <a:pt x="127799" y="409523"/>
                    <a:pt x="21450" y="339420"/>
                    <a:pt x="3254" y="230099"/>
                  </a:cubicBezTo>
                  <a:cubicBezTo>
                    <a:pt x="-10955" y="144410"/>
                    <a:pt x="21957" y="78947"/>
                    <a:pt x="90610" y="29216"/>
                  </a:cubicBezTo>
                  <a:close/>
                </a:path>
              </a:pathLst>
            </a:custGeom>
            <a:solidFill>
              <a:srgbClr val="564849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12">
              <a:extLst>
                <a:ext uri="{FF2B5EF4-FFF2-40B4-BE49-F238E27FC236}">
                  <a16:creationId xmlns:a16="http://schemas.microsoft.com/office/drawing/2014/main" id="{A449D2C3-2E66-4336-8F27-C0C894571434}"/>
                </a:ext>
              </a:extLst>
            </p:cNvPr>
            <p:cNvSpPr/>
            <p:nvPr/>
          </p:nvSpPr>
          <p:spPr>
            <a:xfrm flipH="1">
              <a:off x="8866837" y="4277625"/>
              <a:ext cx="558765" cy="781155"/>
            </a:xfrm>
            <a:custGeom>
              <a:avLst/>
              <a:gdLst>
                <a:gd name="connsiteX0" fmla="*/ 676223 w 682508"/>
                <a:gd name="connsiteY0" fmla="*/ 730125 h 954148"/>
                <a:gd name="connsiteX1" fmla="*/ 335063 w 682508"/>
                <a:gd name="connsiteY1" fmla="*/ 458632 h 954148"/>
                <a:gd name="connsiteX2" fmla="*/ 319187 w 682508"/>
                <a:gd name="connsiteY2" fmla="*/ 430069 h 954148"/>
                <a:gd name="connsiteX3" fmla="*/ 333106 w 682508"/>
                <a:gd name="connsiteY3" fmla="*/ 277105 h 954148"/>
                <a:gd name="connsiteX4" fmla="*/ 318752 w 682508"/>
                <a:gd name="connsiteY4" fmla="*/ 125084 h 954148"/>
                <a:gd name="connsiteX5" fmla="*/ 135195 w 682508"/>
                <a:gd name="connsiteY5" fmla="*/ 1481 h 954148"/>
                <a:gd name="connsiteX6" fmla="*/ 1805 w 682508"/>
                <a:gd name="connsiteY6" fmla="*/ 176047 h 954148"/>
                <a:gd name="connsiteX7" fmla="*/ 49434 w 682508"/>
                <a:gd name="connsiteY7" fmla="*/ 287544 h 954148"/>
                <a:gd name="connsiteX8" fmla="*/ 208415 w 682508"/>
                <a:gd name="connsiteY8" fmla="*/ 465229 h 954148"/>
                <a:gd name="connsiteX9" fmla="*/ 218927 w 682508"/>
                <a:gd name="connsiteY9" fmla="*/ 499591 h 954148"/>
                <a:gd name="connsiteX10" fmla="*/ 125191 w 682508"/>
                <a:gd name="connsiteY10" fmla="*/ 896790 h 954148"/>
                <a:gd name="connsiteX11" fmla="*/ 144982 w 682508"/>
                <a:gd name="connsiteY11" fmla="*/ 934052 h 954148"/>
                <a:gd name="connsiteX12" fmla="*/ 193916 w 682508"/>
                <a:gd name="connsiteY12" fmla="*/ 951306 h 954148"/>
                <a:gd name="connsiteX13" fmla="*/ 217984 w 682508"/>
                <a:gd name="connsiteY13" fmla="*/ 940359 h 954148"/>
                <a:gd name="connsiteX14" fmla="*/ 303166 w 682508"/>
                <a:gd name="connsiteY14" fmla="*/ 557370 h 954148"/>
                <a:gd name="connsiteX15" fmla="*/ 581183 w 682508"/>
                <a:gd name="connsiteY15" fmla="*/ 778769 h 954148"/>
                <a:gd name="connsiteX16" fmla="*/ 677891 w 682508"/>
                <a:gd name="connsiteY16" fmla="*/ 751366 h 954148"/>
                <a:gd name="connsiteX17" fmla="*/ 678978 w 682508"/>
                <a:gd name="connsiteY17" fmla="*/ 749626 h 954148"/>
                <a:gd name="connsiteX18" fmla="*/ 676223 w 682508"/>
                <a:gd name="connsiteY18" fmla="*/ 730125 h 954148"/>
                <a:gd name="connsiteX19" fmla="*/ 238500 w 682508"/>
                <a:gd name="connsiteY19" fmla="*/ 375915 h 954148"/>
                <a:gd name="connsiteX20" fmla="*/ 89306 w 682508"/>
                <a:gd name="connsiteY20" fmla="*/ 187212 h 954148"/>
                <a:gd name="connsiteX21" fmla="*/ 114317 w 682508"/>
                <a:gd name="connsiteY21" fmla="*/ 94563 h 954148"/>
                <a:gd name="connsiteX22" fmla="*/ 234658 w 682508"/>
                <a:gd name="connsiteY22" fmla="*/ 135161 h 954148"/>
                <a:gd name="connsiteX23" fmla="*/ 247200 w 682508"/>
                <a:gd name="connsiteY23" fmla="*/ 189314 h 954148"/>
                <a:gd name="connsiteX24" fmla="*/ 238500 w 682508"/>
                <a:gd name="connsiteY24" fmla="*/ 375915 h 95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2508" h="954148">
                  <a:moveTo>
                    <a:pt x="676223" y="730125"/>
                  </a:moveTo>
                  <a:cubicBezTo>
                    <a:pt x="649110" y="704389"/>
                    <a:pt x="419664" y="525907"/>
                    <a:pt x="335063" y="458632"/>
                  </a:cubicBezTo>
                  <a:cubicBezTo>
                    <a:pt x="325784" y="451238"/>
                    <a:pt x="316940" y="444785"/>
                    <a:pt x="319187" y="430069"/>
                  </a:cubicBezTo>
                  <a:cubicBezTo>
                    <a:pt x="327089" y="379468"/>
                    <a:pt x="331656" y="328432"/>
                    <a:pt x="333106" y="277105"/>
                  </a:cubicBezTo>
                  <a:cubicBezTo>
                    <a:pt x="335716" y="225779"/>
                    <a:pt x="333396" y="174743"/>
                    <a:pt x="318752" y="125084"/>
                  </a:cubicBezTo>
                  <a:cubicBezTo>
                    <a:pt x="295916" y="47877"/>
                    <a:pt x="233498" y="-10119"/>
                    <a:pt x="135195" y="1481"/>
                  </a:cubicBezTo>
                  <a:cubicBezTo>
                    <a:pt x="51391" y="11412"/>
                    <a:pt x="-11607" y="93476"/>
                    <a:pt x="1805" y="176047"/>
                  </a:cubicBezTo>
                  <a:cubicBezTo>
                    <a:pt x="8547" y="217370"/>
                    <a:pt x="26961" y="253182"/>
                    <a:pt x="49434" y="287544"/>
                  </a:cubicBezTo>
                  <a:cubicBezTo>
                    <a:pt x="93438" y="354820"/>
                    <a:pt x="150564" y="410423"/>
                    <a:pt x="208415" y="465229"/>
                  </a:cubicBezTo>
                  <a:cubicBezTo>
                    <a:pt x="219579" y="475813"/>
                    <a:pt x="222261" y="485745"/>
                    <a:pt x="218927" y="499591"/>
                  </a:cubicBezTo>
                  <a:cubicBezTo>
                    <a:pt x="211025" y="532504"/>
                    <a:pt x="143170" y="796022"/>
                    <a:pt x="125191" y="896790"/>
                  </a:cubicBezTo>
                  <a:cubicBezTo>
                    <a:pt x="121711" y="916219"/>
                    <a:pt x="127583" y="927601"/>
                    <a:pt x="144982" y="934052"/>
                  </a:cubicBezTo>
                  <a:cubicBezTo>
                    <a:pt x="161221" y="939997"/>
                    <a:pt x="178257" y="944202"/>
                    <a:pt x="193916" y="951306"/>
                  </a:cubicBezTo>
                  <a:cubicBezTo>
                    <a:pt x="207763" y="957613"/>
                    <a:pt x="213272" y="953191"/>
                    <a:pt x="217984" y="940359"/>
                  </a:cubicBezTo>
                  <a:cubicBezTo>
                    <a:pt x="235093" y="894253"/>
                    <a:pt x="298453" y="559472"/>
                    <a:pt x="303166" y="557370"/>
                  </a:cubicBezTo>
                  <a:cubicBezTo>
                    <a:pt x="309980" y="554253"/>
                    <a:pt x="516445" y="737012"/>
                    <a:pt x="581183" y="778769"/>
                  </a:cubicBezTo>
                  <a:cubicBezTo>
                    <a:pt x="633162" y="812261"/>
                    <a:pt x="648458" y="807186"/>
                    <a:pt x="677891" y="751366"/>
                  </a:cubicBezTo>
                  <a:cubicBezTo>
                    <a:pt x="678181" y="750786"/>
                    <a:pt x="678543" y="750133"/>
                    <a:pt x="678978" y="749626"/>
                  </a:cubicBezTo>
                  <a:cubicBezTo>
                    <a:pt x="684995" y="742086"/>
                    <a:pt x="682820" y="736432"/>
                    <a:pt x="676223" y="730125"/>
                  </a:cubicBezTo>
                  <a:close/>
                  <a:moveTo>
                    <a:pt x="238500" y="375915"/>
                  </a:moveTo>
                  <a:cubicBezTo>
                    <a:pt x="180867" y="316687"/>
                    <a:pt x="119681" y="264129"/>
                    <a:pt x="89306" y="187212"/>
                  </a:cubicBezTo>
                  <a:cubicBezTo>
                    <a:pt x="73140" y="146252"/>
                    <a:pt x="82492" y="114790"/>
                    <a:pt x="114317" y="94563"/>
                  </a:cubicBezTo>
                  <a:cubicBezTo>
                    <a:pt x="160424" y="65203"/>
                    <a:pt x="215954" y="83399"/>
                    <a:pt x="234658" y="135161"/>
                  </a:cubicBezTo>
                  <a:cubicBezTo>
                    <a:pt x="240965" y="152487"/>
                    <a:pt x="245822" y="171045"/>
                    <a:pt x="247200" y="189314"/>
                  </a:cubicBezTo>
                  <a:cubicBezTo>
                    <a:pt x="251332" y="245932"/>
                    <a:pt x="240385" y="367941"/>
                    <a:pt x="238500" y="375915"/>
                  </a:cubicBezTo>
                  <a:close/>
                </a:path>
              </a:pathLst>
            </a:custGeom>
            <a:solidFill>
              <a:srgbClr val="F0659F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13">
              <a:extLst>
                <a:ext uri="{FF2B5EF4-FFF2-40B4-BE49-F238E27FC236}">
                  <a16:creationId xmlns:a16="http://schemas.microsoft.com/office/drawing/2014/main" id="{264C135B-2CF5-40A2-8C76-A6373B3574BF}"/>
                </a:ext>
              </a:extLst>
            </p:cNvPr>
            <p:cNvSpPr/>
            <p:nvPr/>
          </p:nvSpPr>
          <p:spPr>
            <a:xfrm flipH="1">
              <a:off x="10318994" y="4803290"/>
              <a:ext cx="285086" cy="271920"/>
            </a:xfrm>
            <a:custGeom>
              <a:avLst/>
              <a:gdLst>
                <a:gd name="connsiteX0" fmla="*/ 176162 w 348221"/>
                <a:gd name="connsiteY0" fmla="*/ 39 h 332139"/>
                <a:gd name="connsiteX1" fmla="*/ 348192 w 348221"/>
                <a:gd name="connsiteY1" fmla="*/ 164892 h 332139"/>
                <a:gd name="connsiteX2" fmla="*/ 171595 w 348221"/>
                <a:gd name="connsiteY2" fmla="*/ 332137 h 332139"/>
                <a:gd name="connsiteX3" fmla="*/ 0 w 348221"/>
                <a:gd name="connsiteY3" fmla="*/ 167284 h 332139"/>
                <a:gd name="connsiteX4" fmla="*/ 176162 w 348221"/>
                <a:gd name="connsiteY4" fmla="*/ 39 h 332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221" h="332139">
                  <a:moveTo>
                    <a:pt x="176162" y="39"/>
                  </a:moveTo>
                  <a:cubicBezTo>
                    <a:pt x="266273" y="-1846"/>
                    <a:pt x="346235" y="64632"/>
                    <a:pt x="348192" y="164892"/>
                  </a:cubicBezTo>
                  <a:cubicBezTo>
                    <a:pt x="350005" y="255656"/>
                    <a:pt x="266853" y="332572"/>
                    <a:pt x="171595" y="332137"/>
                  </a:cubicBezTo>
                  <a:cubicBezTo>
                    <a:pt x="78657" y="331702"/>
                    <a:pt x="73" y="256235"/>
                    <a:pt x="0" y="167284"/>
                  </a:cubicBezTo>
                  <a:cubicBezTo>
                    <a:pt x="-145" y="75724"/>
                    <a:pt x="79744" y="-106"/>
                    <a:pt x="176162" y="39"/>
                  </a:cubicBezTo>
                  <a:close/>
                </a:path>
              </a:pathLst>
            </a:custGeom>
            <a:solidFill>
              <a:srgbClr val="010101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14">
              <a:extLst>
                <a:ext uri="{FF2B5EF4-FFF2-40B4-BE49-F238E27FC236}">
                  <a16:creationId xmlns:a16="http://schemas.microsoft.com/office/drawing/2014/main" id="{D03A8926-AC2E-4B35-96DD-58EE07CF6AAA}"/>
                </a:ext>
              </a:extLst>
            </p:cNvPr>
            <p:cNvSpPr/>
            <p:nvPr/>
          </p:nvSpPr>
          <p:spPr>
            <a:xfrm flipH="1">
              <a:off x="9598606" y="1525502"/>
              <a:ext cx="1392465" cy="2886926"/>
            </a:xfrm>
            <a:custGeom>
              <a:avLst/>
              <a:gdLst>
                <a:gd name="connsiteX0" fmla="*/ 1679731 w 1700838"/>
                <a:gd name="connsiteY0" fmla="*/ 805615 h 3526260"/>
                <a:gd name="connsiteX1" fmla="*/ 1698290 w 1700838"/>
                <a:gd name="connsiteY1" fmla="*/ 1022229 h 3526260"/>
                <a:gd name="connsiteX2" fmla="*/ 1657693 w 1700838"/>
                <a:gd name="connsiteY2" fmla="*/ 1252545 h 3526260"/>
                <a:gd name="connsiteX3" fmla="*/ 1457535 w 1700838"/>
                <a:gd name="connsiteY3" fmla="*/ 1661487 h 3526260"/>
                <a:gd name="connsiteX4" fmla="*/ 1339586 w 1700838"/>
                <a:gd name="connsiteY4" fmla="*/ 1833155 h 3526260"/>
                <a:gd name="connsiteX5" fmla="*/ 1283330 w 1700838"/>
                <a:gd name="connsiteY5" fmla="*/ 1874477 h 3526260"/>
                <a:gd name="connsiteX6" fmla="*/ 1285070 w 1700838"/>
                <a:gd name="connsiteY6" fmla="*/ 1960746 h 3526260"/>
                <a:gd name="connsiteX7" fmla="*/ 1558085 w 1700838"/>
                <a:gd name="connsiteY7" fmla="*/ 3515250 h 3526260"/>
                <a:gd name="connsiteX8" fmla="*/ 1541266 w 1700838"/>
                <a:gd name="connsiteY8" fmla="*/ 3522064 h 3526260"/>
                <a:gd name="connsiteX9" fmla="*/ 1046852 w 1700838"/>
                <a:gd name="connsiteY9" fmla="*/ 2770222 h 3526260"/>
                <a:gd name="connsiteX10" fmla="*/ 1009880 w 1700838"/>
                <a:gd name="connsiteY10" fmla="*/ 2731292 h 3526260"/>
                <a:gd name="connsiteX11" fmla="*/ 629065 w 1700838"/>
                <a:gd name="connsiteY11" fmla="*/ 2422392 h 3526260"/>
                <a:gd name="connsiteX12" fmla="*/ 286963 w 1700838"/>
                <a:gd name="connsiteY12" fmla="*/ 2003228 h 3526260"/>
                <a:gd name="connsiteX13" fmla="*/ 289210 w 1700838"/>
                <a:gd name="connsiteY13" fmla="*/ 1543394 h 3526260"/>
                <a:gd name="connsiteX14" fmla="*/ 235636 w 1700838"/>
                <a:gd name="connsiteY14" fmla="*/ 1209773 h 3526260"/>
                <a:gd name="connsiteX15" fmla="*/ 214106 w 1700838"/>
                <a:gd name="connsiteY15" fmla="*/ 1190997 h 3526260"/>
                <a:gd name="connsiteX16" fmla="*/ 55850 w 1700838"/>
                <a:gd name="connsiteY16" fmla="*/ 1109295 h 3526260"/>
                <a:gd name="connsiteX17" fmla="*/ 1261 w 1700838"/>
                <a:gd name="connsiteY17" fmla="*/ 859333 h 3526260"/>
                <a:gd name="connsiteX18" fmla="*/ 2059 w 1700838"/>
                <a:gd name="connsiteY18" fmla="*/ 834468 h 3526260"/>
                <a:gd name="connsiteX19" fmla="*/ 22285 w 1700838"/>
                <a:gd name="connsiteY19" fmla="*/ 737035 h 3526260"/>
                <a:gd name="connsiteX20" fmla="*/ 88980 w 1700838"/>
                <a:gd name="connsiteY20" fmla="*/ 707747 h 3526260"/>
                <a:gd name="connsiteX21" fmla="*/ 179598 w 1700838"/>
                <a:gd name="connsiteY21" fmla="*/ 742834 h 3526260"/>
                <a:gd name="connsiteX22" fmla="*/ 210336 w 1700838"/>
                <a:gd name="connsiteY22" fmla="*/ 725073 h 3526260"/>
                <a:gd name="connsiteX23" fmla="*/ 361270 w 1700838"/>
                <a:gd name="connsiteY23" fmla="*/ 270314 h 3526260"/>
                <a:gd name="connsiteX24" fmla="*/ 815522 w 1700838"/>
                <a:gd name="connsiteY24" fmla="*/ 11725 h 3526260"/>
                <a:gd name="connsiteX25" fmla="*/ 974648 w 1700838"/>
                <a:gd name="connsiteY25" fmla="*/ 271 h 3526260"/>
                <a:gd name="connsiteX26" fmla="*/ 1162554 w 1700838"/>
                <a:gd name="connsiteY26" fmla="*/ 16582 h 3526260"/>
                <a:gd name="connsiteX27" fmla="*/ 1364452 w 1700838"/>
                <a:gd name="connsiteY27" fmla="*/ 78203 h 3526260"/>
                <a:gd name="connsiteX28" fmla="*/ 1599842 w 1700838"/>
                <a:gd name="connsiteY28" fmla="*/ 302429 h 3526260"/>
                <a:gd name="connsiteX29" fmla="*/ 1693940 w 1700838"/>
                <a:gd name="connsiteY29" fmla="*/ 603355 h 3526260"/>
                <a:gd name="connsiteX30" fmla="*/ 1693070 w 1700838"/>
                <a:gd name="connsiteY30" fmla="*/ 665483 h 3526260"/>
                <a:gd name="connsiteX31" fmla="*/ 1684588 w 1700838"/>
                <a:gd name="connsiteY31" fmla="*/ 776979 h 3526260"/>
                <a:gd name="connsiteX32" fmla="*/ 1679731 w 1700838"/>
                <a:gd name="connsiteY32" fmla="*/ 805615 h 35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00838" h="3526260">
                  <a:moveTo>
                    <a:pt x="1679731" y="805615"/>
                  </a:moveTo>
                  <a:cubicBezTo>
                    <a:pt x="1685893" y="877820"/>
                    <a:pt x="1692055" y="950024"/>
                    <a:pt x="1698290" y="1022229"/>
                  </a:cubicBezTo>
                  <a:cubicBezTo>
                    <a:pt x="1705249" y="1102626"/>
                    <a:pt x="1699885" y="1179905"/>
                    <a:pt x="1657693" y="1252545"/>
                  </a:cubicBezTo>
                  <a:cubicBezTo>
                    <a:pt x="1581429" y="1384050"/>
                    <a:pt x="1525535" y="1525777"/>
                    <a:pt x="1457535" y="1661487"/>
                  </a:cubicBezTo>
                  <a:cubicBezTo>
                    <a:pt x="1426145" y="1724050"/>
                    <a:pt x="1390115" y="1783568"/>
                    <a:pt x="1339586" y="1833155"/>
                  </a:cubicBezTo>
                  <a:cubicBezTo>
                    <a:pt x="1322695" y="1849756"/>
                    <a:pt x="1302904" y="1861790"/>
                    <a:pt x="1283330" y="1874477"/>
                  </a:cubicBezTo>
                  <a:cubicBezTo>
                    <a:pt x="1275211" y="1903402"/>
                    <a:pt x="1279923" y="1931965"/>
                    <a:pt x="1285070" y="1960746"/>
                  </a:cubicBezTo>
                  <a:cubicBezTo>
                    <a:pt x="1369961" y="2223974"/>
                    <a:pt x="1532060" y="3333651"/>
                    <a:pt x="1558085" y="3515250"/>
                  </a:cubicBezTo>
                  <a:cubicBezTo>
                    <a:pt x="1556780" y="3526776"/>
                    <a:pt x="1550763" y="3529604"/>
                    <a:pt x="1541266" y="3522064"/>
                  </a:cubicBezTo>
                  <a:cubicBezTo>
                    <a:pt x="1536844" y="3518584"/>
                    <a:pt x="1113620" y="2873092"/>
                    <a:pt x="1046852" y="2770222"/>
                  </a:cubicBezTo>
                  <a:cubicBezTo>
                    <a:pt x="1036848" y="2754853"/>
                    <a:pt x="1024161" y="2742456"/>
                    <a:pt x="1009880" y="2731292"/>
                  </a:cubicBezTo>
                  <a:cubicBezTo>
                    <a:pt x="881057" y="2630669"/>
                    <a:pt x="752451" y="2529684"/>
                    <a:pt x="629065" y="2422392"/>
                  </a:cubicBezTo>
                  <a:cubicBezTo>
                    <a:pt x="499662" y="2309880"/>
                    <a:pt x="285513" y="2015697"/>
                    <a:pt x="286963" y="2003228"/>
                  </a:cubicBezTo>
                  <a:cubicBezTo>
                    <a:pt x="296097" y="1923193"/>
                    <a:pt x="310741" y="1604652"/>
                    <a:pt x="289210" y="1543394"/>
                  </a:cubicBezTo>
                  <a:cubicBezTo>
                    <a:pt x="251295" y="1435594"/>
                    <a:pt x="232592" y="1324315"/>
                    <a:pt x="235636" y="1209773"/>
                  </a:cubicBezTo>
                  <a:cubicBezTo>
                    <a:pt x="236071" y="1192519"/>
                    <a:pt x="233462" y="1187372"/>
                    <a:pt x="214106" y="1190997"/>
                  </a:cubicBezTo>
                  <a:cubicBezTo>
                    <a:pt x="150673" y="1202813"/>
                    <a:pt x="88617" y="1171423"/>
                    <a:pt x="55850" y="1109295"/>
                  </a:cubicBezTo>
                  <a:cubicBezTo>
                    <a:pt x="14745" y="1031363"/>
                    <a:pt x="-4321" y="947849"/>
                    <a:pt x="1261" y="859333"/>
                  </a:cubicBezTo>
                  <a:cubicBezTo>
                    <a:pt x="1769" y="851069"/>
                    <a:pt x="1841" y="842732"/>
                    <a:pt x="2059" y="834468"/>
                  </a:cubicBezTo>
                  <a:cubicBezTo>
                    <a:pt x="-5118" y="799163"/>
                    <a:pt x="7641" y="767555"/>
                    <a:pt x="22285" y="737035"/>
                  </a:cubicBezTo>
                  <a:cubicBezTo>
                    <a:pt x="34681" y="711082"/>
                    <a:pt x="55995" y="702527"/>
                    <a:pt x="88980" y="707747"/>
                  </a:cubicBezTo>
                  <a:cubicBezTo>
                    <a:pt x="121602" y="712894"/>
                    <a:pt x="150963" y="727176"/>
                    <a:pt x="179598" y="742834"/>
                  </a:cubicBezTo>
                  <a:cubicBezTo>
                    <a:pt x="210408" y="759653"/>
                    <a:pt x="209466" y="760088"/>
                    <a:pt x="210336" y="725073"/>
                  </a:cubicBezTo>
                  <a:cubicBezTo>
                    <a:pt x="214613" y="558263"/>
                    <a:pt x="254775" y="402399"/>
                    <a:pt x="361270" y="270314"/>
                  </a:cubicBezTo>
                  <a:cubicBezTo>
                    <a:pt x="478276" y="125179"/>
                    <a:pt x="629718" y="37678"/>
                    <a:pt x="815522" y="11725"/>
                  </a:cubicBezTo>
                  <a:cubicBezTo>
                    <a:pt x="868370" y="4331"/>
                    <a:pt x="921581" y="-1324"/>
                    <a:pt x="974648" y="271"/>
                  </a:cubicBezTo>
                  <a:cubicBezTo>
                    <a:pt x="1037428" y="2156"/>
                    <a:pt x="1100426" y="5926"/>
                    <a:pt x="1162554" y="16582"/>
                  </a:cubicBezTo>
                  <a:cubicBezTo>
                    <a:pt x="1232439" y="28544"/>
                    <a:pt x="1300366" y="46595"/>
                    <a:pt x="1364452" y="78203"/>
                  </a:cubicBezTo>
                  <a:cubicBezTo>
                    <a:pt x="1466452" y="128514"/>
                    <a:pt x="1544021" y="203836"/>
                    <a:pt x="1599842" y="302429"/>
                  </a:cubicBezTo>
                  <a:cubicBezTo>
                    <a:pt x="1652836" y="396020"/>
                    <a:pt x="1683936" y="496425"/>
                    <a:pt x="1693940" y="603355"/>
                  </a:cubicBezTo>
                  <a:cubicBezTo>
                    <a:pt x="1695898" y="623943"/>
                    <a:pt x="1695898" y="644822"/>
                    <a:pt x="1693070" y="665483"/>
                  </a:cubicBezTo>
                  <a:cubicBezTo>
                    <a:pt x="1687923" y="702455"/>
                    <a:pt x="1688358" y="739862"/>
                    <a:pt x="1684588" y="776979"/>
                  </a:cubicBezTo>
                  <a:cubicBezTo>
                    <a:pt x="1683646" y="786766"/>
                    <a:pt x="1682341" y="796263"/>
                    <a:pt x="1679731" y="805615"/>
                  </a:cubicBezTo>
                  <a:close/>
                </a:path>
              </a:pathLst>
            </a:custGeom>
            <a:solidFill>
              <a:srgbClr val="FBC4B5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FCBFAB68-05B4-4F70-A778-0E104A6853AC}"/>
                </a:ext>
              </a:extLst>
            </p:cNvPr>
            <p:cNvSpPr/>
            <p:nvPr/>
          </p:nvSpPr>
          <p:spPr>
            <a:xfrm rot="1965167">
              <a:off x="8935625" y="3313784"/>
              <a:ext cx="1026811" cy="1604982"/>
            </a:xfrm>
            <a:custGeom>
              <a:avLst/>
              <a:gdLst>
                <a:gd name="connsiteX0" fmla="*/ 290091 w 1026811"/>
                <a:gd name="connsiteY0" fmla="*/ 11478 h 1604982"/>
                <a:gd name="connsiteX1" fmla="*/ 368107 w 1026811"/>
                <a:gd name="connsiteY1" fmla="*/ 0 h 1604982"/>
                <a:gd name="connsiteX2" fmla="*/ 466915 w 1026811"/>
                <a:gd name="connsiteY2" fmla="*/ 671586 h 1604982"/>
                <a:gd name="connsiteX3" fmla="*/ 470778 w 1026811"/>
                <a:gd name="connsiteY3" fmla="*/ 671546 h 1604982"/>
                <a:gd name="connsiteX4" fmla="*/ 614874 w 1026811"/>
                <a:gd name="connsiteY4" fmla="*/ 696287 h 1604982"/>
                <a:gd name="connsiteX5" fmla="*/ 940126 w 1026811"/>
                <a:gd name="connsiteY5" fmla="*/ 984921 h 1604982"/>
                <a:gd name="connsiteX6" fmla="*/ 1026811 w 1026811"/>
                <a:gd name="connsiteY6" fmla="*/ 1386651 h 1604982"/>
                <a:gd name="connsiteX7" fmla="*/ 934602 w 1026811"/>
                <a:gd name="connsiteY7" fmla="*/ 1401538 h 1604982"/>
                <a:gd name="connsiteX8" fmla="*/ 864725 w 1026811"/>
                <a:gd name="connsiteY8" fmla="*/ 1055758 h 1604982"/>
                <a:gd name="connsiteX9" fmla="*/ 702283 w 1026811"/>
                <a:gd name="connsiteY9" fmla="*/ 826918 h 1604982"/>
                <a:gd name="connsiteX10" fmla="*/ 341372 w 1026811"/>
                <a:gd name="connsiteY10" fmla="*/ 767245 h 1604982"/>
                <a:gd name="connsiteX11" fmla="*/ 100766 w 1026811"/>
                <a:gd name="connsiteY11" fmla="*/ 1054316 h 1604982"/>
                <a:gd name="connsiteX12" fmla="*/ 145068 w 1026811"/>
                <a:gd name="connsiteY12" fmla="*/ 1441278 h 1604982"/>
                <a:gd name="connsiteX13" fmla="*/ 176646 w 1026811"/>
                <a:gd name="connsiteY13" fmla="*/ 1578031 h 1604982"/>
                <a:gd name="connsiteX14" fmla="*/ 73752 w 1026811"/>
                <a:gd name="connsiteY14" fmla="*/ 1596520 h 1604982"/>
                <a:gd name="connsiteX15" fmla="*/ 1772 w 1026811"/>
                <a:gd name="connsiteY15" fmla="*/ 1162732 h 1604982"/>
                <a:gd name="connsiteX16" fmla="*/ 299800 w 1026811"/>
                <a:gd name="connsiteY16" fmla="*/ 692138 h 1604982"/>
                <a:gd name="connsiteX17" fmla="*/ 387379 w 1026811"/>
                <a:gd name="connsiteY17" fmla="*/ 672731 h 160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6811" h="1604982">
                  <a:moveTo>
                    <a:pt x="290091" y="11478"/>
                  </a:moveTo>
                  <a:lnTo>
                    <a:pt x="368107" y="0"/>
                  </a:lnTo>
                  <a:lnTo>
                    <a:pt x="466915" y="671586"/>
                  </a:lnTo>
                  <a:lnTo>
                    <a:pt x="470778" y="671546"/>
                  </a:lnTo>
                  <a:cubicBezTo>
                    <a:pt x="523034" y="675608"/>
                    <a:pt x="570812" y="687223"/>
                    <a:pt x="614874" y="696287"/>
                  </a:cubicBezTo>
                  <a:cubicBezTo>
                    <a:pt x="779482" y="730147"/>
                    <a:pt x="883814" y="829677"/>
                    <a:pt x="940126" y="984921"/>
                  </a:cubicBezTo>
                  <a:cubicBezTo>
                    <a:pt x="987310" y="1114947"/>
                    <a:pt x="1007601" y="1250739"/>
                    <a:pt x="1026811" y="1386651"/>
                  </a:cubicBezTo>
                  <a:cubicBezTo>
                    <a:pt x="1002678" y="1414624"/>
                    <a:pt x="966659" y="1420387"/>
                    <a:pt x="934602" y="1401538"/>
                  </a:cubicBezTo>
                  <a:cubicBezTo>
                    <a:pt x="915151" y="1285557"/>
                    <a:pt x="901224" y="1168255"/>
                    <a:pt x="864725" y="1055758"/>
                  </a:cubicBezTo>
                  <a:cubicBezTo>
                    <a:pt x="834469" y="962707"/>
                    <a:pt x="794130" y="876263"/>
                    <a:pt x="702283" y="826918"/>
                  </a:cubicBezTo>
                  <a:cubicBezTo>
                    <a:pt x="640808" y="793778"/>
                    <a:pt x="542115" y="728945"/>
                    <a:pt x="341372" y="767245"/>
                  </a:cubicBezTo>
                  <a:cubicBezTo>
                    <a:pt x="146029" y="837002"/>
                    <a:pt x="105209" y="1001608"/>
                    <a:pt x="100766" y="1054316"/>
                  </a:cubicBezTo>
                  <a:cubicBezTo>
                    <a:pt x="89478" y="1186265"/>
                    <a:pt x="118054" y="1313651"/>
                    <a:pt x="145068" y="1441278"/>
                  </a:cubicBezTo>
                  <a:cubicBezTo>
                    <a:pt x="154793" y="1487023"/>
                    <a:pt x="166080" y="1532405"/>
                    <a:pt x="176646" y="1578031"/>
                  </a:cubicBezTo>
                  <a:cubicBezTo>
                    <a:pt x="149992" y="1605164"/>
                    <a:pt x="107491" y="1612728"/>
                    <a:pt x="73752" y="1596520"/>
                  </a:cubicBezTo>
                  <a:cubicBezTo>
                    <a:pt x="36773" y="1448842"/>
                    <a:pt x="2235" y="1318100"/>
                    <a:pt x="1772" y="1162732"/>
                  </a:cubicBezTo>
                  <a:cubicBezTo>
                    <a:pt x="1242" y="984806"/>
                    <a:pt x="-39395" y="836058"/>
                    <a:pt x="299800" y="692138"/>
                  </a:cubicBezTo>
                  <a:lnTo>
                    <a:pt x="387379" y="672731"/>
                  </a:lnTo>
                  <a:close/>
                </a:path>
              </a:pathLst>
            </a:custGeom>
            <a:solidFill>
              <a:srgbClr val="F0659F"/>
            </a:solidFill>
            <a:ln w="72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0" name="Freeform: Shape 10">
              <a:extLst>
                <a:ext uri="{FF2B5EF4-FFF2-40B4-BE49-F238E27FC236}">
                  <a16:creationId xmlns:a16="http://schemas.microsoft.com/office/drawing/2014/main" id="{F6F74C09-BAA3-4785-BE2C-27E54B32F3EF}"/>
                </a:ext>
              </a:extLst>
            </p:cNvPr>
            <p:cNvSpPr/>
            <p:nvPr/>
          </p:nvSpPr>
          <p:spPr>
            <a:xfrm flipH="1">
              <a:off x="9328486" y="4828097"/>
              <a:ext cx="265306" cy="194583"/>
            </a:xfrm>
            <a:custGeom>
              <a:avLst/>
              <a:gdLst>
                <a:gd name="connsiteX0" fmla="*/ 3188 w 176645"/>
                <a:gd name="connsiteY0" fmla="*/ 11164 h 129557"/>
                <a:gd name="connsiteX1" fmla="*/ 65316 w 176645"/>
                <a:gd name="connsiteY1" fmla="*/ 0 h 129557"/>
                <a:gd name="connsiteX2" fmla="*/ 90327 w 176645"/>
                <a:gd name="connsiteY2" fmla="*/ 35088 h 129557"/>
                <a:gd name="connsiteX3" fmla="*/ 115265 w 176645"/>
                <a:gd name="connsiteY3" fmla="*/ 45744 h 129557"/>
                <a:gd name="connsiteX4" fmla="*/ 172391 w 176645"/>
                <a:gd name="connsiteY4" fmla="*/ 79600 h 129557"/>
                <a:gd name="connsiteX5" fmla="*/ 149337 w 176645"/>
                <a:gd name="connsiteY5" fmla="*/ 121139 h 129557"/>
                <a:gd name="connsiteX6" fmla="*/ 55312 w 176645"/>
                <a:gd name="connsiteY6" fmla="*/ 124981 h 129557"/>
                <a:gd name="connsiteX7" fmla="*/ 6958 w 176645"/>
                <a:gd name="connsiteY7" fmla="*/ 77424 h 129557"/>
                <a:gd name="connsiteX8" fmla="*/ 3188 w 176645"/>
                <a:gd name="connsiteY8" fmla="*/ 11164 h 12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645" h="129557">
                  <a:moveTo>
                    <a:pt x="3188" y="11164"/>
                  </a:moveTo>
                  <a:cubicBezTo>
                    <a:pt x="23921" y="7467"/>
                    <a:pt x="44655" y="3697"/>
                    <a:pt x="65316" y="0"/>
                  </a:cubicBezTo>
                  <a:cubicBezTo>
                    <a:pt x="81627" y="5872"/>
                    <a:pt x="83440" y="22691"/>
                    <a:pt x="90327" y="35088"/>
                  </a:cubicBezTo>
                  <a:cubicBezTo>
                    <a:pt x="96706" y="46614"/>
                    <a:pt x="103666" y="48426"/>
                    <a:pt x="115265" y="45744"/>
                  </a:cubicBezTo>
                  <a:cubicBezTo>
                    <a:pt x="160502" y="35233"/>
                    <a:pt x="160574" y="35450"/>
                    <a:pt x="172391" y="79600"/>
                  </a:cubicBezTo>
                  <a:cubicBezTo>
                    <a:pt x="180365" y="109467"/>
                    <a:pt x="179423" y="111787"/>
                    <a:pt x="149337" y="121139"/>
                  </a:cubicBezTo>
                  <a:cubicBezTo>
                    <a:pt x="118455" y="130708"/>
                    <a:pt x="86774" y="132303"/>
                    <a:pt x="55312" y="124981"/>
                  </a:cubicBezTo>
                  <a:cubicBezTo>
                    <a:pt x="30156" y="119109"/>
                    <a:pt x="11887" y="104247"/>
                    <a:pt x="6958" y="77424"/>
                  </a:cubicBezTo>
                  <a:cubicBezTo>
                    <a:pt x="2898" y="55459"/>
                    <a:pt x="-4134" y="33710"/>
                    <a:pt x="3188" y="11164"/>
                  </a:cubicBezTo>
                  <a:close/>
                </a:path>
              </a:pathLst>
            </a:custGeom>
            <a:solidFill>
              <a:srgbClr val="020202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11">
              <a:extLst>
                <a:ext uri="{FF2B5EF4-FFF2-40B4-BE49-F238E27FC236}">
                  <a16:creationId xmlns:a16="http://schemas.microsoft.com/office/drawing/2014/main" id="{FDCA43CC-B515-4DE0-B649-A179DDF35EEC}"/>
                </a:ext>
              </a:extLst>
            </p:cNvPr>
            <p:cNvSpPr/>
            <p:nvPr/>
          </p:nvSpPr>
          <p:spPr>
            <a:xfrm flipH="1">
              <a:off x="8616079" y="4550729"/>
              <a:ext cx="238768" cy="227487"/>
            </a:xfrm>
            <a:custGeom>
              <a:avLst/>
              <a:gdLst>
                <a:gd name="connsiteX0" fmla="*/ 72907 w 158975"/>
                <a:gd name="connsiteY0" fmla="*/ 9235 h 151465"/>
                <a:gd name="connsiteX1" fmla="*/ 128583 w 158975"/>
                <a:gd name="connsiteY1" fmla="*/ 245 h 151465"/>
                <a:gd name="connsiteX2" fmla="*/ 147286 w 158975"/>
                <a:gd name="connsiteY2" fmla="*/ 13512 h 151465"/>
                <a:gd name="connsiteX3" fmla="*/ 154753 w 158975"/>
                <a:gd name="connsiteY3" fmla="*/ 39175 h 151465"/>
                <a:gd name="connsiteX4" fmla="*/ 107124 w 158975"/>
                <a:gd name="connsiteY4" fmla="*/ 134723 h 151465"/>
                <a:gd name="connsiteX5" fmla="*/ 16723 w 158975"/>
                <a:gd name="connsiteY5" fmla="*/ 150672 h 151465"/>
                <a:gd name="connsiteX6" fmla="*/ 5559 w 158975"/>
                <a:gd name="connsiteY6" fmla="*/ 140377 h 151465"/>
                <a:gd name="connsiteX7" fmla="*/ 1282 w 158975"/>
                <a:gd name="connsiteY7" fmla="*/ 97170 h 151465"/>
                <a:gd name="connsiteX8" fmla="*/ 22450 w 158975"/>
                <a:gd name="connsiteY8" fmla="*/ 71290 h 151465"/>
                <a:gd name="connsiteX9" fmla="*/ 68485 w 158975"/>
                <a:gd name="connsiteY9" fmla="*/ 24966 h 151465"/>
                <a:gd name="connsiteX10" fmla="*/ 72907 w 158975"/>
                <a:gd name="connsiteY10" fmla="*/ 9235 h 15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975" h="151465">
                  <a:moveTo>
                    <a:pt x="72907" y="9235"/>
                  </a:moveTo>
                  <a:cubicBezTo>
                    <a:pt x="91828" y="8365"/>
                    <a:pt x="110459" y="5755"/>
                    <a:pt x="128583" y="245"/>
                  </a:cubicBezTo>
                  <a:cubicBezTo>
                    <a:pt x="138805" y="-987"/>
                    <a:pt x="145329" y="2275"/>
                    <a:pt x="147286" y="13512"/>
                  </a:cubicBezTo>
                  <a:cubicBezTo>
                    <a:pt x="148881" y="22211"/>
                    <a:pt x="152578" y="30548"/>
                    <a:pt x="154753" y="39175"/>
                  </a:cubicBezTo>
                  <a:cubicBezTo>
                    <a:pt x="166860" y="87891"/>
                    <a:pt x="153521" y="113554"/>
                    <a:pt x="107124" y="134723"/>
                  </a:cubicBezTo>
                  <a:cubicBezTo>
                    <a:pt x="78199" y="147917"/>
                    <a:pt x="48404" y="153717"/>
                    <a:pt x="16723" y="150672"/>
                  </a:cubicBezTo>
                  <a:cubicBezTo>
                    <a:pt x="9764" y="150019"/>
                    <a:pt x="5704" y="149294"/>
                    <a:pt x="5559" y="140377"/>
                  </a:cubicBezTo>
                  <a:cubicBezTo>
                    <a:pt x="5269" y="125951"/>
                    <a:pt x="4689" y="111090"/>
                    <a:pt x="1282" y="97170"/>
                  </a:cubicBezTo>
                  <a:cubicBezTo>
                    <a:pt x="-3575" y="77452"/>
                    <a:pt x="5777" y="73102"/>
                    <a:pt x="22450" y="71290"/>
                  </a:cubicBezTo>
                  <a:cubicBezTo>
                    <a:pt x="63337" y="66723"/>
                    <a:pt x="63193" y="66288"/>
                    <a:pt x="68485" y="24966"/>
                  </a:cubicBezTo>
                  <a:cubicBezTo>
                    <a:pt x="69137" y="19674"/>
                    <a:pt x="71384" y="14454"/>
                    <a:pt x="72907" y="9235"/>
                  </a:cubicBezTo>
                  <a:close/>
                </a:path>
              </a:pathLst>
            </a:custGeom>
            <a:solidFill>
              <a:srgbClr val="020202"/>
            </a:solidFill>
            <a:ln w="7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5A01B191-7ACD-45D0-9E96-B7E7B135C424}"/>
              </a:ext>
            </a:extLst>
          </p:cNvPr>
          <p:cNvGrpSpPr/>
          <p:nvPr/>
        </p:nvGrpSpPr>
        <p:grpSpPr>
          <a:xfrm flipH="1">
            <a:off x="5926125" y="1278112"/>
            <a:ext cx="907863" cy="1587008"/>
            <a:chOff x="8855657" y="2117226"/>
            <a:chExt cx="1108536" cy="1937797"/>
          </a:xfrm>
        </p:grpSpPr>
        <p:sp>
          <p:nvSpPr>
            <p:cNvPr id="33" name="Freeform: Shape 5">
              <a:extLst>
                <a:ext uri="{FF2B5EF4-FFF2-40B4-BE49-F238E27FC236}">
                  <a16:creationId xmlns:a16="http://schemas.microsoft.com/office/drawing/2014/main" id="{B812C581-E04B-44A9-820A-624097BC2A08}"/>
                </a:ext>
              </a:extLst>
            </p:cNvPr>
            <p:cNvSpPr/>
            <p:nvPr/>
          </p:nvSpPr>
          <p:spPr>
            <a:xfrm>
              <a:off x="8855657" y="2121858"/>
              <a:ext cx="1105490" cy="1933165"/>
            </a:xfrm>
            <a:custGeom>
              <a:avLst/>
              <a:gdLst>
                <a:gd name="connsiteX0" fmla="*/ 1463814 w 1464645"/>
                <a:gd name="connsiteY0" fmla="*/ 2518952 h 2561221"/>
                <a:gd name="connsiteX1" fmla="*/ 1437618 w 1464645"/>
                <a:gd name="connsiteY1" fmla="*/ 2319368 h 2561221"/>
                <a:gd name="connsiteX2" fmla="*/ 1338242 w 1464645"/>
                <a:gd name="connsiteY2" fmla="*/ 1893173 h 2561221"/>
                <a:gd name="connsiteX3" fmla="*/ 1276288 w 1464645"/>
                <a:gd name="connsiteY3" fmla="*/ 1564276 h 2561221"/>
                <a:gd name="connsiteX4" fmla="*/ 1258824 w 1464645"/>
                <a:gd name="connsiteY4" fmla="*/ 1330181 h 2561221"/>
                <a:gd name="connsiteX5" fmla="*/ 1121611 w 1464645"/>
                <a:gd name="connsiteY5" fmla="*/ 999620 h 2561221"/>
                <a:gd name="connsiteX6" fmla="*/ 1090841 w 1464645"/>
                <a:gd name="connsiteY6" fmla="*/ 960119 h 2561221"/>
                <a:gd name="connsiteX7" fmla="*/ 1014750 w 1464645"/>
                <a:gd name="connsiteY7" fmla="*/ 841201 h 2561221"/>
                <a:gd name="connsiteX8" fmla="*/ 1006850 w 1464645"/>
                <a:gd name="connsiteY8" fmla="*/ 807521 h 2561221"/>
                <a:gd name="connsiteX9" fmla="*/ 1019740 w 1464645"/>
                <a:gd name="connsiteY9" fmla="*/ 793384 h 2561221"/>
                <a:gd name="connsiteX10" fmla="*/ 1029303 w 1464645"/>
                <a:gd name="connsiteY10" fmla="*/ 807521 h 2561221"/>
                <a:gd name="connsiteX11" fmla="*/ 1030966 w 1464645"/>
                <a:gd name="connsiteY11" fmla="*/ 836627 h 2561221"/>
                <a:gd name="connsiteX12" fmla="*/ 1045935 w 1464645"/>
                <a:gd name="connsiteY12" fmla="*/ 843280 h 2561221"/>
                <a:gd name="connsiteX13" fmla="*/ 1084189 w 1464645"/>
                <a:gd name="connsiteY13" fmla="*/ 831221 h 2561221"/>
                <a:gd name="connsiteX14" fmla="*/ 1132006 w 1464645"/>
                <a:gd name="connsiteY14" fmla="*/ 795463 h 2561221"/>
                <a:gd name="connsiteX15" fmla="*/ 1174417 w 1464645"/>
                <a:gd name="connsiteY15" fmla="*/ 726856 h 2561221"/>
                <a:gd name="connsiteX16" fmla="*/ 1186475 w 1464645"/>
                <a:gd name="connsiteY16" fmla="*/ 720203 h 2561221"/>
                <a:gd name="connsiteX17" fmla="*/ 1191049 w 1464645"/>
                <a:gd name="connsiteY17" fmla="*/ 733093 h 2561221"/>
                <a:gd name="connsiteX18" fmla="*/ 1189802 w 1464645"/>
                <a:gd name="connsiteY18" fmla="*/ 749725 h 2561221"/>
                <a:gd name="connsiteX19" fmla="*/ 1181486 w 1464645"/>
                <a:gd name="connsiteY19" fmla="*/ 810847 h 2561221"/>
                <a:gd name="connsiteX20" fmla="*/ 1226392 w 1464645"/>
                <a:gd name="connsiteY20" fmla="*/ 828311 h 2561221"/>
                <a:gd name="connsiteX21" fmla="*/ 1227639 w 1464645"/>
                <a:gd name="connsiteY21" fmla="*/ 834548 h 2561221"/>
                <a:gd name="connsiteX22" fmla="*/ 1244687 w 1464645"/>
                <a:gd name="connsiteY22" fmla="*/ 898581 h 2561221"/>
                <a:gd name="connsiteX23" fmla="*/ 1254666 w 1464645"/>
                <a:gd name="connsiteY23" fmla="*/ 907729 h 2561221"/>
                <a:gd name="connsiteX24" fmla="*/ 1262567 w 1464645"/>
                <a:gd name="connsiteY24" fmla="*/ 896502 h 2561221"/>
                <a:gd name="connsiteX25" fmla="*/ 1268388 w 1464645"/>
                <a:gd name="connsiteY25" fmla="*/ 849101 h 2561221"/>
                <a:gd name="connsiteX26" fmla="*/ 1276704 w 1464645"/>
                <a:gd name="connsiteY26" fmla="*/ 831221 h 2561221"/>
                <a:gd name="connsiteX27" fmla="*/ 1293752 w 1464645"/>
                <a:gd name="connsiteY27" fmla="*/ 839953 h 2561221"/>
                <a:gd name="connsiteX28" fmla="*/ 1309552 w 1464645"/>
                <a:gd name="connsiteY28" fmla="*/ 856585 h 2561221"/>
                <a:gd name="connsiteX29" fmla="*/ 1325352 w 1464645"/>
                <a:gd name="connsiteY29" fmla="*/ 862822 h 2561221"/>
                <a:gd name="connsiteX30" fmla="*/ 1330342 w 1464645"/>
                <a:gd name="connsiteY30" fmla="*/ 845774 h 2561221"/>
                <a:gd name="connsiteX31" fmla="*/ 1320779 w 1464645"/>
                <a:gd name="connsiteY31" fmla="*/ 820826 h 2561221"/>
                <a:gd name="connsiteX32" fmla="*/ 1288346 w 1464645"/>
                <a:gd name="connsiteY32" fmla="*/ 777583 h 2561221"/>
                <a:gd name="connsiteX33" fmla="*/ 1255082 w 1464645"/>
                <a:gd name="connsiteY33" fmla="*/ 690265 h 2561221"/>
                <a:gd name="connsiteX34" fmla="*/ 1240113 w 1464645"/>
                <a:gd name="connsiteY34" fmla="*/ 634548 h 2561221"/>
                <a:gd name="connsiteX35" fmla="*/ 1252172 w 1464645"/>
                <a:gd name="connsiteY35" fmla="*/ 594631 h 2561221"/>
                <a:gd name="connsiteX36" fmla="*/ 1225976 w 1464645"/>
                <a:gd name="connsiteY36" fmla="*/ 568852 h 2561221"/>
                <a:gd name="connsiteX37" fmla="*/ 1214750 w 1464645"/>
                <a:gd name="connsiteY37" fmla="*/ 538083 h 2561221"/>
                <a:gd name="connsiteX38" fmla="*/ 1269635 w 1464645"/>
                <a:gd name="connsiteY38" fmla="*/ 403779 h 2561221"/>
                <a:gd name="connsiteX39" fmla="*/ 1282109 w 1464645"/>
                <a:gd name="connsiteY39" fmla="*/ 316877 h 2561221"/>
                <a:gd name="connsiteX40" fmla="*/ 1233461 w 1464645"/>
                <a:gd name="connsiteY40" fmla="*/ 223738 h 2561221"/>
                <a:gd name="connsiteX41" fmla="*/ 1237619 w 1464645"/>
                <a:gd name="connsiteY41" fmla="*/ 199206 h 2561221"/>
                <a:gd name="connsiteX42" fmla="*/ 1237203 w 1464645"/>
                <a:gd name="connsiteY42" fmla="*/ 187980 h 2561221"/>
                <a:gd name="connsiteX43" fmla="*/ 1192297 w 1464645"/>
                <a:gd name="connsiteY43" fmla="*/ 172595 h 2561221"/>
                <a:gd name="connsiteX44" fmla="*/ 1183149 w 1464645"/>
                <a:gd name="connsiteY44" fmla="*/ 165942 h 2561221"/>
                <a:gd name="connsiteX45" fmla="*/ 1173170 w 1464645"/>
                <a:gd name="connsiteY45" fmla="*/ 157626 h 2561221"/>
                <a:gd name="connsiteX46" fmla="*/ 1102484 w 1464645"/>
                <a:gd name="connsiteY46" fmla="*/ 180495 h 2561221"/>
                <a:gd name="connsiteX47" fmla="*/ 1054667 w 1464645"/>
                <a:gd name="connsiteY47" fmla="*/ 183822 h 2561221"/>
                <a:gd name="connsiteX48" fmla="*/ 1014750 w 1464645"/>
                <a:gd name="connsiteY48" fmla="*/ 151389 h 2561221"/>
                <a:gd name="connsiteX49" fmla="*/ 935748 w 1464645"/>
                <a:gd name="connsiteY49" fmla="*/ 57834 h 2561221"/>
                <a:gd name="connsiteX50" fmla="*/ 838451 w 1464645"/>
                <a:gd name="connsiteY50" fmla="*/ 6275 h 2561221"/>
                <a:gd name="connsiteX51" fmla="*/ 527017 w 1464645"/>
                <a:gd name="connsiteY51" fmla="*/ 54508 h 2561221"/>
                <a:gd name="connsiteX52" fmla="*/ 475042 w 1464645"/>
                <a:gd name="connsiteY52" fmla="*/ 100246 h 2561221"/>
                <a:gd name="connsiteX53" fmla="*/ 440115 w 1464645"/>
                <a:gd name="connsiteY53" fmla="*/ 156379 h 2561221"/>
                <a:gd name="connsiteX54" fmla="*/ 390635 w 1464645"/>
                <a:gd name="connsiteY54" fmla="*/ 318956 h 2561221"/>
                <a:gd name="connsiteX55" fmla="*/ 339907 w 1464645"/>
                <a:gd name="connsiteY55" fmla="*/ 485276 h 2561221"/>
                <a:gd name="connsiteX56" fmla="*/ 338660 w 1464645"/>
                <a:gd name="connsiteY56" fmla="*/ 486939 h 2561221"/>
                <a:gd name="connsiteX57" fmla="*/ 346560 w 1464645"/>
                <a:gd name="connsiteY57" fmla="*/ 523946 h 2561221"/>
                <a:gd name="connsiteX58" fmla="*/ 381487 w 1464645"/>
                <a:gd name="connsiteY58" fmla="*/ 585484 h 2561221"/>
                <a:gd name="connsiteX59" fmla="*/ 393961 w 1464645"/>
                <a:gd name="connsiteY59" fmla="*/ 641617 h 2561221"/>
                <a:gd name="connsiteX60" fmla="*/ 402277 w 1464645"/>
                <a:gd name="connsiteY60" fmla="*/ 684028 h 2561221"/>
                <a:gd name="connsiteX61" fmla="*/ 457579 w 1464645"/>
                <a:gd name="connsiteY61" fmla="*/ 740577 h 2561221"/>
                <a:gd name="connsiteX62" fmla="*/ 561529 w 1464645"/>
                <a:gd name="connsiteY62" fmla="*/ 744735 h 2561221"/>
                <a:gd name="connsiteX63" fmla="*/ 588971 w 1464645"/>
                <a:gd name="connsiteY63" fmla="*/ 762199 h 2561221"/>
                <a:gd name="connsiteX64" fmla="*/ 631799 w 1464645"/>
                <a:gd name="connsiteY64" fmla="*/ 932677 h 2561221"/>
                <a:gd name="connsiteX65" fmla="*/ 624730 w 1464645"/>
                <a:gd name="connsiteY65" fmla="*/ 955130 h 2561221"/>
                <a:gd name="connsiteX66" fmla="*/ 382319 w 1464645"/>
                <a:gd name="connsiteY66" fmla="*/ 1191720 h 2561221"/>
                <a:gd name="connsiteX67" fmla="*/ 172756 w 1464645"/>
                <a:gd name="connsiteY67" fmla="*/ 1352218 h 2561221"/>
                <a:gd name="connsiteX68" fmla="*/ 85022 w 1464645"/>
                <a:gd name="connsiteY68" fmla="*/ 1469889 h 2561221"/>
                <a:gd name="connsiteX69" fmla="*/ 112049 w 1464645"/>
                <a:gd name="connsiteY69" fmla="*/ 1599203 h 2561221"/>
                <a:gd name="connsiteX70" fmla="*/ 239700 w 1464645"/>
                <a:gd name="connsiteY70" fmla="*/ 1633299 h 2561221"/>
                <a:gd name="connsiteX71" fmla="*/ 208515 w 1464645"/>
                <a:gd name="connsiteY71" fmla="*/ 1721864 h 2561221"/>
                <a:gd name="connsiteX72" fmla="*/ 141155 w 1464645"/>
                <a:gd name="connsiteY72" fmla="*/ 1805855 h 2561221"/>
                <a:gd name="connsiteX73" fmla="*/ 7684 w 1464645"/>
                <a:gd name="connsiteY73" fmla="*/ 2267809 h 2561221"/>
                <a:gd name="connsiteX74" fmla="*/ 348639 w 1464645"/>
                <a:gd name="connsiteY74" fmla="*/ 2560948 h 2561221"/>
                <a:gd name="connsiteX75" fmla="*/ 951549 w 1464645"/>
                <a:gd name="connsiteY75" fmla="*/ 2559700 h 2561221"/>
                <a:gd name="connsiteX76" fmla="*/ 1090841 w 1464645"/>
                <a:gd name="connsiteY76" fmla="*/ 2557205 h 2561221"/>
                <a:gd name="connsiteX77" fmla="*/ 1109968 w 1464645"/>
                <a:gd name="connsiteY77" fmla="*/ 2535584 h 2561221"/>
                <a:gd name="connsiteX78" fmla="*/ 1065478 w 1464645"/>
                <a:gd name="connsiteY78" fmla="*/ 2377996 h 2561221"/>
                <a:gd name="connsiteX79" fmla="*/ 912048 w 1464645"/>
                <a:gd name="connsiteY79" fmla="*/ 2155127 h 2561221"/>
                <a:gd name="connsiteX80" fmla="*/ 860489 w 1464645"/>
                <a:gd name="connsiteY80" fmla="*/ 2049098 h 2561221"/>
                <a:gd name="connsiteX81" fmla="*/ 893337 w 1464645"/>
                <a:gd name="connsiteY81" fmla="*/ 1785897 h 2561221"/>
                <a:gd name="connsiteX82" fmla="*/ 948638 w 1464645"/>
                <a:gd name="connsiteY82" fmla="*/ 1660326 h 2561221"/>
                <a:gd name="connsiteX83" fmla="*/ 983565 w 1464645"/>
                <a:gd name="connsiteY83" fmla="*/ 1604193 h 2561221"/>
                <a:gd name="connsiteX84" fmla="*/ 1015582 w 1464645"/>
                <a:gd name="connsiteY84" fmla="*/ 1684026 h 2561221"/>
                <a:gd name="connsiteX85" fmla="*/ 1128263 w 1464645"/>
                <a:gd name="connsiteY85" fmla="*/ 1990055 h 2561221"/>
                <a:gd name="connsiteX86" fmla="*/ 1162359 w 1464645"/>
                <a:gd name="connsiteY86" fmla="*/ 2143900 h 2561221"/>
                <a:gd name="connsiteX87" fmla="*/ 1282525 w 1464645"/>
                <a:gd name="connsiteY87" fmla="*/ 2545563 h 2561221"/>
                <a:gd name="connsiteX88" fmla="*/ 1302483 w 1464645"/>
                <a:gd name="connsiteY88" fmla="*/ 2560948 h 2561221"/>
                <a:gd name="connsiteX89" fmla="*/ 1427223 w 1464645"/>
                <a:gd name="connsiteY89" fmla="*/ 2560532 h 2561221"/>
                <a:gd name="connsiteX90" fmla="*/ 1463814 w 1464645"/>
                <a:gd name="connsiteY90" fmla="*/ 2518952 h 2561221"/>
                <a:gd name="connsiteX91" fmla="*/ 956538 w 1464645"/>
                <a:gd name="connsiteY91" fmla="*/ 700245 h 2561221"/>
                <a:gd name="connsiteX92" fmla="*/ 940322 w 1464645"/>
                <a:gd name="connsiteY92" fmla="*/ 680286 h 2561221"/>
                <a:gd name="connsiteX93" fmla="*/ 950717 w 1464645"/>
                <a:gd name="connsiteY93" fmla="*/ 669891 h 2561221"/>
                <a:gd name="connsiteX94" fmla="*/ 971091 w 1464645"/>
                <a:gd name="connsiteY94" fmla="*/ 689018 h 2561221"/>
                <a:gd name="connsiteX95" fmla="*/ 956538 w 1464645"/>
                <a:gd name="connsiteY95" fmla="*/ 700245 h 2561221"/>
                <a:gd name="connsiteX96" fmla="*/ 974002 w 1464645"/>
                <a:gd name="connsiteY96" fmla="*/ 637875 h 2561221"/>
                <a:gd name="connsiteX97" fmla="*/ 983149 w 1464645"/>
                <a:gd name="connsiteY97" fmla="*/ 647022 h 2561221"/>
                <a:gd name="connsiteX98" fmla="*/ 971923 w 1464645"/>
                <a:gd name="connsiteY98" fmla="*/ 654507 h 2561221"/>
                <a:gd name="connsiteX99" fmla="*/ 940738 w 1464645"/>
                <a:gd name="connsiteY99" fmla="*/ 632885 h 2561221"/>
                <a:gd name="connsiteX100" fmla="*/ 962775 w 1464645"/>
                <a:gd name="connsiteY100" fmla="*/ 540162 h 2561221"/>
                <a:gd name="connsiteX101" fmla="*/ 1035124 w 1464645"/>
                <a:gd name="connsiteY101" fmla="*/ 381326 h 2561221"/>
                <a:gd name="connsiteX102" fmla="*/ 1038866 w 1464645"/>
                <a:gd name="connsiteY102" fmla="*/ 369684 h 2561221"/>
                <a:gd name="connsiteX103" fmla="*/ 1049677 w 1464645"/>
                <a:gd name="connsiteY103" fmla="*/ 358457 h 2561221"/>
                <a:gd name="connsiteX104" fmla="*/ 1061320 w 1464645"/>
                <a:gd name="connsiteY104" fmla="*/ 371347 h 2561221"/>
                <a:gd name="connsiteX105" fmla="*/ 1065478 w 1464645"/>
                <a:gd name="connsiteY105" fmla="*/ 409185 h 2561221"/>
                <a:gd name="connsiteX106" fmla="*/ 1030550 w 1464645"/>
                <a:gd name="connsiteY106" fmla="*/ 552636 h 2561221"/>
                <a:gd name="connsiteX107" fmla="*/ 1028056 w 1464645"/>
                <a:gd name="connsiteY107" fmla="*/ 558041 h 2561221"/>
                <a:gd name="connsiteX108" fmla="*/ 1006434 w 1464645"/>
                <a:gd name="connsiteY108" fmla="*/ 592137 h 2561221"/>
                <a:gd name="connsiteX109" fmla="*/ 971507 w 1464645"/>
                <a:gd name="connsiteY109" fmla="*/ 621243 h 2561221"/>
                <a:gd name="connsiteX110" fmla="*/ 974002 w 1464645"/>
                <a:gd name="connsiteY110" fmla="*/ 637875 h 256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464645" h="2561221">
                  <a:moveTo>
                    <a:pt x="1463814" y="2518952"/>
                  </a:moveTo>
                  <a:cubicBezTo>
                    <a:pt x="1455914" y="2452424"/>
                    <a:pt x="1447182" y="2385896"/>
                    <a:pt x="1437618" y="2319368"/>
                  </a:cubicBezTo>
                  <a:cubicBezTo>
                    <a:pt x="1416413" y="2174670"/>
                    <a:pt x="1384396" y="2032050"/>
                    <a:pt x="1338242" y="1893173"/>
                  </a:cubicBezTo>
                  <a:cubicBezTo>
                    <a:pt x="1302483" y="1785897"/>
                    <a:pt x="1278367" y="1676958"/>
                    <a:pt x="1276288" y="1564276"/>
                  </a:cubicBezTo>
                  <a:cubicBezTo>
                    <a:pt x="1274625" y="1486106"/>
                    <a:pt x="1271298" y="1407935"/>
                    <a:pt x="1258824" y="1330181"/>
                  </a:cubicBezTo>
                  <a:cubicBezTo>
                    <a:pt x="1239698" y="1209183"/>
                    <a:pt x="1206850" y="1093175"/>
                    <a:pt x="1121611" y="999620"/>
                  </a:cubicBezTo>
                  <a:cubicBezTo>
                    <a:pt x="1110384" y="987562"/>
                    <a:pt x="1100821" y="973841"/>
                    <a:pt x="1090841" y="960119"/>
                  </a:cubicBezTo>
                  <a:cubicBezTo>
                    <a:pt x="1062983" y="922282"/>
                    <a:pt x="1035124" y="884028"/>
                    <a:pt x="1014750" y="841201"/>
                  </a:cubicBezTo>
                  <a:cubicBezTo>
                    <a:pt x="1009761" y="830806"/>
                    <a:pt x="1003524" y="819995"/>
                    <a:pt x="1006850" y="807521"/>
                  </a:cubicBezTo>
                  <a:cubicBezTo>
                    <a:pt x="1008513" y="800868"/>
                    <a:pt x="1011424" y="792968"/>
                    <a:pt x="1019740" y="793384"/>
                  </a:cubicBezTo>
                  <a:cubicBezTo>
                    <a:pt x="1027224" y="793799"/>
                    <a:pt x="1028887" y="801700"/>
                    <a:pt x="1029303" y="807521"/>
                  </a:cubicBezTo>
                  <a:cubicBezTo>
                    <a:pt x="1030550" y="817084"/>
                    <a:pt x="1030550" y="827063"/>
                    <a:pt x="1030966" y="836627"/>
                  </a:cubicBezTo>
                  <a:cubicBezTo>
                    <a:pt x="1031382" y="848269"/>
                    <a:pt x="1035956" y="852427"/>
                    <a:pt x="1045935" y="843280"/>
                  </a:cubicBezTo>
                  <a:cubicBezTo>
                    <a:pt x="1056746" y="833300"/>
                    <a:pt x="1069220" y="830806"/>
                    <a:pt x="1084189" y="831221"/>
                  </a:cubicBezTo>
                  <a:cubicBezTo>
                    <a:pt x="1106642" y="832053"/>
                    <a:pt x="1124521" y="817084"/>
                    <a:pt x="1132006" y="795463"/>
                  </a:cubicBezTo>
                  <a:cubicBezTo>
                    <a:pt x="1141153" y="769683"/>
                    <a:pt x="1156538" y="747646"/>
                    <a:pt x="1174417" y="726856"/>
                  </a:cubicBezTo>
                  <a:cubicBezTo>
                    <a:pt x="1177328" y="723114"/>
                    <a:pt x="1181486" y="718540"/>
                    <a:pt x="1186475" y="720203"/>
                  </a:cubicBezTo>
                  <a:cubicBezTo>
                    <a:pt x="1191465" y="722282"/>
                    <a:pt x="1191465" y="728103"/>
                    <a:pt x="1191049" y="733093"/>
                  </a:cubicBezTo>
                  <a:cubicBezTo>
                    <a:pt x="1191049" y="738498"/>
                    <a:pt x="1189802" y="743903"/>
                    <a:pt x="1189802" y="749725"/>
                  </a:cubicBezTo>
                  <a:cubicBezTo>
                    <a:pt x="1189802" y="770099"/>
                    <a:pt x="1179823" y="789226"/>
                    <a:pt x="1181486" y="810847"/>
                  </a:cubicBezTo>
                  <a:cubicBezTo>
                    <a:pt x="1217660" y="784236"/>
                    <a:pt x="1217660" y="784236"/>
                    <a:pt x="1226392" y="828311"/>
                  </a:cubicBezTo>
                  <a:cubicBezTo>
                    <a:pt x="1226808" y="830390"/>
                    <a:pt x="1227224" y="832469"/>
                    <a:pt x="1227639" y="834548"/>
                  </a:cubicBezTo>
                  <a:cubicBezTo>
                    <a:pt x="1232629" y="856169"/>
                    <a:pt x="1235540" y="878207"/>
                    <a:pt x="1244687" y="898581"/>
                  </a:cubicBezTo>
                  <a:cubicBezTo>
                    <a:pt x="1246766" y="902739"/>
                    <a:pt x="1248845" y="908144"/>
                    <a:pt x="1254666" y="907729"/>
                  </a:cubicBezTo>
                  <a:cubicBezTo>
                    <a:pt x="1260488" y="907313"/>
                    <a:pt x="1261735" y="901076"/>
                    <a:pt x="1262567" y="896502"/>
                  </a:cubicBezTo>
                  <a:cubicBezTo>
                    <a:pt x="1265061" y="880702"/>
                    <a:pt x="1266309" y="864901"/>
                    <a:pt x="1268388" y="849101"/>
                  </a:cubicBezTo>
                  <a:cubicBezTo>
                    <a:pt x="1269219" y="842448"/>
                    <a:pt x="1269635" y="834548"/>
                    <a:pt x="1276704" y="831221"/>
                  </a:cubicBezTo>
                  <a:cubicBezTo>
                    <a:pt x="1285020" y="827895"/>
                    <a:pt x="1289178" y="835379"/>
                    <a:pt x="1293752" y="839953"/>
                  </a:cubicBezTo>
                  <a:cubicBezTo>
                    <a:pt x="1299157" y="845359"/>
                    <a:pt x="1304147" y="851180"/>
                    <a:pt x="1309552" y="856585"/>
                  </a:cubicBezTo>
                  <a:cubicBezTo>
                    <a:pt x="1313710" y="860743"/>
                    <a:pt x="1318284" y="866980"/>
                    <a:pt x="1325352" y="862822"/>
                  </a:cubicBezTo>
                  <a:cubicBezTo>
                    <a:pt x="1332005" y="859080"/>
                    <a:pt x="1330758" y="852011"/>
                    <a:pt x="1330342" y="845774"/>
                  </a:cubicBezTo>
                  <a:cubicBezTo>
                    <a:pt x="1329926" y="836627"/>
                    <a:pt x="1325768" y="828311"/>
                    <a:pt x="1320779" y="820826"/>
                  </a:cubicBezTo>
                  <a:cubicBezTo>
                    <a:pt x="1310384" y="805858"/>
                    <a:pt x="1299989" y="791720"/>
                    <a:pt x="1288346" y="777583"/>
                  </a:cubicBezTo>
                  <a:cubicBezTo>
                    <a:pt x="1267972" y="752219"/>
                    <a:pt x="1254251" y="724361"/>
                    <a:pt x="1255082" y="690265"/>
                  </a:cubicBezTo>
                  <a:cubicBezTo>
                    <a:pt x="1255498" y="670723"/>
                    <a:pt x="1248429" y="652428"/>
                    <a:pt x="1240113" y="634548"/>
                  </a:cubicBezTo>
                  <a:cubicBezTo>
                    <a:pt x="1228055" y="608769"/>
                    <a:pt x="1228887" y="607521"/>
                    <a:pt x="1252172" y="594631"/>
                  </a:cubicBezTo>
                  <a:cubicBezTo>
                    <a:pt x="1246766" y="582573"/>
                    <a:pt x="1235540" y="576336"/>
                    <a:pt x="1225976" y="568852"/>
                  </a:cubicBezTo>
                  <a:cubicBezTo>
                    <a:pt x="1215581" y="560952"/>
                    <a:pt x="1210592" y="550557"/>
                    <a:pt x="1214750" y="538083"/>
                  </a:cubicBezTo>
                  <a:cubicBezTo>
                    <a:pt x="1229718" y="491929"/>
                    <a:pt x="1242192" y="444944"/>
                    <a:pt x="1269635" y="403779"/>
                  </a:cubicBezTo>
                  <a:cubicBezTo>
                    <a:pt x="1287930" y="376337"/>
                    <a:pt x="1291257" y="348062"/>
                    <a:pt x="1282109" y="316877"/>
                  </a:cubicBezTo>
                  <a:cubicBezTo>
                    <a:pt x="1272130" y="282366"/>
                    <a:pt x="1257161" y="251181"/>
                    <a:pt x="1233461" y="223738"/>
                  </a:cubicBezTo>
                  <a:cubicBezTo>
                    <a:pt x="1225976" y="215007"/>
                    <a:pt x="1215581" y="204612"/>
                    <a:pt x="1237619" y="199206"/>
                  </a:cubicBezTo>
                  <a:cubicBezTo>
                    <a:pt x="1247182" y="197127"/>
                    <a:pt x="1242192" y="190890"/>
                    <a:pt x="1237203" y="187980"/>
                  </a:cubicBezTo>
                  <a:cubicBezTo>
                    <a:pt x="1223481" y="179664"/>
                    <a:pt x="1208929" y="173842"/>
                    <a:pt x="1192297" y="172595"/>
                  </a:cubicBezTo>
                  <a:cubicBezTo>
                    <a:pt x="1188139" y="172179"/>
                    <a:pt x="1179823" y="173842"/>
                    <a:pt x="1183149" y="165942"/>
                  </a:cubicBezTo>
                  <a:cubicBezTo>
                    <a:pt x="1189386" y="150973"/>
                    <a:pt x="1177744" y="156795"/>
                    <a:pt x="1173170" y="157626"/>
                  </a:cubicBezTo>
                  <a:cubicBezTo>
                    <a:pt x="1148638" y="162200"/>
                    <a:pt x="1124521" y="168021"/>
                    <a:pt x="1102484" y="180495"/>
                  </a:cubicBezTo>
                  <a:cubicBezTo>
                    <a:pt x="1087099" y="189227"/>
                    <a:pt x="1070883" y="190890"/>
                    <a:pt x="1054667" y="183822"/>
                  </a:cubicBezTo>
                  <a:cubicBezTo>
                    <a:pt x="1038451" y="176753"/>
                    <a:pt x="1025561" y="165526"/>
                    <a:pt x="1014750" y="151389"/>
                  </a:cubicBezTo>
                  <a:cubicBezTo>
                    <a:pt x="990218" y="118541"/>
                    <a:pt x="965686" y="85693"/>
                    <a:pt x="935748" y="57834"/>
                  </a:cubicBezTo>
                  <a:cubicBezTo>
                    <a:pt x="906642" y="34550"/>
                    <a:pt x="877120" y="12928"/>
                    <a:pt x="838451" y="6275"/>
                  </a:cubicBezTo>
                  <a:cubicBezTo>
                    <a:pt x="729096" y="-12852"/>
                    <a:pt x="626809" y="14175"/>
                    <a:pt x="527017" y="54508"/>
                  </a:cubicBezTo>
                  <a:cubicBezTo>
                    <a:pt x="505396" y="63240"/>
                    <a:pt x="485437" y="78208"/>
                    <a:pt x="475042" y="100246"/>
                  </a:cubicBezTo>
                  <a:cubicBezTo>
                    <a:pt x="465479" y="120620"/>
                    <a:pt x="454252" y="139331"/>
                    <a:pt x="440115" y="156379"/>
                  </a:cubicBezTo>
                  <a:cubicBezTo>
                    <a:pt x="401030" y="203780"/>
                    <a:pt x="381072" y="259081"/>
                    <a:pt x="390635" y="318956"/>
                  </a:cubicBezTo>
                  <a:cubicBezTo>
                    <a:pt x="400614" y="384653"/>
                    <a:pt x="379824" y="436628"/>
                    <a:pt x="339907" y="485276"/>
                  </a:cubicBezTo>
                  <a:cubicBezTo>
                    <a:pt x="339492" y="485692"/>
                    <a:pt x="339076" y="486524"/>
                    <a:pt x="338660" y="486939"/>
                  </a:cubicBezTo>
                  <a:cubicBezTo>
                    <a:pt x="323275" y="509808"/>
                    <a:pt x="322028" y="511887"/>
                    <a:pt x="346560" y="523946"/>
                  </a:cubicBezTo>
                  <a:cubicBezTo>
                    <a:pt x="373171" y="537251"/>
                    <a:pt x="383151" y="556794"/>
                    <a:pt x="381487" y="585484"/>
                  </a:cubicBezTo>
                  <a:cubicBezTo>
                    <a:pt x="380240" y="605026"/>
                    <a:pt x="385230" y="623737"/>
                    <a:pt x="393961" y="641617"/>
                  </a:cubicBezTo>
                  <a:cubicBezTo>
                    <a:pt x="400614" y="654922"/>
                    <a:pt x="402277" y="669475"/>
                    <a:pt x="402277" y="684028"/>
                  </a:cubicBezTo>
                  <a:cubicBezTo>
                    <a:pt x="402693" y="728103"/>
                    <a:pt x="412672" y="738498"/>
                    <a:pt x="457579" y="740577"/>
                  </a:cubicBezTo>
                  <a:cubicBezTo>
                    <a:pt x="492090" y="742240"/>
                    <a:pt x="526601" y="743488"/>
                    <a:pt x="561529" y="744735"/>
                  </a:cubicBezTo>
                  <a:cubicBezTo>
                    <a:pt x="574418" y="745151"/>
                    <a:pt x="583982" y="748893"/>
                    <a:pt x="588971" y="762199"/>
                  </a:cubicBezTo>
                  <a:cubicBezTo>
                    <a:pt x="609346" y="817500"/>
                    <a:pt x="627641" y="873217"/>
                    <a:pt x="631799" y="932677"/>
                  </a:cubicBezTo>
                  <a:cubicBezTo>
                    <a:pt x="632215" y="941408"/>
                    <a:pt x="631799" y="948477"/>
                    <a:pt x="624730" y="955130"/>
                  </a:cubicBezTo>
                  <a:cubicBezTo>
                    <a:pt x="544065" y="1034132"/>
                    <a:pt x="468805" y="1118539"/>
                    <a:pt x="382319" y="1191720"/>
                  </a:cubicBezTo>
                  <a:cubicBezTo>
                    <a:pt x="314959" y="1248684"/>
                    <a:pt x="242195" y="1297749"/>
                    <a:pt x="172756" y="1352218"/>
                  </a:cubicBezTo>
                  <a:cubicBezTo>
                    <a:pt x="132839" y="1383819"/>
                    <a:pt x="99575" y="1419578"/>
                    <a:pt x="85022" y="1469889"/>
                  </a:cubicBezTo>
                  <a:cubicBezTo>
                    <a:pt x="70885" y="1518122"/>
                    <a:pt x="75875" y="1562613"/>
                    <a:pt x="112049" y="1599203"/>
                  </a:cubicBezTo>
                  <a:cubicBezTo>
                    <a:pt x="146561" y="1634130"/>
                    <a:pt x="187309" y="1652841"/>
                    <a:pt x="239700" y="1633299"/>
                  </a:cubicBezTo>
                  <a:cubicBezTo>
                    <a:pt x="233463" y="1665315"/>
                    <a:pt x="224315" y="1694837"/>
                    <a:pt x="208515" y="1721864"/>
                  </a:cubicBezTo>
                  <a:cubicBezTo>
                    <a:pt x="189804" y="1753049"/>
                    <a:pt x="163608" y="1777997"/>
                    <a:pt x="141155" y="1805855"/>
                  </a:cubicBezTo>
                  <a:cubicBezTo>
                    <a:pt x="32216" y="1941406"/>
                    <a:pt x="-21007" y="2093173"/>
                    <a:pt x="7684" y="2267809"/>
                  </a:cubicBezTo>
                  <a:cubicBezTo>
                    <a:pt x="37205" y="2446603"/>
                    <a:pt x="169014" y="2560116"/>
                    <a:pt x="348639" y="2560948"/>
                  </a:cubicBezTo>
                  <a:cubicBezTo>
                    <a:pt x="549470" y="2561779"/>
                    <a:pt x="750717" y="2560532"/>
                    <a:pt x="951549" y="2559700"/>
                  </a:cubicBezTo>
                  <a:cubicBezTo>
                    <a:pt x="998118" y="2559700"/>
                    <a:pt x="1044272" y="2557621"/>
                    <a:pt x="1090841" y="2557205"/>
                  </a:cubicBezTo>
                  <a:cubicBezTo>
                    <a:pt x="1106226" y="2557205"/>
                    <a:pt x="1112879" y="2553879"/>
                    <a:pt x="1109968" y="2535584"/>
                  </a:cubicBezTo>
                  <a:cubicBezTo>
                    <a:pt x="1101236" y="2481114"/>
                    <a:pt x="1087099" y="2428723"/>
                    <a:pt x="1065478" y="2377996"/>
                  </a:cubicBezTo>
                  <a:cubicBezTo>
                    <a:pt x="1029303" y="2293173"/>
                    <a:pt x="975665" y="2220408"/>
                    <a:pt x="912048" y="2155127"/>
                  </a:cubicBezTo>
                  <a:cubicBezTo>
                    <a:pt x="882526" y="2124774"/>
                    <a:pt x="864647" y="2090678"/>
                    <a:pt x="860489" y="2049098"/>
                  </a:cubicBezTo>
                  <a:cubicBezTo>
                    <a:pt x="852173" y="1958870"/>
                    <a:pt x="860073" y="1870720"/>
                    <a:pt x="893337" y="1785897"/>
                  </a:cubicBezTo>
                  <a:cubicBezTo>
                    <a:pt x="909969" y="1743486"/>
                    <a:pt x="929095" y="1701906"/>
                    <a:pt x="948638" y="1660326"/>
                  </a:cubicBezTo>
                  <a:cubicBezTo>
                    <a:pt x="957786" y="1641199"/>
                    <a:pt x="966517" y="1621240"/>
                    <a:pt x="983565" y="1604193"/>
                  </a:cubicBezTo>
                  <a:cubicBezTo>
                    <a:pt x="998118" y="1630804"/>
                    <a:pt x="1006018" y="1657831"/>
                    <a:pt x="1015582" y="1684026"/>
                  </a:cubicBezTo>
                  <a:cubicBezTo>
                    <a:pt x="1051341" y="1786729"/>
                    <a:pt x="1096247" y="1885689"/>
                    <a:pt x="1128263" y="1990055"/>
                  </a:cubicBezTo>
                  <a:cubicBezTo>
                    <a:pt x="1143648" y="2040366"/>
                    <a:pt x="1146974" y="2093589"/>
                    <a:pt x="1162359" y="2143900"/>
                  </a:cubicBezTo>
                  <a:cubicBezTo>
                    <a:pt x="1203107" y="2277788"/>
                    <a:pt x="1249261" y="2409596"/>
                    <a:pt x="1282525" y="2545563"/>
                  </a:cubicBezTo>
                  <a:cubicBezTo>
                    <a:pt x="1285436" y="2557205"/>
                    <a:pt x="1290425" y="2561363"/>
                    <a:pt x="1302483" y="2560948"/>
                  </a:cubicBezTo>
                  <a:cubicBezTo>
                    <a:pt x="1344063" y="2560532"/>
                    <a:pt x="1385643" y="2561363"/>
                    <a:pt x="1427223" y="2560532"/>
                  </a:cubicBezTo>
                  <a:cubicBezTo>
                    <a:pt x="1459240" y="2560532"/>
                    <a:pt x="1467556" y="2551800"/>
                    <a:pt x="1463814" y="2518952"/>
                  </a:cubicBezTo>
                  <a:close/>
                  <a:moveTo>
                    <a:pt x="956538" y="700245"/>
                  </a:moveTo>
                  <a:cubicBezTo>
                    <a:pt x="944896" y="699413"/>
                    <a:pt x="940738" y="690681"/>
                    <a:pt x="940322" y="680286"/>
                  </a:cubicBezTo>
                  <a:cubicBezTo>
                    <a:pt x="940322" y="674465"/>
                    <a:pt x="942401" y="669475"/>
                    <a:pt x="950717" y="669891"/>
                  </a:cubicBezTo>
                  <a:cubicBezTo>
                    <a:pt x="959449" y="674049"/>
                    <a:pt x="970675" y="676544"/>
                    <a:pt x="971091" y="689018"/>
                  </a:cubicBezTo>
                  <a:cubicBezTo>
                    <a:pt x="971091" y="697750"/>
                    <a:pt x="963607" y="701076"/>
                    <a:pt x="956538" y="700245"/>
                  </a:cubicBezTo>
                  <a:close/>
                  <a:moveTo>
                    <a:pt x="974002" y="637875"/>
                  </a:moveTo>
                  <a:cubicBezTo>
                    <a:pt x="978576" y="638706"/>
                    <a:pt x="983981" y="640785"/>
                    <a:pt x="983149" y="647022"/>
                  </a:cubicBezTo>
                  <a:cubicBezTo>
                    <a:pt x="982318" y="652843"/>
                    <a:pt x="976497" y="653259"/>
                    <a:pt x="971923" y="654507"/>
                  </a:cubicBezTo>
                  <a:cubicBezTo>
                    <a:pt x="953212" y="659496"/>
                    <a:pt x="942817" y="652428"/>
                    <a:pt x="940738" y="632885"/>
                  </a:cubicBezTo>
                  <a:cubicBezTo>
                    <a:pt x="937411" y="599621"/>
                    <a:pt x="941569" y="567605"/>
                    <a:pt x="962775" y="540162"/>
                  </a:cubicBezTo>
                  <a:cubicBezTo>
                    <a:pt x="999781" y="492761"/>
                    <a:pt x="1025145" y="440786"/>
                    <a:pt x="1035124" y="381326"/>
                  </a:cubicBezTo>
                  <a:cubicBezTo>
                    <a:pt x="1035956" y="377168"/>
                    <a:pt x="1037203" y="373426"/>
                    <a:pt x="1038866" y="369684"/>
                  </a:cubicBezTo>
                  <a:cubicBezTo>
                    <a:pt x="1040945" y="364694"/>
                    <a:pt x="1043024" y="358457"/>
                    <a:pt x="1049677" y="358457"/>
                  </a:cubicBezTo>
                  <a:cubicBezTo>
                    <a:pt x="1057577" y="358457"/>
                    <a:pt x="1060072" y="365526"/>
                    <a:pt x="1061320" y="371347"/>
                  </a:cubicBezTo>
                  <a:cubicBezTo>
                    <a:pt x="1063399" y="382158"/>
                    <a:pt x="1063814" y="393385"/>
                    <a:pt x="1065478" y="409185"/>
                  </a:cubicBezTo>
                  <a:cubicBezTo>
                    <a:pt x="1054667" y="454091"/>
                    <a:pt x="1053835" y="506066"/>
                    <a:pt x="1030550" y="552636"/>
                  </a:cubicBezTo>
                  <a:cubicBezTo>
                    <a:pt x="1029719" y="554299"/>
                    <a:pt x="1027224" y="557210"/>
                    <a:pt x="1028056" y="558041"/>
                  </a:cubicBezTo>
                  <a:cubicBezTo>
                    <a:pt x="1041361" y="582158"/>
                    <a:pt x="1017661" y="583821"/>
                    <a:pt x="1006434" y="592137"/>
                  </a:cubicBezTo>
                  <a:cubicBezTo>
                    <a:pt x="994376" y="601284"/>
                    <a:pt x="981902" y="610016"/>
                    <a:pt x="971507" y="621243"/>
                  </a:cubicBezTo>
                  <a:cubicBezTo>
                    <a:pt x="965270" y="627064"/>
                    <a:pt x="958201" y="634548"/>
                    <a:pt x="974002" y="637875"/>
                  </a:cubicBezTo>
                  <a:close/>
                </a:path>
              </a:pathLst>
            </a:custGeom>
            <a:solidFill>
              <a:schemeClr val="accent1"/>
            </a:solidFill>
            <a:ln w="41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6">
              <a:extLst>
                <a:ext uri="{FF2B5EF4-FFF2-40B4-BE49-F238E27FC236}">
                  <a16:creationId xmlns:a16="http://schemas.microsoft.com/office/drawing/2014/main" id="{381611BB-1C6B-4559-9E96-95572B699558}"/>
                </a:ext>
              </a:extLst>
            </p:cNvPr>
            <p:cNvSpPr/>
            <p:nvPr/>
          </p:nvSpPr>
          <p:spPr>
            <a:xfrm>
              <a:off x="9011767" y="2117226"/>
              <a:ext cx="952426" cy="1935486"/>
            </a:xfrm>
            <a:custGeom>
              <a:avLst/>
              <a:gdLst>
                <a:gd name="connsiteX0" fmla="*/ 1257280 w 1261853"/>
                <a:gd name="connsiteY0" fmla="*/ 2488205 h 2564296"/>
                <a:gd name="connsiteX1" fmla="*/ 1223600 w 1261853"/>
                <a:gd name="connsiteY1" fmla="*/ 2258268 h 2564296"/>
                <a:gd name="connsiteX2" fmla="*/ 1141272 w 1261853"/>
                <a:gd name="connsiteY2" fmla="*/ 1916065 h 2564296"/>
                <a:gd name="connsiteX3" fmla="*/ 1072249 w 1261853"/>
                <a:gd name="connsiteY3" fmla="*/ 1571783 h 2564296"/>
                <a:gd name="connsiteX4" fmla="*/ 1058528 w 1261853"/>
                <a:gd name="connsiteY4" fmla="*/ 1358478 h 2564296"/>
                <a:gd name="connsiteX5" fmla="*/ 906345 w 1261853"/>
                <a:gd name="connsiteY5" fmla="*/ 986337 h 2564296"/>
                <a:gd name="connsiteX6" fmla="*/ 812374 w 1261853"/>
                <a:gd name="connsiteY6" fmla="*/ 847460 h 2564296"/>
                <a:gd name="connsiteX7" fmla="*/ 801979 w 1261853"/>
                <a:gd name="connsiteY7" fmla="*/ 812117 h 2564296"/>
                <a:gd name="connsiteX8" fmla="*/ 814453 w 1261853"/>
                <a:gd name="connsiteY8" fmla="*/ 795485 h 2564296"/>
                <a:gd name="connsiteX9" fmla="*/ 824848 w 1261853"/>
                <a:gd name="connsiteY9" fmla="*/ 810870 h 2564296"/>
                <a:gd name="connsiteX10" fmla="*/ 829838 w 1261853"/>
                <a:gd name="connsiteY10" fmla="*/ 857023 h 2564296"/>
                <a:gd name="connsiteX11" fmla="*/ 884723 w 1261853"/>
                <a:gd name="connsiteY11" fmla="*/ 833323 h 2564296"/>
                <a:gd name="connsiteX12" fmla="*/ 926719 w 1261853"/>
                <a:gd name="connsiteY12" fmla="*/ 802138 h 2564296"/>
                <a:gd name="connsiteX13" fmla="*/ 959567 w 1261853"/>
                <a:gd name="connsiteY13" fmla="*/ 742678 h 2564296"/>
                <a:gd name="connsiteX14" fmla="*/ 981605 w 1261853"/>
                <a:gd name="connsiteY14" fmla="*/ 723967 h 2564296"/>
                <a:gd name="connsiteX15" fmla="*/ 984931 w 1261853"/>
                <a:gd name="connsiteY15" fmla="*/ 754321 h 2564296"/>
                <a:gd name="connsiteX16" fmla="*/ 974536 w 1261853"/>
                <a:gd name="connsiteY16" fmla="*/ 815443 h 2564296"/>
                <a:gd name="connsiteX17" fmla="*/ 986594 w 1261853"/>
                <a:gd name="connsiteY17" fmla="*/ 808375 h 2564296"/>
                <a:gd name="connsiteX18" fmla="*/ 1007384 w 1261853"/>
                <a:gd name="connsiteY18" fmla="*/ 793406 h 2564296"/>
                <a:gd name="connsiteX19" fmla="*/ 1019027 w 1261853"/>
                <a:gd name="connsiteY19" fmla="*/ 818354 h 2564296"/>
                <a:gd name="connsiteX20" fmla="*/ 1036906 w 1261853"/>
                <a:gd name="connsiteY20" fmla="*/ 894861 h 2564296"/>
                <a:gd name="connsiteX21" fmla="*/ 1049380 w 1261853"/>
                <a:gd name="connsiteY21" fmla="*/ 911909 h 2564296"/>
                <a:gd name="connsiteX22" fmla="*/ 1058943 w 1261853"/>
                <a:gd name="connsiteY22" fmla="*/ 893614 h 2564296"/>
                <a:gd name="connsiteX23" fmla="*/ 1062270 w 1261853"/>
                <a:gd name="connsiteY23" fmla="*/ 869081 h 2564296"/>
                <a:gd name="connsiteX24" fmla="*/ 1072249 w 1261853"/>
                <a:gd name="connsiteY24" fmla="*/ 834986 h 2564296"/>
                <a:gd name="connsiteX25" fmla="*/ 1100108 w 1261853"/>
                <a:gd name="connsiteY25" fmla="*/ 854944 h 2564296"/>
                <a:gd name="connsiteX26" fmla="*/ 1121313 w 1261853"/>
                <a:gd name="connsiteY26" fmla="*/ 866587 h 2564296"/>
                <a:gd name="connsiteX27" fmla="*/ 1123392 w 1261853"/>
                <a:gd name="connsiteY27" fmla="*/ 839560 h 2564296"/>
                <a:gd name="connsiteX28" fmla="*/ 1107176 w 1261853"/>
                <a:gd name="connsiteY28" fmla="*/ 810870 h 2564296"/>
                <a:gd name="connsiteX29" fmla="*/ 1080565 w 1261853"/>
                <a:gd name="connsiteY29" fmla="*/ 776358 h 2564296"/>
                <a:gd name="connsiteX30" fmla="*/ 1051875 w 1261853"/>
                <a:gd name="connsiteY30" fmla="*/ 704841 h 2564296"/>
                <a:gd name="connsiteX31" fmla="*/ 1036490 w 1261853"/>
                <a:gd name="connsiteY31" fmla="*/ 638729 h 2564296"/>
                <a:gd name="connsiteX32" fmla="*/ 1051043 w 1261853"/>
                <a:gd name="connsiteY32" fmla="*/ 597980 h 2564296"/>
                <a:gd name="connsiteX33" fmla="*/ 1024848 w 1261853"/>
                <a:gd name="connsiteY33" fmla="*/ 573448 h 2564296"/>
                <a:gd name="connsiteX34" fmla="*/ 1012790 w 1261853"/>
                <a:gd name="connsiteY34" fmla="*/ 522720 h 2564296"/>
                <a:gd name="connsiteX35" fmla="*/ 1068507 w 1261853"/>
                <a:gd name="connsiteY35" fmla="*/ 402554 h 2564296"/>
                <a:gd name="connsiteX36" fmla="*/ 1079733 w 1261853"/>
                <a:gd name="connsiteY36" fmla="*/ 329374 h 2564296"/>
                <a:gd name="connsiteX37" fmla="*/ 1064765 w 1261853"/>
                <a:gd name="connsiteY37" fmla="*/ 284052 h 2564296"/>
                <a:gd name="connsiteX38" fmla="*/ 1029422 w 1261853"/>
                <a:gd name="connsiteY38" fmla="*/ 228334 h 2564296"/>
                <a:gd name="connsiteX39" fmla="*/ 1036490 w 1261853"/>
                <a:gd name="connsiteY39" fmla="*/ 202971 h 2564296"/>
                <a:gd name="connsiteX40" fmla="*/ 1042311 w 1261853"/>
                <a:gd name="connsiteY40" fmla="*/ 200892 h 2564296"/>
                <a:gd name="connsiteX41" fmla="*/ 1011958 w 1261853"/>
                <a:gd name="connsiteY41" fmla="*/ 181765 h 2564296"/>
                <a:gd name="connsiteX42" fmla="*/ 976199 w 1261853"/>
                <a:gd name="connsiteY42" fmla="*/ 174696 h 2564296"/>
                <a:gd name="connsiteX43" fmla="*/ 967883 w 1261853"/>
                <a:gd name="connsiteY43" fmla="*/ 161391 h 2564296"/>
                <a:gd name="connsiteX44" fmla="*/ 900939 w 1261853"/>
                <a:gd name="connsiteY44" fmla="*/ 182596 h 2564296"/>
                <a:gd name="connsiteX45" fmla="*/ 825264 w 1261853"/>
                <a:gd name="connsiteY45" fmla="*/ 172201 h 2564296"/>
                <a:gd name="connsiteX46" fmla="*/ 789921 w 1261853"/>
                <a:gd name="connsiteY46" fmla="*/ 128958 h 2564296"/>
                <a:gd name="connsiteX47" fmla="*/ 526304 w 1261853"/>
                <a:gd name="connsiteY47" fmla="*/ 2139 h 2564296"/>
                <a:gd name="connsiteX48" fmla="*/ 343352 w 1261853"/>
                <a:gd name="connsiteY48" fmla="*/ 46630 h 2564296"/>
                <a:gd name="connsiteX49" fmla="*/ 261024 w 1261853"/>
                <a:gd name="connsiteY49" fmla="*/ 120227 h 2564296"/>
                <a:gd name="connsiteX50" fmla="*/ 243976 w 1261853"/>
                <a:gd name="connsiteY50" fmla="*/ 146422 h 2564296"/>
                <a:gd name="connsiteX51" fmla="*/ 187012 w 1261853"/>
                <a:gd name="connsiteY51" fmla="*/ 357648 h 2564296"/>
                <a:gd name="connsiteX52" fmla="*/ 167053 w 1261853"/>
                <a:gd name="connsiteY52" fmla="*/ 439976 h 2564296"/>
                <a:gd name="connsiteX53" fmla="*/ 125889 w 1261853"/>
                <a:gd name="connsiteY53" fmla="*/ 499851 h 2564296"/>
                <a:gd name="connsiteX54" fmla="*/ 129216 w 1261853"/>
                <a:gd name="connsiteY54" fmla="*/ 518978 h 2564296"/>
                <a:gd name="connsiteX55" fmla="*/ 177033 w 1261853"/>
                <a:gd name="connsiteY55" fmla="*/ 597980 h 2564296"/>
                <a:gd name="connsiteX56" fmla="*/ 184933 w 1261853"/>
                <a:gd name="connsiteY56" fmla="*/ 634155 h 2564296"/>
                <a:gd name="connsiteX57" fmla="*/ 196991 w 1261853"/>
                <a:gd name="connsiteY57" fmla="*/ 690288 h 2564296"/>
                <a:gd name="connsiteX58" fmla="*/ 247718 w 1261853"/>
                <a:gd name="connsiteY58" fmla="*/ 742678 h 2564296"/>
                <a:gd name="connsiteX59" fmla="*/ 353747 w 1261853"/>
                <a:gd name="connsiteY59" fmla="*/ 746836 h 2564296"/>
                <a:gd name="connsiteX60" fmla="*/ 386180 w 1261853"/>
                <a:gd name="connsiteY60" fmla="*/ 769290 h 2564296"/>
                <a:gd name="connsiteX61" fmla="*/ 426096 w 1261853"/>
                <a:gd name="connsiteY61" fmla="*/ 925630 h 2564296"/>
                <a:gd name="connsiteX62" fmla="*/ 412375 w 1261853"/>
                <a:gd name="connsiteY62" fmla="*/ 965131 h 2564296"/>
                <a:gd name="connsiteX63" fmla="*/ 254371 w 1261853"/>
                <a:gd name="connsiteY63" fmla="*/ 1124382 h 2564296"/>
                <a:gd name="connsiteX64" fmla="*/ 46056 w 1261853"/>
                <a:gd name="connsiteY64" fmla="*/ 1344756 h 2564296"/>
                <a:gd name="connsiteX65" fmla="*/ 15702 w 1261853"/>
                <a:gd name="connsiteY65" fmla="*/ 1535608 h 2564296"/>
                <a:gd name="connsiteX66" fmla="*/ 31087 w 1261853"/>
                <a:gd name="connsiteY66" fmla="*/ 1669911 h 2564296"/>
                <a:gd name="connsiteX67" fmla="*/ 26929 w 1261853"/>
                <a:gd name="connsiteY67" fmla="*/ 1939765 h 2564296"/>
                <a:gd name="connsiteX68" fmla="*/ 54372 w 1261853"/>
                <a:gd name="connsiteY68" fmla="*/ 2163881 h 2564296"/>
                <a:gd name="connsiteX69" fmla="*/ 143769 w 1261853"/>
                <a:gd name="connsiteY69" fmla="*/ 2549327 h 2564296"/>
                <a:gd name="connsiteX70" fmla="*/ 165390 w 1261853"/>
                <a:gd name="connsiteY70" fmla="*/ 2564296 h 2564296"/>
                <a:gd name="connsiteX71" fmla="*/ 562479 w 1261853"/>
                <a:gd name="connsiteY71" fmla="*/ 2563880 h 2564296"/>
                <a:gd name="connsiteX72" fmla="*/ 888881 w 1261853"/>
                <a:gd name="connsiteY72" fmla="*/ 2559722 h 2564296"/>
                <a:gd name="connsiteX73" fmla="*/ 907176 w 1261853"/>
                <a:gd name="connsiteY73" fmla="*/ 2543922 h 2564296"/>
                <a:gd name="connsiteX74" fmla="*/ 860607 w 1261853"/>
                <a:gd name="connsiteY74" fmla="*/ 2378850 h 2564296"/>
                <a:gd name="connsiteX75" fmla="*/ 708009 w 1261853"/>
                <a:gd name="connsiteY75" fmla="*/ 2158060 h 2564296"/>
                <a:gd name="connsiteX76" fmla="*/ 658944 w 1261853"/>
                <a:gd name="connsiteY76" fmla="*/ 2068663 h 2564296"/>
                <a:gd name="connsiteX77" fmla="*/ 673497 w 1261853"/>
                <a:gd name="connsiteY77" fmla="*/ 1836231 h 2564296"/>
                <a:gd name="connsiteX78" fmla="*/ 764142 w 1261853"/>
                <a:gd name="connsiteY78" fmla="*/ 1627500 h 2564296"/>
                <a:gd name="connsiteX79" fmla="*/ 780358 w 1261853"/>
                <a:gd name="connsiteY79" fmla="*/ 1608373 h 2564296"/>
                <a:gd name="connsiteX80" fmla="*/ 786595 w 1261853"/>
                <a:gd name="connsiteY80" fmla="*/ 1620847 h 2564296"/>
                <a:gd name="connsiteX81" fmla="*/ 952083 w 1261853"/>
                <a:gd name="connsiteY81" fmla="*/ 2115233 h 2564296"/>
                <a:gd name="connsiteX82" fmla="*/ 1079733 w 1261853"/>
                <a:gd name="connsiteY82" fmla="*/ 2554733 h 2564296"/>
                <a:gd name="connsiteX83" fmla="*/ 1095118 w 1261853"/>
                <a:gd name="connsiteY83" fmla="*/ 2564296 h 2564296"/>
                <a:gd name="connsiteX84" fmla="*/ 1226095 w 1261853"/>
                <a:gd name="connsiteY84" fmla="*/ 2563880 h 2564296"/>
                <a:gd name="connsiteX85" fmla="*/ 1261854 w 1261853"/>
                <a:gd name="connsiteY85" fmla="*/ 2547248 h 2564296"/>
                <a:gd name="connsiteX86" fmla="*/ 1261854 w 1261853"/>
                <a:gd name="connsiteY86" fmla="*/ 2497352 h 2564296"/>
                <a:gd name="connsiteX87" fmla="*/ 1257280 w 1261853"/>
                <a:gd name="connsiteY87" fmla="*/ 2488205 h 2564296"/>
                <a:gd name="connsiteX88" fmla="*/ 752915 w 1261853"/>
                <a:gd name="connsiteY88" fmla="*/ 702762 h 2564296"/>
                <a:gd name="connsiteX89" fmla="*/ 737115 w 1261853"/>
                <a:gd name="connsiteY89" fmla="*/ 682803 h 2564296"/>
                <a:gd name="connsiteX90" fmla="*/ 745431 w 1261853"/>
                <a:gd name="connsiteY90" fmla="*/ 671577 h 2564296"/>
                <a:gd name="connsiteX91" fmla="*/ 767052 w 1261853"/>
                <a:gd name="connsiteY91" fmla="*/ 690704 h 2564296"/>
                <a:gd name="connsiteX92" fmla="*/ 752915 w 1261853"/>
                <a:gd name="connsiteY92" fmla="*/ 702762 h 2564296"/>
                <a:gd name="connsiteX93" fmla="*/ 758320 w 1261853"/>
                <a:gd name="connsiteY93" fmla="*/ 634986 h 2564296"/>
                <a:gd name="connsiteX94" fmla="*/ 778695 w 1261853"/>
                <a:gd name="connsiteY94" fmla="*/ 649539 h 2564296"/>
                <a:gd name="connsiteX95" fmla="*/ 747094 w 1261853"/>
                <a:gd name="connsiteY95" fmla="*/ 655361 h 2564296"/>
                <a:gd name="connsiteX96" fmla="*/ 737530 w 1261853"/>
                <a:gd name="connsiteY96" fmla="*/ 638729 h 2564296"/>
                <a:gd name="connsiteX97" fmla="*/ 764557 w 1261853"/>
                <a:gd name="connsiteY97" fmla="*/ 533531 h 2564296"/>
                <a:gd name="connsiteX98" fmla="*/ 829838 w 1261853"/>
                <a:gd name="connsiteY98" fmla="*/ 390080 h 2564296"/>
                <a:gd name="connsiteX99" fmla="*/ 846470 w 1261853"/>
                <a:gd name="connsiteY99" fmla="*/ 360974 h 2564296"/>
                <a:gd name="connsiteX100" fmla="*/ 859775 w 1261853"/>
                <a:gd name="connsiteY100" fmla="*/ 394238 h 2564296"/>
                <a:gd name="connsiteX101" fmla="*/ 826096 w 1261853"/>
                <a:gd name="connsiteY101" fmla="*/ 554737 h 2564296"/>
                <a:gd name="connsiteX102" fmla="*/ 823601 w 1261853"/>
                <a:gd name="connsiteY102" fmla="*/ 560142 h 2564296"/>
                <a:gd name="connsiteX103" fmla="*/ 802811 w 1261853"/>
                <a:gd name="connsiteY103" fmla="*/ 593406 h 2564296"/>
                <a:gd name="connsiteX104" fmla="*/ 758320 w 1261853"/>
                <a:gd name="connsiteY104" fmla="*/ 634986 h 25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61853" h="2564296">
                  <a:moveTo>
                    <a:pt x="1257280" y="2488205"/>
                  </a:moveTo>
                  <a:cubicBezTo>
                    <a:pt x="1246053" y="2411698"/>
                    <a:pt x="1236906" y="2334775"/>
                    <a:pt x="1223600" y="2258268"/>
                  </a:cubicBezTo>
                  <a:cubicBezTo>
                    <a:pt x="1203642" y="2142260"/>
                    <a:pt x="1178278" y="2027083"/>
                    <a:pt x="1141272" y="1916065"/>
                  </a:cubicBezTo>
                  <a:cubicBezTo>
                    <a:pt x="1103850" y="1803799"/>
                    <a:pt x="1075575" y="1690701"/>
                    <a:pt x="1072249" y="1571783"/>
                  </a:cubicBezTo>
                  <a:cubicBezTo>
                    <a:pt x="1070170" y="1500681"/>
                    <a:pt x="1068091" y="1429579"/>
                    <a:pt x="1058528" y="1358478"/>
                  </a:cubicBezTo>
                  <a:cubicBezTo>
                    <a:pt x="1040232" y="1220848"/>
                    <a:pt x="1001979" y="1092782"/>
                    <a:pt x="906345" y="986337"/>
                  </a:cubicBezTo>
                  <a:cubicBezTo>
                    <a:pt x="868923" y="944757"/>
                    <a:pt x="837738" y="897356"/>
                    <a:pt x="812374" y="847460"/>
                  </a:cubicBezTo>
                  <a:cubicBezTo>
                    <a:pt x="806553" y="836233"/>
                    <a:pt x="800732" y="825007"/>
                    <a:pt x="801979" y="812117"/>
                  </a:cubicBezTo>
                  <a:cubicBezTo>
                    <a:pt x="802811" y="805048"/>
                    <a:pt x="805306" y="795485"/>
                    <a:pt x="814453" y="795485"/>
                  </a:cubicBezTo>
                  <a:cubicBezTo>
                    <a:pt x="823185" y="795485"/>
                    <a:pt x="824017" y="803801"/>
                    <a:pt x="824848" y="810870"/>
                  </a:cubicBezTo>
                  <a:cubicBezTo>
                    <a:pt x="826512" y="824591"/>
                    <a:pt x="827759" y="838728"/>
                    <a:pt x="829838" y="857023"/>
                  </a:cubicBezTo>
                  <a:cubicBezTo>
                    <a:pt x="847302" y="838728"/>
                    <a:pt x="863518" y="832907"/>
                    <a:pt x="884723" y="833323"/>
                  </a:cubicBezTo>
                  <a:cubicBezTo>
                    <a:pt x="903434" y="833323"/>
                    <a:pt x="920898" y="822512"/>
                    <a:pt x="926719" y="802138"/>
                  </a:cubicBezTo>
                  <a:cubicBezTo>
                    <a:pt x="932956" y="779685"/>
                    <a:pt x="945430" y="760558"/>
                    <a:pt x="959567" y="742678"/>
                  </a:cubicBezTo>
                  <a:cubicBezTo>
                    <a:pt x="965804" y="734778"/>
                    <a:pt x="972041" y="719809"/>
                    <a:pt x="981605" y="723967"/>
                  </a:cubicBezTo>
                  <a:cubicBezTo>
                    <a:pt x="992415" y="728541"/>
                    <a:pt x="986594" y="743510"/>
                    <a:pt x="984931" y="754321"/>
                  </a:cubicBezTo>
                  <a:cubicBezTo>
                    <a:pt x="982020" y="774695"/>
                    <a:pt x="977862" y="795069"/>
                    <a:pt x="974536" y="815443"/>
                  </a:cubicBezTo>
                  <a:cubicBezTo>
                    <a:pt x="981189" y="814196"/>
                    <a:pt x="983268" y="810454"/>
                    <a:pt x="986594" y="808375"/>
                  </a:cubicBezTo>
                  <a:cubicBezTo>
                    <a:pt x="993247" y="802969"/>
                    <a:pt x="997405" y="790911"/>
                    <a:pt x="1007384" y="793406"/>
                  </a:cubicBezTo>
                  <a:cubicBezTo>
                    <a:pt x="1018195" y="796317"/>
                    <a:pt x="1016948" y="809206"/>
                    <a:pt x="1019027" y="818354"/>
                  </a:cubicBezTo>
                  <a:cubicBezTo>
                    <a:pt x="1024848" y="843718"/>
                    <a:pt x="1028174" y="869913"/>
                    <a:pt x="1036906" y="894861"/>
                  </a:cubicBezTo>
                  <a:cubicBezTo>
                    <a:pt x="1039401" y="901930"/>
                    <a:pt x="1040648" y="912325"/>
                    <a:pt x="1049380" y="911909"/>
                  </a:cubicBezTo>
                  <a:cubicBezTo>
                    <a:pt x="1058943" y="911493"/>
                    <a:pt x="1057696" y="900682"/>
                    <a:pt x="1058943" y="893614"/>
                  </a:cubicBezTo>
                  <a:cubicBezTo>
                    <a:pt x="1060607" y="885298"/>
                    <a:pt x="1061022" y="876982"/>
                    <a:pt x="1062270" y="869081"/>
                  </a:cubicBezTo>
                  <a:cubicBezTo>
                    <a:pt x="1063933" y="857023"/>
                    <a:pt x="1060607" y="839976"/>
                    <a:pt x="1072249" y="834986"/>
                  </a:cubicBezTo>
                  <a:cubicBezTo>
                    <a:pt x="1085970" y="829165"/>
                    <a:pt x="1090960" y="847460"/>
                    <a:pt x="1100108" y="854944"/>
                  </a:cubicBezTo>
                  <a:cubicBezTo>
                    <a:pt x="1106760" y="860350"/>
                    <a:pt x="1111750" y="872408"/>
                    <a:pt x="1121313" y="866587"/>
                  </a:cubicBezTo>
                  <a:cubicBezTo>
                    <a:pt x="1130461" y="860765"/>
                    <a:pt x="1127135" y="848291"/>
                    <a:pt x="1123392" y="839560"/>
                  </a:cubicBezTo>
                  <a:cubicBezTo>
                    <a:pt x="1119234" y="829581"/>
                    <a:pt x="1113413" y="820017"/>
                    <a:pt x="1107176" y="810870"/>
                  </a:cubicBezTo>
                  <a:cubicBezTo>
                    <a:pt x="1098860" y="798811"/>
                    <a:pt x="1089297" y="788001"/>
                    <a:pt x="1080565" y="776358"/>
                  </a:cubicBezTo>
                  <a:cubicBezTo>
                    <a:pt x="1063933" y="755152"/>
                    <a:pt x="1052291" y="732699"/>
                    <a:pt x="1051875" y="704841"/>
                  </a:cubicBezTo>
                  <a:cubicBezTo>
                    <a:pt x="1051459" y="681972"/>
                    <a:pt x="1046885" y="659934"/>
                    <a:pt x="1036490" y="638729"/>
                  </a:cubicBezTo>
                  <a:cubicBezTo>
                    <a:pt x="1023600" y="612533"/>
                    <a:pt x="1024432" y="611702"/>
                    <a:pt x="1051043" y="597980"/>
                  </a:cubicBezTo>
                  <a:cubicBezTo>
                    <a:pt x="1041896" y="589664"/>
                    <a:pt x="1033164" y="581764"/>
                    <a:pt x="1024848" y="573448"/>
                  </a:cubicBezTo>
                  <a:cubicBezTo>
                    <a:pt x="1010295" y="559311"/>
                    <a:pt x="1003226" y="541847"/>
                    <a:pt x="1012790" y="522720"/>
                  </a:cubicBezTo>
                  <a:cubicBezTo>
                    <a:pt x="1031916" y="483219"/>
                    <a:pt x="1042727" y="439561"/>
                    <a:pt x="1068507" y="402554"/>
                  </a:cubicBezTo>
                  <a:cubicBezTo>
                    <a:pt x="1083891" y="380517"/>
                    <a:pt x="1087634" y="355569"/>
                    <a:pt x="1079733" y="329374"/>
                  </a:cubicBezTo>
                  <a:cubicBezTo>
                    <a:pt x="1075160" y="313989"/>
                    <a:pt x="1070586" y="299020"/>
                    <a:pt x="1064765" y="284052"/>
                  </a:cubicBezTo>
                  <a:cubicBezTo>
                    <a:pt x="1056864" y="263262"/>
                    <a:pt x="1043975" y="244966"/>
                    <a:pt x="1029422" y="228334"/>
                  </a:cubicBezTo>
                  <a:cubicBezTo>
                    <a:pt x="1019027" y="216692"/>
                    <a:pt x="1014037" y="205881"/>
                    <a:pt x="1036490" y="202971"/>
                  </a:cubicBezTo>
                  <a:cubicBezTo>
                    <a:pt x="1038569" y="202555"/>
                    <a:pt x="1040232" y="201723"/>
                    <a:pt x="1042311" y="200892"/>
                  </a:cubicBezTo>
                  <a:cubicBezTo>
                    <a:pt x="1032748" y="189249"/>
                    <a:pt x="1021937" y="185091"/>
                    <a:pt x="1011958" y="181765"/>
                  </a:cubicBezTo>
                  <a:cubicBezTo>
                    <a:pt x="1001147" y="178023"/>
                    <a:pt x="989089" y="177191"/>
                    <a:pt x="976199" y="174696"/>
                  </a:cubicBezTo>
                  <a:cubicBezTo>
                    <a:pt x="987842" y="160975"/>
                    <a:pt x="981605" y="158480"/>
                    <a:pt x="967883" y="161391"/>
                  </a:cubicBezTo>
                  <a:cubicBezTo>
                    <a:pt x="945014" y="166380"/>
                    <a:pt x="922145" y="171786"/>
                    <a:pt x="900939" y="182596"/>
                  </a:cubicBezTo>
                  <a:cubicBezTo>
                    <a:pt x="871834" y="197981"/>
                    <a:pt x="849796" y="194239"/>
                    <a:pt x="825264" y="172201"/>
                  </a:cubicBezTo>
                  <a:cubicBezTo>
                    <a:pt x="811127" y="159312"/>
                    <a:pt x="800316" y="144343"/>
                    <a:pt x="789921" y="128958"/>
                  </a:cubicBezTo>
                  <a:cubicBezTo>
                    <a:pt x="726720" y="34988"/>
                    <a:pt x="641065" y="-10750"/>
                    <a:pt x="526304" y="2139"/>
                  </a:cubicBezTo>
                  <a:cubicBezTo>
                    <a:pt x="463103" y="9208"/>
                    <a:pt x="403227" y="27503"/>
                    <a:pt x="343352" y="46630"/>
                  </a:cubicBezTo>
                  <a:cubicBezTo>
                    <a:pt x="306346" y="58688"/>
                    <a:pt x="275577" y="81141"/>
                    <a:pt x="261024" y="120227"/>
                  </a:cubicBezTo>
                  <a:cubicBezTo>
                    <a:pt x="257282" y="129790"/>
                    <a:pt x="251045" y="138522"/>
                    <a:pt x="243976" y="146422"/>
                  </a:cubicBezTo>
                  <a:cubicBezTo>
                    <a:pt x="190754" y="207544"/>
                    <a:pt x="175785" y="279062"/>
                    <a:pt x="187012" y="357648"/>
                  </a:cubicBezTo>
                  <a:cubicBezTo>
                    <a:pt x="191586" y="387586"/>
                    <a:pt x="185349" y="415028"/>
                    <a:pt x="167053" y="439976"/>
                  </a:cubicBezTo>
                  <a:cubicBezTo>
                    <a:pt x="152500" y="459519"/>
                    <a:pt x="140026" y="480309"/>
                    <a:pt x="125889" y="499851"/>
                  </a:cubicBezTo>
                  <a:cubicBezTo>
                    <a:pt x="120068" y="508167"/>
                    <a:pt x="118405" y="514404"/>
                    <a:pt x="129216" y="518978"/>
                  </a:cubicBezTo>
                  <a:cubicBezTo>
                    <a:pt x="164559" y="533531"/>
                    <a:pt x="181191" y="558479"/>
                    <a:pt x="177033" y="597980"/>
                  </a:cubicBezTo>
                  <a:cubicBezTo>
                    <a:pt x="175785" y="609623"/>
                    <a:pt x="179527" y="623344"/>
                    <a:pt x="184933" y="634155"/>
                  </a:cubicBezTo>
                  <a:cubicBezTo>
                    <a:pt x="194080" y="652034"/>
                    <a:pt x="196575" y="670745"/>
                    <a:pt x="196991" y="690288"/>
                  </a:cubicBezTo>
                  <a:cubicBezTo>
                    <a:pt x="197407" y="728957"/>
                    <a:pt x="209049" y="740599"/>
                    <a:pt x="247718" y="742678"/>
                  </a:cubicBezTo>
                  <a:cubicBezTo>
                    <a:pt x="283061" y="744342"/>
                    <a:pt x="318404" y="746005"/>
                    <a:pt x="353747" y="746836"/>
                  </a:cubicBezTo>
                  <a:cubicBezTo>
                    <a:pt x="370379" y="747252"/>
                    <a:pt x="380774" y="752658"/>
                    <a:pt x="386180" y="769290"/>
                  </a:cubicBezTo>
                  <a:cubicBezTo>
                    <a:pt x="403227" y="820433"/>
                    <a:pt x="420691" y="871160"/>
                    <a:pt x="426096" y="925630"/>
                  </a:cubicBezTo>
                  <a:cubicBezTo>
                    <a:pt x="427760" y="942678"/>
                    <a:pt x="424433" y="953489"/>
                    <a:pt x="412375" y="965131"/>
                  </a:cubicBezTo>
                  <a:cubicBezTo>
                    <a:pt x="359153" y="1017522"/>
                    <a:pt x="306346" y="1070744"/>
                    <a:pt x="254371" y="1124382"/>
                  </a:cubicBezTo>
                  <a:cubicBezTo>
                    <a:pt x="184101" y="1197147"/>
                    <a:pt x="110089" y="1266586"/>
                    <a:pt x="46056" y="1344756"/>
                  </a:cubicBezTo>
                  <a:cubicBezTo>
                    <a:pt x="-1345" y="1402552"/>
                    <a:pt x="-13404" y="1469912"/>
                    <a:pt x="15702" y="1535608"/>
                  </a:cubicBezTo>
                  <a:cubicBezTo>
                    <a:pt x="36077" y="1581762"/>
                    <a:pt x="38571" y="1622510"/>
                    <a:pt x="31087" y="1669911"/>
                  </a:cubicBezTo>
                  <a:cubicBezTo>
                    <a:pt x="16950" y="1759308"/>
                    <a:pt x="21939" y="1849537"/>
                    <a:pt x="26929" y="1939765"/>
                  </a:cubicBezTo>
                  <a:cubicBezTo>
                    <a:pt x="31087" y="2015025"/>
                    <a:pt x="37324" y="2090285"/>
                    <a:pt x="54372" y="2163881"/>
                  </a:cubicBezTo>
                  <a:cubicBezTo>
                    <a:pt x="83893" y="2292363"/>
                    <a:pt x="108841" y="2422093"/>
                    <a:pt x="143769" y="2549327"/>
                  </a:cubicBezTo>
                  <a:cubicBezTo>
                    <a:pt x="147511" y="2562633"/>
                    <a:pt x="153748" y="2564296"/>
                    <a:pt x="165390" y="2564296"/>
                  </a:cubicBezTo>
                  <a:cubicBezTo>
                    <a:pt x="297614" y="2563880"/>
                    <a:pt x="430254" y="2564712"/>
                    <a:pt x="562479" y="2563880"/>
                  </a:cubicBezTo>
                  <a:cubicBezTo>
                    <a:pt x="671418" y="2563465"/>
                    <a:pt x="779942" y="2561386"/>
                    <a:pt x="888881" y="2559722"/>
                  </a:cubicBezTo>
                  <a:cubicBezTo>
                    <a:pt x="899276" y="2559722"/>
                    <a:pt x="909671" y="2560970"/>
                    <a:pt x="907176" y="2543922"/>
                  </a:cubicBezTo>
                  <a:cubicBezTo>
                    <a:pt x="898029" y="2486957"/>
                    <a:pt x="883476" y="2431656"/>
                    <a:pt x="860607" y="2378850"/>
                  </a:cubicBezTo>
                  <a:cubicBezTo>
                    <a:pt x="824433" y="2294858"/>
                    <a:pt x="770794" y="2223341"/>
                    <a:pt x="708009" y="2158060"/>
                  </a:cubicBezTo>
                  <a:cubicBezTo>
                    <a:pt x="683061" y="2132280"/>
                    <a:pt x="664350" y="2104422"/>
                    <a:pt x="658944" y="2068663"/>
                  </a:cubicBezTo>
                  <a:cubicBezTo>
                    <a:pt x="647302" y="1990077"/>
                    <a:pt x="652707" y="1911907"/>
                    <a:pt x="673497" y="1836231"/>
                  </a:cubicBezTo>
                  <a:cubicBezTo>
                    <a:pt x="693456" y="1762635"/>
                    <a:pt x="727135" y="1694028"/>
                    <a:pt x="764142" y="1627500"/>
                  </a:cubicBezTo>
                  <a:cubicBezTo>
                    <a:pt x="767884" y="1620847"/>
                    <a:pt x="770794" y="1612115"/>
                    <a:pt x="780358" y="1608373"/>
                  </a:cubicBezTo>
                  <a:cubicBezTo>
                    <a:pt x="782437" y="1612531"/>
                    <a:pt x="785347" y="1616689"/>
                    <a:pt x="786595" y="1620847"/>
                  </a:cubicBezTo>
                  <a:cubicBezTo>
                    <a:pt x="841480" y="1785504"/>
                    <a:pt x="917156" y="1942676"/>
                    <a:pt x="952083" y="2115233"/>
                  </a:cubicBezTo>
                  <a:cubicBezTo>
                    <a:pt x="982020" y="2264505"/>
                    <a:pt x="1044806" y="2405876"/>
                    <a:pt x="1079733" y="2554733"/>
                  </a:cubicBezTo>
                  <a:cubicBezTo>
                    <a:pt x="1081812" y="2563465"/>
                    <a:pt x="1087634" y="2564296"/>
                    <a:pt x="1095118" y="2564296"/>
                  </a:cubicBezTo>
                  <a:cubicBezTo>
                    <a:pt x="1138777" y="2564296"/>
                    <a:pt x="1182436" y="2564296"/>
                    <a:pt x="1226095" y="2563880"/>
                  </a:cubicBezTo>
                  <a:cubicBezTo>
                    <a:pt x="1240232" y="2563880"/>
                    <a:pt x="1253538" y="2560970"/>
                    <a:pt x="1261854" y="2547248"/>
                  </a:cubicBezTo>
                  <a:cubicBezTo>
                    <a:pt x="1261854" y="2530616"/>
                    <a:pt x="1261854" y="2513984"/>
                    <a:pt x="1261854" y="2497352"/>
                  </a:cubicBezTo>
                  <a:cubicBezTo>
                    <a:pt x="1257280" y="2495273"/>
                    <a:pt x="1257696" y="2491531"/>
                    <a:pt x="1257280" y="2488205"/>
                  </a:cubicBezTo>
                  <a:close/>
                  <a:moveTo>
                    <a:pt x="752915" y="702762"/>
                  </a:moveTo>
                  <a:cubicBezTo>
                    <a:pt x="741273" y="701930"/>
                    <a:pt x="736699" y="694030"/>
                    <a:pt x="737115" y="682803"/>
                  </a:cubicBezTo>
                  <a:cubicBezTo>
                    <a:pt x="737530" y="677398"/>
                    <a:pt x="737115" y="671577"/>
                    <a:pt x="745431" y="671577"/>
                  </a:cubicBezTo>
                  <a:cubicBezTo>
                    <a:pt x="754162" y="676151"/>
                    <a:pt x="765805" y="678645"/>
                    <a:pt x="767052" y="690704"/>
                  </a:cubicBezTo>
                  <a:cubicBezTo>
                    <a:pt x="767468" y="699435"/>
                    <a:pt x="759984" y="703177"/>
                    <a:pt x="752915" y="702762"/>
                  </a:cubicBezTo>
                  <a:close/>
                  <a:moveTo>
                    <a:pt x="758320" y="634986"/>
                  </a:moveTo>
                  <a:cubicBezTo>
                    <a:pt x="764973" y="642471"/>
                    <a:pt x="783684" y="637065"/>
                    <a:pt x="778695" y="649539"/>
                  </a:cubicBezTo>
                  <a:cubicBezTo>
                    <a:pt x="774537" y="660766"/>
                    <a:pt x="758736" y="658271"/>
                    <a:pt x="747094" y="655361"/>
                  </a:cubicBezTo>
                  <a:cubicBezTo>
                    <a:pt x="738778" y="653282"/>
                    <a:pt x="738362" y="645797"/>
                    <a:pt x="737530" y="638729"/>
                  </a:cubicBezTo>
                  <a:cubicBezTo>
                    <a:pt x="733788" y="600475"/>
                    <a:pt x="739194" y="564716"/>
                    <a:pt x="764557" y="533531"/>
                  </a:cubicBezTo>
                  <a:cubicBezTo>
                    <a:pt x="798653" y="491535"/>
                    <a:pt x="819859" y="443303"/>
                    <a:pt x="829838" y="390080"/>
                  </a:cubicBezTo>
                  <a:cubicBezTo>
                    <a:pt x="831917" y="379270"/>
                    <a:pt x="831501" y="359311"/>
                    <a:pt x="846470" y="360974"/>
                  </a:cubicBezTo>
                  <a:cubicBezTo>
                    <a:pt x="861439" y="362638"/>
                    <a:pt x="860191" y="381764"/>
                    <a:pt x="859775" y="394238"/>
                  </a:cubicBezTo>
                  <a:cubicBezTo>
                    <a:pt x="856865" y="449540"/>
                    <a:pt x="848549" y="503594"/>
                    <a:pt x="826096" y="554737"/>
                  </a:cubicBezTo>
                  <a:cubicBezTo>
                    <a:pt x="825264" y="556816"/>
                    <a:pt x="822769" y="559311"/>
                    <a:pt x="823601" y="560142"/>
                  </a:cubicBezTo>
                  <a:cubicBezTo>
                    <a:pt x="837738" y="584259"/>
                    <a:pt x="813206" y="585506"/>
                    <a:pt x="802811" y="593406"/>
                  </a:cubicBezTo>
                  <a:cubicBezTo>
                    <a:pt x="786179" y="605880"/>
                    <a:pt x="768715" y="617107"/>
                    <a:pt x="758320" y="634986"/>
                  </a:cubicBezTo>
                  <a:close/>
                </a:path>
              </a:pathLst>
            </a:custGeom>
            <a:solidFill>
              <a:schemeClr val="accent2"/>
            </a:solidFill>
            <a:ln w="41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" name="Group 36">
            <a:extLst>
              <a:ext uri="{FF2B5EF4-FFF2-40B4-BE49-F238E27FC236}">
                <a16:creationId xmlns:a16="http://schemas.microsoft.com/office/drawing/2014/main" id="{64199BCE-4B06-4D8B-B19B-765CFFBD6DD6}"/>
              </a:ext>
            </a:extLst>
          </p:cNvPr>
          <p:cNvGrpSpPr/>
          <p:nvPr/>
        </p:nvGrpSpPr>
        <p:grpSpPr>
          <a:xfrm>
            <a:off x="3130622" y="2613380"/>
            <a:ext cx="2247377" cy="1933451"/>
            <a:chOff x="4112263" y="2244574"/>
            <a:chExt cx="3967474" cy="3413276"/>
          </a:xfrm>
        </p:grpSpPr>
        <p:sp>
          <p:nvSpPr>
            <p:cNvPr id="36" name="Freeform: Shape 37">
              <a:extLst>
                <a:ext uri="{FF2B5EF4-FFF2-40B4-BE49-F238E27FC236}">
                  <a16:creationId xmlns:a16="http://schemas.microsoft.com/office/drawing/2014/main" id="{BB5E6E3A-1457-419C-A4AC-EEDD665E49E4}"/>
                </a:ext>
              </a:extLst>
            </p:cNvPr>
            <p:cNvSpPr/>
            <p:nvPr/>
          </p:nvSpPr>
          <p:spPr>
            <a:xfrm>
              <a:off x="4112263" y="2244574"/>
              <a:ext cx="3967474" cy="3413276"/>
            </a:xfrm>
            <a:custGeom>
              <a:avLst/>
              <a:gdLst>
                <a:gd name="connsiteX0" fmla="*/ 2442609 w 7974242"/>
                <a:gd name="connsiteY0" fmla="*/ 806 h 6860358"/>
                <a:gd name="connsiteX1" fmla="*/ 2546567 w 7974242"/>
                <a:gd name="connsiteY1" fmla="*/ 11282 h 6860358"/>
                <a:gd name="connsiteX2" fmla="*/ 2975292 w 7974242"/>
                <a:gd name="connsiteY2" fmla="*/ 91870 h 6860358"/>
                <a:gd name="connsiteX3" fmla="*/ 4012454 w 7974242"/>
                <a:gd name="connsiteY3" fmla="*/ 663236 h 6860358"/>
                <a:gd name="connsiteX4" fmla="*/ 4843312 w 7974242"/>
                <a:gd name="connsiteY4" fmla="*/ 1511017 h 6860358"/>
                <a:gd name="connsiteX5" fmla="*/ 5477536 w 7974242"/>
                <a:gd name="connsiteY5" fmla="*/ 2216158 h 6860358"/>
                <a:gd name="connsiteX6" fmla="*/ 6245535 w 7974242"/>
                <a:gd name="connsiteY6" fmla="*/ 2725471 h 6860358"/>
                <a:gd name="connsiteX7" fmla="*/ 6636385 w 7974242"/>
                <a:gd name="connsiteY7" fmla="*/ 2841517 h 6860358"/>
                <a:gd name="connsiteX8" fmla="*/ 7292367 w 7974242"/>
                <a:gd name="connsiteY8" fmla="*/ 3103426 h 6860358"/>
                <a:gd name="connsiteX9" fmla="*/ 7847615 w 7974242"/>
                <a:gd name="connsiteY9" fmla="*/ 3695745 h 6860358"/>
                <a:gd name="connsiteX10" fmla="*/ 7956409 w 7974242"/>
                <a:gd name="connsiteY10" fmla="*/ 4088206 h 6860358"/>
                <a:gd name="connsiteX11" fmla="*/ 7957215 w 7974242"/>
                <a:gd name="connsiteY11" fmla="*/ 4777230 h 6860358"/>
                <a:gd name="connsiteX12" fmla="*/ 7835527 w 7974242"/>
                <a:gd name="connsiteY12" fmla="*/ 5369548 h 6860358"/>
                <a:gd name="connsiteX13" fmla="*/ 7272221 w 7974242"/>
                <a:gd name="connsiteY13" fmla="*/ 6124654 h 6860358"/>
                <a:gd name="connsiteX14" fmla="*/ 6616238 w 7974242"/>
                <a:gd name="connsiteY14" fmla="*/ 6467956 h 6860358"/>
                <a:gd name="connsiteX15" fmla="*/ 5683840 w 7974242"/>
                <a:gd name="connsiteY15" fmla="*/ 6745178 h 6860358"/>
                <a:gd name="connsiteX16" fmla="*/ 5134233 w 7974242"/>
                <a:gd name="connsiteY16" fmla="*/ 6837853 h 6860358"/>
                <a:gd name="connsiteX17" fmla="*/ 4506456 w 7974242"/>
                <a:gd name="connsiteY17" fmla="*/ 6853971 h 6860358"/>
                <a:gd name="connsiteX18" fmla="*/ 3208190 w 7974242"/>
                <a:gd name="connsiteY18" fmla="*/ 6517115 h 6860358"/>
                <a:gd name="connsiteX19" fmla="*/ 2314475 w 7974242"/>
                <a:gd name="connsiteY19" fmla="*/ 5944943 h 6860358"/>
                <a:gd name="connsiteX20" fmla="*/ 1530358 w 7974242"/>
                <a:gd name="connsiteY20" fmla="*/ 5194673 h 6860358"/>
                <a:gd name="connsiteX21" fmla="*/ 1277313 w 7974242"/>
                <a:gd name="connsiteY21" fmla="*/ 4856205 h 6860358"/>
                <a:gd name="connsiteX22" fmla="*/ 656789 w 7974242"/>
                <a:gd name="connsiteY22" fmla="*/ 3887543 h 6860358"/>
                <a:gd name="connsiteX23" fmla="*/ 165204 w 7974242"/>
                <a:gd name="connsiteY23" fmla="*/ 2798000 h 6860358"/>
                <a:gd name="connsiteX24" fmla="*/ 32235 w 7974242"/>
                <a:gd name="connsiteY24" fmla="*/ 2258063 h 6860358"/>
                <a:gd name="connsiteX25" fmla="*/ 5641 w 7974242"/>
                <a:gd name="connsiteY25" fmla="*/ 2005018 h 6860358"/>
                <a:gd name="connsiteX26" fmla="*/ 0 w 7974242"/>
                <a:gd name="connsiteY26" fmla="*/ 1975201 h 6860358"/>
                <a:gd name="connsiteX27" fmla="*/ 0 w 7974242"/>
                <a:gd name="connsiteY27" fmla="*/ 1756809 h 6860358"/>
                <a:gd name="connsiteX28" fmla="*/ 4835 w 7974242"/>
                <a:gd name="connsiteY28" fmla="*/ 1667356 h 6860358"/>
                <a:gd name="connsiteX29" fmla="*/ 251433 w 7974242"/>
                <a:gd name="connsiteY29" fmla="*/ 938039 h 6860358"/>
                <a:gd name="connsiteX30" fmla="*/ 414220 w 7974242"/>
                <a:gd name="connsiteY30" fmla="*/ 734153 h 6860358"/>
                <a:gd name="connsiteX31" fmla="*/ 1019432 w 7974242"/>
                <a:gd name="connsiteY31" fmla="*/ 303815 h 6860358"/>
                <a:gd name="connsiteX32" fmla="*/ 1764867 w 7974242"/>
                <a:gd name="connsiteY32" fmla="*/ 53994 h 6860358"/>
                <a:gd name="connsiteX33" fmla="*/ 2196817 w 7974242"/>
                <a:gd name="connsiteY33" fmla="*/ 3224 h 6860358"/>
                <a:gd name="connsiteX34" fmla="*/ 2211322 w 7974242"/>
                <a:gd name="connsiteY34" fmla="*/ 0 h 6860358"/>
                <a:gd name="connsiteX35" fmla="*/ 2442609 w 7974242"/>
                <a:gd name="connsiteY35" fmla="*/ 806 h 686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74242" h="6860358">
                  <a:moveTo>
                    <a:pt x="2442609" y="806"/>
                  </a:moveTo>
                  <a:cubicBezTo>
                    <a:pt x="2476455" y="11282"/>
                    <a:pt x="2511914" y="8059"/>
                    <a:pt x="2546567" y="11282"/>
                  </a:cubicBezTo>
                  <a:cubicBezTo>
                    <a:pt x="2692430" y="23370"/>
                    <a:pt x="2835070" y="51576"/>
                    <a:pt x="2975292" y="91870"/>
                  </a:cubicBezTo>
                  <a:cubicBezTo>
                    <a:pt x="3364530" y="203081"/>
                    <a:pt x="3702192" y="407773"/>
                    <a:pt x="4012454" y="663236"/>
                  </a:cubicBezTo>
                  <a:cubicBezTo>
                    <a:pt x="4320298" y="916280"/>
                    <a:pt x="4587043" y="1208813"/>
                    <a:pt x="4843312" y="1511017"/>
                  </a:cubicBezTo>
                  <a:cubicBezTo>
                    <a:pt x="5048004" y="1751973"/>
                    <a:pt x="5247055" y="1997765"/>
                    <a:pt x="5477536" y="2216158"/>
                  </a:cubicBezTo>
                  <a:cubicBezTo>
                    <a:pt x="5703987" y="2430521"/>
                    <a:pt x="5951390" y="2612648"/>
                    <a:pt x="6245535" y="2725471"/>
                  </a:cubicBezTo>
                  <a:cubicBezTo>
                    <a:pt x="6372863" y="2773823"/>
                    <a:pt x="6505833" y="2802835"/>
                    <a:pt x="6636385" y="2841517"/>
                  </a:cubicBezTo>
                  <a:cubicBezTo>
                    <a:pt x="6863642" y="2908405"/>
                    <a:pt x="7086063" y="2984963"/>
                    <a:pt x="7292367" y="3103426"/>
                  </a:cubicBezTo>
                  <a:cubicBezTo>
                    <a:pt x="7538159" y="3244455"/>
                    <a:pt x="7730763" y="3433835"/>
                    <a:pt x="7847615" y="3695745"/>
                  </a:cubicBezTo>
                  <a:cubicBezTo>
                    <a:pt x="7903221" y="3820656"/>
                    <a:pt x="7937873" y="3952819"/>
                    <a:pt x="7956409" y="4088206"/>
                  </a:cubicBezTo>
                  <a:cubicBezTo>
                    <a:pt x="7987838" y="4317881"/>
                    <a:pt x="7970914" y="4547555"/>
                    <a:pt x="7957215" y="4777230"/>
                  </a:cubicBezTo>
                  <a:cubicBezTo>
                    <a:pt x="7944320" y="4980310"/>
                    <a:pt x="7904833" y="5178556"/>
                    <a:pt x="7835527" y="5369548"/>
                  </a:cubicBezTo>
                  <a:cubicBezTo>
                    <a:pt x="7723511" y="5677393"/>
                    <a:pt x="7534936" y="5928826"/>
                    <a:pt x="7272221" y="6124654"/>
                  </a:cubicBezTo>
                  <a:cubicBezTo>
                    <a:pt x="7071557" y="6273741"/>
                    <a:pt x="6849136" y="6381728"/>
                    <a:pt x="6616238" y="6467956"/>
                  </a:cubicBezTo>
                  <a:cubicBezTo>
                    <a:pt x="6311617" y="6581585"/>
                    <a:pt x="5998937" y="6669425"/>
                    <a:pt x="5683840" y="6745178"/>
                  </a:cubicBezTo>
                  <a:cubicBezTo>
                    <a:pt x="5503324" y="6788695"/>
                    <a:pt x="5319584" y="6818512"/>
                    <a:pt x="5134233" y="6837853"/>
                  </a:cubicBezTo>
                  <a:cubicBezTo>
                    <a:pt x="4925511" y="6859612"/>
                    <a:pt x="4715984" y="6866865"/>
                    <a:pt x="4506456" y="6853971"/>
                  </a:cubicBezTo>
                  <a:cubicBezTo>
                    <a:pt x="4051942" y="6825765"/>
                    <a:pt x="3619187" y="6712943"/>
                    <a:pt x="3208190" y="6517115"/>
                  </a:cubicBezTo>
                  <a:cubicBezTo>
                    <a:pt x="2886646" y="6363999"/>
                    <a:pt x="2590890" y="6168977"/>
                    <a:pt x="2314475" y="5944943"/>
                  </a:cubicBezTo>
                  <a:cubicBezTo>
                    <a:pt x="2032418" y="5716881"/>
                    <a:pt x="1772120" y="5465448"/>
                    <a:pt x="1530358" y="5194673"/>
                  </a:cubicBezTo>
                  <a:cubicBezTo>
                    <a:pt x="1436876" y="5089909"/>
                    <a:pt x="1359512" y="4970640"/>
                    <a:pt x="1277313" y="4856205"/>
                  </a:cubicBezTo>
                  <a:cubicBezTo>
                    <a:pt x="1054085" y="4544332"/>
                    <a:pt x="844558" y="4222788"/>
                    <a:pt x="656789" y="3887543"/>
                  </a:cubicBezTo>
                  <a:cubicBezTo>
                    <a:pt x="460961" y="3538599"/>
                    <a:pt x="290921" y="3178373"/>
                    <a:pt x="165204" y="2798000"/>
                  </a:cubicBezTo>
                  <a:cubicBezTo>
                    <a:pt x="107181" y="2621513"/>
                    <a:pt x="62052" y="2441803"/>
                    <a:pt x="32235" y="2258063"/>
                  </a:cubicBezTo>
                  <a:cubicBezTo>
                    <a:pt x="18535" y="2174252"/>
                    <a:pt x="8059" y="2090441"/>
                    <a:pt x="5641" y="2005018"/>
                  </a:cubicBezTo>
                  <a:cubicBezTo>
                    <a:pt x="5641" y="1994542"/>
                    <a:pt x="7253" y="1984065"/>
                    <a:pt x="0" y="1975201"/>
                  </a:cubicBezTo>
                  <a:cubicBezTo>
                    <a:pt x="0" y="1902672"/>
                    <a:pt x="0" y="1830143"/>
                    <a:pt x="0" y="1756809"/>
                  </a:cubicBezTo>
                  <a:cubicBezTo>
                    <a:pt x="8865" y="1727797"/>
                    <a:pt x="3224" y="1697174"/>
                    <a:pt x="4835" y="1667356"/>
                  </a:cubicBezTo>
                  <a:cubicBezTo>
                    <a:pt x="20953" y="1402223"/>
                    <a:pt x="108793" y="1160461"/>
                    <a:pt x="251433" y="938039"/>
                  </a:cubicBezTo>
                  <a:cubicBezTo>
                    <a:pt x="298980" y="864704"/>
                    <a:pt x="354585" y="797817"/>
                    <a:pt x="414220" y="734153"/>
                  </a:cubicBezTo>
                  <a:cubicBezTo>
                    <a:pt x="586677" y="549607"/>
                    <a:pt x="792981" y="411802"/>
                    <a:pt x="1019432" y="303815"/>
                  </a:cubicBezTo>
                  <a:cubicBezTo>
                    <a:pt x="1257166" y="190187"/>
                    <a:pt x="1506987" y="109599"/>
                    <a:pt x="1764867" y="53994"/>
                  </a:cubicBezTo>
                  <a:cubicBezTo>
                    <a:pt x="1907507" y="23370"/>
                    <a:pt x="2050147" y="1612"/>
                    <a:pt x="2196817" y="3224"/>
                  </a:cubicBezTo>
                  <a:cubicBezTo>
                    <a:pt x="2201652" y="3224"/>
                    <a:pt x="2207293" y="4029"/>
                    <a:pt x="2211322" y="0"/>
                  </a:cubicBezTo>
                  <a:cubicBezTo>
                    <a:pt x="2289492" y="806"/>
                    <a:pt x="2366051" y="806"/>
                    <a:pt x="2442609" y="80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8">
              <a:extLst>
                <a:ext uri="{FF2B5EF4-FFF2-40B4-BE49-F238E27FC236}">
                  <a16:creationId xmlns:a16="http://schemas.microsoft.com/office/drawing/2014/main" id="{B77FFD3B-2F2E-4035-8440-7306B16A1D82}"/>
                </a:ext>
              </a:extLst>
            </p:cNvPr>
            <p:cNvSpPr/>
            <p:nvPr/>
          </p:nvSpPr>
          <p:spPr>
            <a:xfrm>
              <a:off x="4142661" y="2275013"/>
              <a:ext cx="3906718" cy="3352573"/>
            </a:xfrm>
            <a:custGeom>
              <a:avLst/>
              <a:gdLst>
                <a:gd name="connsiteX0" fmla="*/ 4690344 w 7852128"/>
                <a:gd name="connsiteY0" fmla="*/ 6737991 h 6738351"/>
                <a:gd name="connsiteX1" fmla="*/ 3007676 w 7852128"/>
                <a:gd name="connsiteY1" fmla="*/ 6316518 h 6738351"/>
                <a:gd name="connsiteX2" fmla="*/ 2196965 w 7852128"/>
                <a:gd name="connsiteY2" fmla="*/ 5757240 h 6738351"/>
                <a:gd name="connsiteX3" fmla="*/ 1515195 w 7852128"/>
                <a:gd name="connsiteY3" fmla="*/ 5092393 h 6738351"/>
                <a:gd name="connsiteX4" fmla="*/ 1250867 w 7852128"/>
                <a:gd name="connsiteY4" fmla="*/ 4737808 h 6738351"/>
                <a:gd name="connsiteX5" fmla="*/ 563456 w 7852128"/>
                <a:gd name="connsiteY5" fmla="*/ 3638594 h 6738351"/>
                <a:gd name="connsiteX6" fmla="*/ 92018 w 7852128"/>
                <a:gd name="connsiteY6" fmla="*/ 2474104 h 6738351"/>
                <a:gd name="connsiteX7" fmla="*/ 1760 w 7852128"/>
                <a:gd name="connsiteY7" fmla="*/ 1723028 h 6738351"/>
                <a:gd name="connsiteX8" fmla="*/ 567485 w 7852128"/>
                <a:gd name="connsiteY8" fmla="*/ 568208 h 6738351"/>
                <a:gd name="connsiteX9" fmla="*/ 1221050 w 7852128"/>
                <a:gd name="connsiteY9" fmla="*/ 207176 h 6738351"/>
                <a:gd name="connsiteX10" fmla="*/ 1939085 w 7852128"/>
                <a:gd name="connsiteY10" fmla="*/ 21825 h 6738351"/>
                <a:gd name="connsiteX11" fmla="*/ 3321967 w 7852128"/>
                <a:gd name="connsiteY11" fmla="*/ 255529 h 6738351"/>
                <a:gd name="connsiteX12" fmla="*/ 4094802 w 7852128"/>
                <a:gd name="connsiteY12" fmla="*/ 806747 h 6738351"/>
                <a:gd name="connsiteX13" fmla="*/ 4837013 w 7852128"/>
                <a:gd name="connsiteY13" fmla="*/ 1608593 h 6738351"/>
                <a:gd name="connsiteX14" fmla="*/ 5386620 w 7852128"/>
                <a:gd name="connsiteY14" fmla="*/ 2210582 h 6738351"/>
                <a:gd name="connsiteX15" fmla="*/ 6141726 w 7852128"/>
                <a:gd name="connsiteY15" fmla="*/ 2712643 h 6738351"/>
                <a:gd name="connsiteX16" fmla="*/ 6534187 w 7852128"/>
                <a:gd name="connsiteY16" fmla="*/ 2831106 h 6738351"/>
                <a:gd name="connsiteX17" fmla="*/ 7206287 w 7852128"/>
                <a:gd name="connsiteY17" fmla="*/ 3097045 h 6738351"/>
                <a:gd name="connsiteX18" fmla="*/ 7786517 w 7852128"/>
                <a:gd name="connsiteY18" fmla="*/ 3806216 h 6738351"/>
                <a:gd name="connsiteX19" fmla="*/ 7851794 w 7852128"/>
                <a:gd name="connsiteY19" fmla="*/ 4232524 h 6738351"/>
                <a:gd name="connsiteX20" fmla="*/ 7820364 w 7852128"/>
                <a:gd name="connsiteY20" fmla="*/ 4865942 h 6738351"/>
                <a:gd name="connsiteX21" fmla="*/ 7485120 w 7852128"/>
                <a:gd name="connsiteY21" fmla="*/ 5712112 h 6738351"/>
                <a:gd name="connsiteX22" fmla="*/ 6976613 w 7852128"/>
                <a:gd name="connsiteY22" fmla="*/ 6144866 h 6738351"/>
                <a:gd name="connsiteX23" fmla="*/ 6204584 w 7852128"/>
                <a:gd name="connsiteY23" fmla="*/ 6460770 h 6738351"/>
                <a:gd name="connsiteX24" fmla="*/ 5275410 w 7852128"/>
                <a:gd name="connsiteY24" fmla="*/ 6688832 h 6738351"/>
                <a:gd name="connsiteX25" fmla="*/ 4690344 w 7852128"/>
                <a:gd name="connsiteY25" fmla="*/ 6737991 h 673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52128" h="6738351">
                  <a:moveTo>
                    <a:pt x="4690344" y="6737991"/>
                  </a:moveTo>
                  <a:cubicBezTo>
                    <a:pt x="4044032" y="6729126"/>
                    <a:pt x="3509736" y="6585680"/>
                    <a:pt x="3007676" y="6316518"/>
                  </a:cubicBezTo>
                  <a:cubicBezTo>
                    <a:pt x="2716755" y="6160178"/>
                    <a:pt x="2449204" y="5969992"/>
                    <a:pt x="2196965" y="5757240"/>
                  </a:cubicBezTo>
                  <a:cubicBezTo>
                    <a:pt x="1953591" y="5551742"/>
                    <a:pt x="1726334" y="5330126"/>
                    <a:pt x="1515195" y="5092393"/>
                  </a:cubicBezTo>
                  <a:cubicBezTo>
                    <a:pt x="1417684" y="4982794"/>
                    <a:pt x="1336290" y="4857884"/>
                    <a:pt x="1250867" y="4737808"/>
                  </a:cubicBezTo>
                  <a:cubicBezTo>
                    <a:pt x="999434" y="4384835"/>
                    <a:pt x="766536" y="4021385"/>
                    <a:pt x="563456" y="3638594"/>
                  </a:cubicBezTo>
                  <a:cubicBezTo>
                    <a:pt x="366016" y="3267085"/>
                    <a:pt x="197588" y="2883488"/>
                    <a:pt x="92018" y="2474104"/>
                  </a:cubicBezTo>
                  <a:cubicBezTo>
                    <a:pt x="28354" y="2227506"/>
                    <a:pt x="-8716" y="1977684"/>
                    <a:pt x="1760" y="1723028"/>
                  </a:cubicBezTo>
                  <a:cubicBezTo>
                    <a:pt x="20295" y="1255620"/>
                    <a:pt x="200006" y="865576"/>
                    <a:pt x="567485" y="568208"/>
                  </a:cubicBezTo>
                  <a:cubicBezTo>
                    <a:pt x="764119" y="408645"/>
                    <a:pt x="985734" y="295016"/>
                    <a:pt x="1221050" y="207176"/>
                  </a:cubicBezTo>
                  <a:cubicBezTo>
                    <a:pt x="1453948" y="120141"/>
                    <a:pt x="1692487" y="54866"/>
                    <a:pt x="1939085" y="21825"/>
                  </a:cubicBezTo>
                  <a:cubicBezTo>
                    <a:pt x="2423416" y="-41840"/>
                    <a:pt x="2885183" y="33107"/>
                    <a:pt x="3321967" y="255529"/>
                  </a:cubicBezTo>
                  <a:cubicBezTo>
                    <a:pt x="3607247" y="400586"/>
                    <a:pt x="3859486" y="591579"/>
                    <a:pt x="4094802" y="806747"/>
                  </a:cubicBezTo>
                  <a:cubicBezTo>
                    <a:pt x="4364770" y="1053345"/>
                    <a:pt x="4602504" y="1328955"/>
                    <a:pt x="4837013" y="1608593"/>
                  </a:cubicBezTo>
                  <a:cubicBezTo>
                    <a:pt x="5011888" y="1816509"/>
                    <a:pt x="5188375" y="2024425"/>
                    <a:pt x="5386620" y="2210582"/>
                  </a:cubicBezTo>
                  <a:cubicBezTo>
                    <a:pt x="5609848" y="2420110"/>
                    <a:pt x="5854028" y="2598209"/>
                    <a:pt x="6141726" y="2712643"/>
                  </a:cubicBezTo>
                  <a:cubicBezTo>
                    <a:pt x="6269054" y="2763413"/>
                    <a:pt x="6402829" y="2793230"/>
                    <a:pt x="6534187" y="2831106"/>
                  </a:cubicBezTo>
                  <a:cubicBezTo>
                    <a:pt x="6766279" y="2897994"/>
                    <a:pt x="6995148" y="2975358"/>
                    <a:pt x="7206287" y="3097045"/>
                  </a:cubicBezTo>
                  <a:cubicBezTo>
                    <a:pt x="7489150" y="3260638"/>
                    <a:pt x="7691424" y="3489507"/>
                    <a:pt x="7786517" y="3806216"/>
                  </a:cubicBezTo>
                  <a:cubicBezTo>
                    <a:pt x="7828423" y="3944826"/>
                    <a:pt x="7850182" y="4087466"/>
                    <a:pt x="7851794" y="4232524"/>
                  </a:cubicBezTo>
                  <a:cubicBezTo>
                    <a:pt x="7853405" y="4444469"/>
                    <a:pt x="7850182" y="4656415"/>
                    <a:pt x="7820364" y="4865942"/>
                  </a:cubicBezTo>
                  <a:cubicBezTo>
                    <a:pt x="7776847" y="5174593"/>
                    <a:pt x="7678530" y="5462290"/>
                    <a:pt x="7485120" y="5712112"/>
                  </a:cubicBezTo>
                  <a:cubicBezTo>
                    <a:pt x="7345703" y="5891822"/>
                    <a:pt x="7172440" y="6032044"/>
                    <a:pt x="6976613" y="6144866"/>
                  </a:cubicBezTo>
                  <a:cubicBezTo>
                    <a:pt x="6733238" y="6285089"/>
                    <a:pt x="6471329" y="6380182"/>
                    <a:pt x="6204584" y="6460770"/>
                  </a:cubicBezTo>
                  <a:cubicBezTo>
                    <a:pt x="5899157" y="6553445"/>
                    <a:pt x="5592119" y="6641286"/>
                    <a:pt x="5275410" y="6688832"/>
                  </a:cubicBezTo>
                  <a:cubicBezTo>
                    <a:pt x="5055406" y="6722679"/>
                    <a:pt x="4835401" y="6741214"/>
                    <a:pt x="4690344" y="673799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9">
              <a:extLst>
                <a:ext uri="{FF2B5EF4-FFF2-40B4-BE49-F238E27FC236}">
                  <a16:creationId xmlns:a16="http://schemas.microsoft.com/office/drawing/2014/main" id="{019801E5-5784-41FF-83E8-F68623284ADD}"/>
                </a:ext>
              </a:extLst>
            </p:cNvPr>
            <p:cNvSpPr/>
            <p:nvPr/>
          </p:nvSpPr>
          <p:spPr>
            <a:xfrm>
              <a:off x="4304111" y="2409590"/>
              <a:ext cx="3583669" cy="3083688"/>
            </a:xfrm>
            <a:custGeom>
              <a:avLst/>
              <a:gdLst>
                <a:gd name="connsiteX0" fmla="*/ 7202527 w 7202830"/>
                <a:gd name="connsiteY0" fmla="*/ 3996691 h 6197917"/>
                <a:gd name="connsiteX1" fmla="*/ 7135639 w 7202830"/>
                <a:gd name="connsiteY1" fmla="*/ 4655091 h 6197917"/>
                <a:gd name="connsiteX2" fmla="*/ 6525592 w 7202830"/>
                <a:gd name="connsiteY2" fmla="*/ 5563313 h 6197917"/>
                <a:gd name="connsiteX3" fmla="*/ 5873639 w 7202830"/>
                <a:gd name="connsiteY3" fmla="*/ 5879216 h 6197917"/>
                <a:gd name="connsiteX4" fmla="*/ 4831642 w 7202830"/>
                <a:gd name="connsiteY4" fmla="*/ 6152408 h 6197917"/>
                <a:gd name="connsiteX5" fmla="*/ 3968549 w 7202830"/>
                <a:gd name="connsiteY5" fmla="*/ 6183837 h 6197917"/>
                <a:gd name="connsiteX6" fmla="*/ 2538926 w 7202830"/>
                <a:gd name="connsiteY6" fmla="*/ 5690641 h 6197917"/>
                <a:gd name="connsiteX7" fmla="*/ 1646016 w 7202830"/>
                <a:gd name="connsiteY7" fmla="*/ 4971800 h 6197917"/>
                <a:gd name="connsiteX8" fmla="*/ 977945 w 7202830"/>
                <a:gd name="connsiteY8" fmla="*/ 4133689 h 6197917"/>
                <a:gd name="connsiteX9" fmla="*/ 352586 w 7202830"/>
                <a:gd name="connsiteY9" fmla="*/ 3041728 h 6197917"/>
                <a:gd name="connsiteX10" fmla="*/ 48771 w 7202830"/>
                <a:gd name="connsiteY10" fmla="*/ 2146401 h 6197917"/>
                <a:gd name="connsiteX11" fmla="*/ 14118 w 7202830"/>
                <a:gd name="connsiteY11" fmla="*/ 1458989 h 6197917"/>
                <a:gd name="connsiteX12" fmla="*/ 516178 w 7202830"/>
                <a:gd name="connsiteY12" fmla="*/ 540291 h 6197917"/>
                <a:gd name="connsiteX13" fmla="*/ 1210037 w 7202830"/>
                <a:gd name="connsiteY13" fmla="*/ 165559 h 6197917"/>
                <a:gd name="connsiteX14" fmla="*/ 2036059 w 7202830"/>
                <a:gd name="connsiteY14" fmla="*/ 1160 h 6197917"/>
                <a:gd name="connsiteX15" fmla="*/ 3209414 w 7202830"/>
                <a:gd name="connsiteY15" fmla="*/ 305781 h 6197917"/>
                <a:gd name="connsiteX16" fmla="*/ 3939537 w 7202830"/>
                <a:gd name="connsiteY16" fmla="*/ 883594 h 6197917"/>
                <a:gd name="connsiteX17" fmla="*/ 4589073 w 7202830"/>
                <a:gd name="connsiteY17" fmla="*/ 1614523 h 6197917"/>
                <a:gd name="connsiteX18" fmla="*/ 5082269 w 7202830"/>
                <a:gd name="connsiteY18" fmla="*/ 2119807 h 6197917"/>
                <a:gd name="connsiteX19" fmla="*/ 5910709 w 7202830"/>
                <a:gd name="connsiteY19" fmla="*/ 2541280 h 6197917"/>
                <a:gd name="connsiteX20" fmla="*/ 6587644 w 7202830"/>
                <a:gd name="connsiteY20" fmla="*/ 2799966 h 6197917"/>
                <a:gd name="connsiteX21" fmla="*/ 7139669 w 7202830"/>
                <a:gd name="connsiteY21" fmla="*/ 3469648 h 6197917"/>
                <a:gd name="connsiteX22" fmla="*/ 7202527 w 7202830"/>
                <a:gd name="connsiteY22" fmla="*/ 3996691 h 619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02830" h="6197917">
                  <a:moveTo>
                    <a:pt x="7202527" y="3996691"/>
                  </a:moveTo>
                  <a:cubicBezTo>
                    <a:pt x="7196886" y="4217501"/>
                    <a:pt x="7188021" y="4438311"/>
                    <a:pt x="7135639" y="4655091"/>
                  </a:cubicBezTo>
                  <a:cubicBezTo>
                    <a:pt x="7044576" y="5033853"/>
                    <a:pt x="6845524" y="5339280"/>
                    <a:pt x="6525592" y="5563313"/>
                  </a:cubicBezTo>
                  <a:cubicBezTo>
                    <a:pt x="6324929" y="5703535"/>
                    <a:pt x="6104119" y="5801852"/>
                    <a:pt x="5873639" y="5879216"/>
                  </a:cubicBezTo>
                  <a:cubicBezTo>
                    <a:pt x="5532753" y="5993650"/>
                    <a:pt x="5187838" y="6095191"/>
                    <a:pt x="4831642" y="6152408"/>
                  </a:cubicBezTo>
                  <a:cubicBezTo>
                    <a:pt x="4545556" y="6197537"/>
                    <a:pt x="4257858" y="6211237"/>
                    <a:pt x="3968549" y="6183837"/>
                  </a:cubicBezTo>
                  <a:cubicBezTo>
                    <a:pt x="3451983" y="6135484"/>
                    <a:pt x="2978128" y="5963833"/>
                    <a:pt x="2538926" y="5690641"/>
                  </a:cubicBezTo>
                  <a:cubicBezTo>
                    <a:pt x="2211740" y="5486755"/>
                    <a:pt x="1923237" y="5237739"/>
                    <a:pt x="1646016" y="4971800"/>
                  </a:cubicBezTo>
                  <a:cubicBezTo>
                    <a:pt x="1384912" y="4721979"/>
                    <a:pt x="1178608" y="4430252"/>
                    <a:pt x="977945" y="4133689"/>
                  </a:cubicBezTo>
                  <a:cubicBezTo>
                    <a:pt x="742629" y="3785551"/>
                    <a:pt x="529072" y="3424519"/>
                    <a:pt x="352586" y="3041728"/>
                  </a:cubicBezTo>
                  <a:cubicBezTo>
                    <a:pt x="220422" y="2754031"/>
                    <a:pt x="110823" y="2458275"/>
                    <a:pt x="48771" y="2146401"/>
                  </a:cubicBezTo>
                  <a:cubicBezTo>
                    <a:pt x="2836" y="1919144"/>
                    <a:pt x="-14894" y="1690275"/>
                    <a:pt x="14118" y="1458989"/>
                  </a:cubicBezTo>
                  <a:cubicBezTo>
                    <a:pt x="61665" y="1087480"/>
                    <a:pt x="227675" y="780442"/>
                    <a:pt x="516178" y="540291"/>
                  </a:cubicBezTo>
                  <a:cubicBezTo>
                    <a:pt x="722482" y="369445"/>
                    <a:pt x="959410" y="254205"/>
                    <a:pt x="1210037" y="165559"/>
                  </a:cubicBezTo>
                  <a:cubicBezTo>
                    <a:pt x="1477588" y="71271"/>
                    <a:pt x="1752391" y="10025"/>
                    <a:pt x="2036059" y="1160"/>
                  </a:cubicBezTo>
                  <a:cubicBezTo>
                    <a:pt x="2456727" y="-12540"/>
                    <a:pt x="2846770" y="95448"/>
                    <a:pt x="3209414" y="305781"/>
                  </a:cubicBezTo>
                  <a:cubicBezTo>
                    <a:pt x="3480994" y="463733"/>
                    <a:pt x="3717922" y="663590"/>
                    <a:pt x="3939537" y="883594"/>
                  </a:cubicBezTo>
                  <a:cubicBezTo>
                    <a:pt x="4170824" y="1114074"/>
                    <a:pt x="4377128" y="1366313"/>
                    <a:pt x="4589073" y="1614523"/>
                  </a:cubicBezTo>
                  <a:cubicBezTo>
                    <a:pt x="4742189" y="1794233"/>
                    <a:pt x="4901753" y="1966691"/>
                    <a:pt x="5082269" y="2119807"/>
                  </a:cubicBezTo>
                  <a:cubicBezTo>
                    <a:pt x="5324837" y="2326917"/>
                    <a:pt x="5600447" y="2466333"/>
                    <a:pt x="5910709" y="2541280"/>
                  </a:cubicBezTo>
                  <a:cubicBezTo>
                    <a:pt x="6146830" y="2598497"/>
                    <a:pt x="6375699" y="2678279"/>
                    <a:pt x="6587644" y="2799966"/>
                  </a:cubicBezTo>
                  <a:cubicBezTo>
                    <a:pt x="6856001" y="2953888"/>
                    <a:pt x="7046993" y="3171474"/>
                    <a:pt x="7139669" y="3469648"/>
                  </a:cubicBezTo>
                  <a:cubicBezTo>
                    <a:pt x="7183186" y="3609065"/>
                    <a:pt x="7205751" y="3786357"/>
                    <a:pt x="7202527" y="399669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40">
              <a:extLst>
                <a:ext uri="{FF2B5EF4-FFF2-40B4-BE49-F238E27FC236}">
                  <a16:creationId xmlns:a16="http://schemas.microsoft.com/office/drawing/2014/main" id="{9DA8DDA0-BFE2-4EE8-97D7-965B26E383AF}"/>
                </a:ext>
              </a:extLst>
            </p:cNvPr>
            <p:cNvSpPr/>
            <p:nvPr/>
          </p:nvSpPr>
          <p:spPr>
            <a:xfrm>
              <a:off x="4334521" y="2439704"/>
              <a:ext cx="3522912" cy="3022973"/>
            </a:xfrm>
            <a:custGeom>
              <a:avLst/>
              <a:gdLst>
                <a:gd name="connsiteX0" fmla="*/ 7077742 w 7080716"/>
                <a:gd name="connsiteY0" fmla="*/ 4018363 h 6075887"/>
                <a:gd name="connsiteX1" fmla="*/ 7037449 w 7080716"/>
                <a:gd name="connsiteY1" fmla="*/ 4478518 h 6075887"/>
                <a:gd name="connsiteX2" fmla="*/ 6428206 w 7080716"/>
                <a:gd name="connsiteY2" fmla="*/ 5453627 h 6075887"/>
                <a:gd name="connsiteX3" fmla="*/ 5786730 w 7080716"/>
                <a:gd name="connsiteY3" fmla="*/ 5763083 h 6075887"/>
                <a:gd name="connsiteX4" fmla="*/ 4769715 w 7080716"/>
                <a:gd name="connsiteY4" fmla="*/ 6029828 h 6075887"/>
                <a:gd name="connsiteX5" fmla="*/ 3904205 w 7080716"/>
                <a:gd name="connsiteY5" fmla="*/ 6061257 h 6075887"/>
                <a:gd name="connsiteX6" fmla="*/ 2614804 w 7080716"/>
                <a:gd name="connsiteY6" fmla="*/ 5640590 h 6075887"/>
                <a:gd name="connsiteX7" fmla="*/ 1733982 w 7080716"/>
                <a:gd name="connsiteY7" fmla="*/ 4968490 h 6075887"/>
                <a:gd name="connsiteX8" fmla="*/ 1375367 w 7080716"/>
                <a:gd name="connsiteY8" fmla="*/ 4601011 h 6075887"/>
                <a:gd name="connsiteX9" fmla="*/ 1129575 w 7080716"/>
                <a:gd name="connsiteY9" fmla="*/ 4272214 h 6075887"/>
                <a:gd name="connsiteX10" fmla="*/ 424434 w 7080716"/>
                <a:gd name="connsiteY10" fmla="*/ 3116588 h 6075887"/>
                <a:gd name="connsiteX11" fmla="*/ 61790 w 7080716"/>
                <a:gd name="connsiteY11" fmla="*/ 2140673 h 6075887"/>
                <a:gd name="connsiteX12" fmla="*/ 9408 w 7080716"/>
                <a:gd name="connsiteY12" fmla="*/ 1445203 h 6075887"/>
                <a:gd name="connsiteX13" fmla="*/ 551763 w 7080716"/>
                <a:gd name="connsiteY13" fmla="*/ 479764 h 6075887"/>
                <a:gd name="connsiteX14" fmla="*/ 1294780 w 7080716"/>
                <a:gd name="connsiteY14" fmla="*/ 120343 h 6075887"/>
                <a:gd name="connsiteX15" fmla="*/ 2199778 w 7080716"/>
                <a:gd name="connsiteY15" fmla="*/ 5909 h 6075887"/>
                <a:gd name="connsiteX16" fmla="*/ 2987118 w 7080716"/>
                <a:gd name="connsiteY16" fmla="*/ 226719 h 6075887"/>
                <a:gd name="connsiteX17" fmla="*/ 3831676 w 7080716"/>
                <a:gd name="connsiteY17" fmla="*/ 861749 h 6075887"/>
                <a:gd name="connsiteX18" fmla="*/ 4453006 w 7080716"/>
                <a:gd name="connsiteY18" fmla="*/ 1558831 h 6075887"/>
                <a:gd name="connsiteX19" fmla="*/ 4889791 w 7080716"/>
                <a:gd name="connsiteY19" fmla="*/ 2023821 h 6075887"/>
                <a:gd name="connsiteX20" fmla="*/ 5845559 w 7080716"/>
                <a:gd name="connsiteY20" fmla="*/ 2542805 h 6075887"/>
                <a:gd name="connsiteX21" fmla="*/ 6495900 w 7080716"/>
                <a:gd name="connsiteY21" fmla="*/ 2791821 h 6075887"/>
                <a:gd name="connsiteX22" fmla="*/ 7060013 w 7080716"/>
                <a:gd name="connsiteY22" fmla="*/ 3594473 h 6075887"/>
                <a:gd name="connsiteX23" fmla="*/ 7077742 w 7080716"/>
                <a:gd name="connsiteY23" fmla="*/ 4018363 h 607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80716" h="6075887">
                  <a:moveTo>
                    <a:pt x="7077742" y="4018363"/>
                  </a:moveTo>
                  <a:cubicBezTo>
                    <a:pt x="7074519" y="4142468"/>
                    <a:pt x="7068072" y="4311702"/>
                    <a:pt x="7037449" y="4478518"/>
                  </a:cubicBezTo>
                  <a:cubicBezTo>
                    <a:pt x="6963308" y="4883873"/>
                    <a:pt x="6770704" y="5215088"/>
                    <a:pt x="6428206" y="5453627"/>
                  </a:cubicBezTo>
                  <a:cubicBezTo>
                    <a:pt x="6230767" y="5591432"/>
                    <a:pt x="6013181" y="5687331"/>
                    <a:pt x="5786730" y="5763083"/>
                  </a:cubicBezTo>
                  <a:cubicBezTo>
                    <a:pt x="5453903" y="5875100"/>
                    <a:pt x="5117047" y="5974223"/>
                    <a:pt x="4769715" y="6029828"/>
                  </a:cubicBezTo>
                  <a:cubicBezTo>
                    <a:pt x="4482823" y="6075763"/>
                    <a:pt x="4193514" y="6089463"/>
                    <a:pt x="3904205" y="6061257"/>
                  </a:cubicBezTo>
                  <a:cubicBezTo>
                    <a:pt x="3443244" y="6016128"/>
                    <a:pt x="3015324" y="5871877"/>
                    <a:pt x="2614804" y="5640590"/>
                  </a:cubicBezTo>
                  <a:cubicBezTo>
                    <a:pt x="2292454" y="5454433"/>
                    <a:pt x="2003144" y="5223953"/>
                    <a:pt x="1733982" y="4968490"/>
                  </a:cubicBezTo>
                  <a:cubicBezTo>
                    <a:pt x="1609877" y="4850832"/>
                    <a:pt x="1487384" y="4729951"/>
                    <a:pt x="1375367" y="4601011"/>
                  </a:cubicBezTo>
                  <a:cubicBezTo>
                    <a:pt x="1285109" y="4497859"/>
                    <a:pt x="1209357" y="4383424"/>
                    <a:pt x="1129575" y="4272214"/>
                  </a:cubicBezTo>
                  <a:cubicBezTo>
                    <a:pt x="866860" y="3903928"/>
                    <a:pt x="625903" y="3521944"/>
                    <a:pt x="424434" y="3116588"/>
                  </a:cubicBezTo>
                  <a:cubicBezTo>
                    <a:pt x="268900" y="2803909"/>
                    <a:pt x="139154" y="2482364"/>
                    <a:pt x="61790" y="2140673"/>
                  </a:cubicBezTo>
                  <a:cubicBezTo>
                    <a:pt x="9408" y="1911804"/>
                    <a:pt x="-14768" y="1680518"/>
                    <a:pt x="9408" y="1445203"/>
                  </a:cubicBezTo>
                  <a:cubicBezTo>
                    <a:pt x="49702" y="1044683"/>
                    <a:pt x="231830" y="723138"/>
                    <a:pt x="551763" y="479764"/>
                  </a:cubicBezTo>
                  <a:cubicBezTo>
                    <a:pt x="774990" y="310530"/>
                    <a:pt x="1028841" y="202543"/>
                    <a:pt x="1294780" y="120343"/>
                  </a:cubicBezTo>
                  <a:cubicBezTo>
                    <a:pt x="1589730" y="30085"/>
                    <a:pt x="1890322" y="-17461"/>
                    <a:pt x="2199778" y="5909"/>
                  </a:cubicBezTo>
                  <a:cubicBezTo>
                    <a:pt x="2476999" y="26056"/>
                    <a:pt x="2738909" y="101808"/>
                    <a:pt x="2987118" y="226719"/>
                  </a:cubicBezTo>
                  <a:cubicBezTo>
                    <a:pt x="3307051" y="387088"/>
                    <a:pt x="3579437" y="611122"/>
                    <a:pt x="3831676" y="861749"/>
                  </a:cubicBezTo>
                  <a:cubicBezTo>
                    <a:pt x="4053292" y="1081753"/>
                    <a:pt x="4251537" y="1321904"/>
                    <a:pt x="4453006" y="1558831"/>
                  </a:cubicBezTo>
                  <a:cubicBezTo>
                    <a:pt x="4590810" y="1721618"/>
                    <a:pt x="4733450" y="1878764"/>
                    <a:pt x="4889791" y="2023821"/>
                  </a:cubicBezTo>
                  <a:cubicBezTo>
                    <a:pt x="5163788" y="2278478"/>
                    <a:pt x="5478080" y="2455770"/>
                    <a:pt x="5845559" y="2542805"/>
                  </a:cubicBezTo>
                  <a:cubicBezTo>
                    <a:pt x="6072816" y="2595993"/>
                    <a:pt x="6292014" y="2674969"/>
                    <a:pt x="6495900" y="2791821"/>
                  </a:cubicBezTo>
                  <a:cubicBezTo>
                    <a:pt x="6810192" y="2970725"/>
                    <a:pt x="7000378" y="3236664"/>
                    <a:pt x="7060013" y="3594473"/>
                  </a:cubicBezTo>
                  <a:cubicBezTo>
                    <a:pt x="7080966" y="3720189"/>
                    <a:pt x="7084189" y="3846711"/>
                    <a:pt x="7077742" y="4018363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41">
              <a:extLst>
                <a:ext uri="{FF2B5EF4-FFF2-40B4-BE49-F238E27FC236}">
                  <a16:creationId xmlns:a16="http://schemas.microsoft.com/office/drawing/2014/main" id="{CE1EF996-3123-4E5D-86FC-D10EB7B5E579}"/>
                </a:ext>
              </a:extLst>
            </p:cNvPr>
            <p:cNvSpPr/>
            <p:nvPr/>
          </p:nvSpPr>
          <p:spPr>
            <a:xfrm>
              <a:off x="4809519" y="3527220"/>
              <a:ext cx="1332628" cy="1559405"/>
            </a:xfrm>
            <a:custGeom>
              <a:avLst/>
              <a:gdLst>
                <a:gd name="connsiteX0" fmla="*/ 2648913 w 2678454"/>
                <a:gd name="connsiteY0" fmla="*/ 3128408 h 3134255"/>
                <a:gd name="connsiteX1" fmla="*/ 2145241 w 2678454"/>
                <a:gd name="connsiteY1" fmla="*/ 2992216 h 3134255"/>
                <a:gd name="connsiteX2" fmla="*/ 1666551 w 2678454"/>
                <a:gd name="connsiteY2" fmla="*/ 2521584 h 3134255"/>
                <a:gd name="connsiteX3" fmla="*/ 1609333 w 2678454"/>
                <a:gd name="connsiteY3" fmla="*/ 2470814 h 3134255"/>
                <a:gd name="connsiteX4" fmla="*/ 753494 w 2678454"/>
                <a:gd name="connsiteY4" fmla="*/ 1612557 h 3134255"/>
                <a:gd name="connsiteX5" fmla="*/ 560083 w 2678454"/>
                <a:gd name="connsiteY5" fmla="*/ 1166908 h 3134255"/>
                <a:gd name="connsiteX6" fmla="*/ 524625 w 2678454"/>
                <a:gd name="connsiteY6" fmla="*/ 1033938 h 3134255"/>
                <a:gd name="connsiteX7" fmla="*/ 490778 w 2678454"/>
                <a:gd name="connsiteY7" fmla="*/ 806681 h 3134255"/>
                <a:gd name="connsiteX8" fmla="*/ 481914 w 2678454"/>
                <a:gd name="connsiteY8" fmla="*/ 620524 h 3134255"/>
                <a:gd name="connsiteX9" fmla="*/ 420667 w 2678454"/>
                <a:gd name="connsiteY9" fmla="*/ 480302 h 3134255"/>
                <a:gd name="connsiteX10" fmla="*/ 228869 w 2678454"/>
                <a:gd name="connsiteY10" fmla="*/ 332021 h 3134255"/>
                <a:gd name="connsiteX11" fmla="*/ 0 w 2678454"/>
                <a:gd name="connsiteY11" fmla="*/ 76558 h 3134255"/>
                <a:gd name="connsiteX12" fmla="*/ 22565 w 2678454"/>
                <a:gd name="connsiteY12" fmla="*/ 0 h 3134255"/>
                <a:gd name="connsiteX13" fmla="*/ 44323 w 2678454"/>
                <a:gd name="connsiteY13" fmla="*/ 20147 h 3134255"/>
                <a:gd name="connsiteX14" fmla="*/ 373926 w 2678454"/>
                <a:gd name="connsiteY14" fmla="*/ 353779 h 3134255"/>
                <a:gd name="connsiteX15" fmla="*/ 478690 w 2678454"/>
                <a:gd name="connsiteY15" fmla="*/ 441620 h 3134255"/>
                <a:gd name="connsiteX16" fmla="*/ 550413 w 2678454"/>
                <a:gd name="connsiteY16" fmla="*/ 614883 h 3134255"/>
                <a:gd name="connsiteX17" fmla="*/ 754300 w 2678454"/>
                <a:gd name="connsiteY17" fmla="*/ 1469917 h 3134255"/>
                <a:gd name="connsiteX18" fmla="*/ 1262001 w 2678454"/>
                <a:gd name="connsiteY18" fmla="*/ 2133152 h 3134255"/>
                <a:gd name="connsiteX19" fmla="*/ 1632704 w 2678454"/>
                <a:gd name="connsiteY19" fmla="*/ 2404732 h 3134255"/>
                <a:gd name="connsiteX20" fmla="*/ 1728603 w 2678454"/>
                <a:gd name="connsiteY20" fmla="*/ 2490961 h 3134255"/>
                <a:gd name="connsiteX21" fmla="*/ 1942966 w 2678454"/>
                <a:gd name="connsiteY21" fmla="*/ 2740783 h 3134255"/>
                <a:gd name="connsiteX22" fmla="*/ 2264510 w 2678454"/>
                <a:gd name="connsiteY22" fmla="*/ 2984157 h 3134255"/>
                <a:gd name="connsiteX23" fmla="*/ 2580413 w 2678454"/>
                <a:gd name="connsiteY23" fmla="*/ 3065550 h 3134255"/>
                <a:gd name="connsiteX24" fmla="*/ 2657778 w 2678454"/>
                <a:gd name="connsiteY24" fmla="*/ 3059103 h 3134255"/>
                <a:gd name="connsiteX25" fmla="*/ 2673895 w 2678454"/>
                <a:gd name="connsiteY25" fmla="*/ 3084085 h 3134255"/>
                <a:gd name="connsiteX26" fmla="*/ 2648913 w 2678454"/>
                <a:gd name="connsiteY26" fmla="*/ 3128408 h 313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78454" h="3134255">
                  <a:moveTo>
                    <a:pt x="2648913" y="3128408"/>
                  </a:moveTo>
                  <a:cubicBezTo>
                    <a:pt x="2461950" y="3154197"/>
                    <a:pt x="2298357" y="3092144"/>
                    <a:pt x="2145241" y="2992216"/>
                  </a:cubicBezTo>
                  <a:cubicBezTo>
                    <a:pt x="1954248" y="2867305"/>
                    <a:pt x="1801132" y="2702906"/>
                    <a:pt x="1666551" y="2521584"/>
                  </a:cubicBezTo>
                  <a:cubicBezTo>
                    <a:pt x="1650433" y="2499826"/>
                    <a:pt x="1631898" y="2484514"/>
                    <a:pt x="1609333" y="2470814"/>
                  </a:cubicBezTo>
                  <a:cubicBezTo>
                    <a:pt x="1249913" y="2258869"/>
                    <a:pt x="963827" y="1973589"/>
                    <a:pt x="753494" y="1612557"/>
                  </a:cubicBezTo>
                  <a:cubicBezTo>
                    <a:pt x="671294" y="1471529"/>
                    <a:pt x="608436" y="1322442"/>
                    <a:pt x="560083" y="1166908"/>
                  </a:cubicBezTo>
                  <a:cubicBezTo>
                    <a:pt x="532684" y="1126614"/>
                    <a:pt x="528654" y="1080679"/>
                    <a:pt x="524625" y="1033938"/>
                  </a:cubicBezTo>
                  <a:cubicBezTo>
                    <a:pt x="512537" y="958186"/>
                    <a:pt x="497225" y="883240"/>
                    <a:pt x="490778" y="806681"/>
                  </a:cubicBezTo>
                  <a:cubicBezTo>
                    <a:pt x="485943" y="744629"/>
                    <a:pt x="480302" y="682577"/>
                    <a:pt x="481914" y="620524"/>
                  </a:cubicBezTo>
                  <a:cubicBezTo>
                    <a:pt x="483525" y="563307"/>
                    <a:pt x="461767" y="518984"/>
                    <a:pt x="420667" y="480302"/>
                  </a:cubicBezTo>
                  <a:cubicBezTo>
                    <a:pt x="361838" y="424696"/>
                    <a:pt x="291727" y="382791"/>
                    <a:pt x="228869" y="332021"/>
                  </a:cubicBezTo>
                  <a:cubicBezTo>
                    <a:pt x="138611" y="259492"/>
                    <a:pt x="58023" y="178099"/>
                    <a:pt x="0" y="76558"/>
                  </a:cubicBezTo>
                  <a:cubicBezTo>
                    <a:pt x="1612" y="49158"/>
                    <a:pt x="4029" y="22565"/>
                    <a:pt x="22565" y="0"/>
                  </a:cubicBezTo>
                  <a:cubicBezTo>
                    <a:pt x="34653" y="1612"/>
                    <a:pt x="39488" y="11282"/>
                    <a:pt x="44323" y="20147"/>
                  </a:cubicBezTo>
                  <a:cubicBezTo>
                    <a:pt x="122493" y="161981"/>
                    <a:pt x="243374" y="262715"/>
                    <a:pt x="373926" y="353779"/>
                  </a:cubicBezTo>
                  <a:cubicBezTo>
                    <a:pt x="411802" y="379567"/>
                    <a:pt x="447261" y="407773"/>
                    <a:pt x="478690" y="441620"/>
                  </a:cubicBezTo>
                  <a:cubicBezTo>
                    <a:pt x="525431" y="489972"/>
                    <a:pt x="550413" y="546384"/>
                    <a:pt x="550413" y="614883"/>
                  </a:cubicBezTo>
                  <a:cubicBezTo>
                    <a:pt x="550413" y="915475"/>
                    <a:pt x="619718" y="1199949"/>
                    <a:pt x="754300" y="1469917"/>
                  </a:cubicBezTo>
                  <a:cubicBezTo>
                    <a:pt x="880822" y="1723768"/>
                    <a:pt x="1054085" y="1942966"/>
                    <a:pt x="1262001" y="2133152"/>
                  </a:cubicBezTo>
                  <a:cubicBezTo>
                    <a:pt x="1375630" y="2237110"/>
                    <a:pt x="1498122" y="2328980"/>
                    <a:pt x="1632704" y="2404732"/>
                  </a:cubicBezTo>
                  <a:cubicBezTo>
                    <a:pt x="1671386" y="2426491"/>
                    <a:pt x="1702815" y="2454697"/>
                    <a:pt x="1728603" y="2490961"/>
                  </a:cubicBezTo>
                  <a:cubicBezTo>
                    <a:pt x="1791461" y="2581219"/>
                    <a:pt x="1865602" y="2663419"/>
                    <a:pt x="1942966" y="2740783"/>
                  </a:cubicBezTo>
                  <a:cubicBezTo>
                    <a:pt x="2038865" y="2836682"/>
                    <a:pt x="2144435" y="2920493"/>
                    <a:pt x="2264510" y="2984157"/>
                  </a:cubicBezTo>
                  <a:cubicBezTo>
                    <a:pt x="2362827" y="3036539"/>
                    <a:pt x="2467591" y="3067968"/>
                    <a:pt x="2580413" y="3065550"/>
                  </a:cubicBezTo>
                  <a:cubicBezTo>
                    <a:pt x="2606201" y="3064745"/>
                    <a:pt x="2631989" y="3055880"/>
                    <a:pt x="2657778" y="3059103"/>
                  </a:cubicBezTo>
                  <a:cubicBezTo>
                    <a:pt x="2673895" y="3060715"/>
                    <a:pt x="2685177" y="3066356"/>
                    <a:pt x="2673895" y="3084085"/>
                  </a:cubicBezTo>
                  <a:cubicBezTo>
                    <a:pt x="2666642" y="3098591"/>
                    <a:pt x="2673089" y="3123573"/>
                    <a:pt x="2648913" y="3128408"/>
                  </a:cubicBezTo>
                  <a:close/>
                </a:path>
              </a:pathLst>
            </a:custGeom>
            <a:solidFill>
              <a:srgbClr val="000000"/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1" name="Group 42">
              <a:extLst>
                <a:ext uri="{FF2B5EF4-FFF2-40B4-BE49-F238E27FC236}">
                  <a16:creationId xmlns:a16="http://schemas.microsoft.com/office/drawing/2014/main" id="{D08C5697-D31E-4743-A4A3-56BC18DF352D}"/>
                </a:ext>
              </a:extLst>
            </p:cNvPr>
            <p:cNvGrpSpPr/>
            <p:nvPr/>
          </p:nvGrpSpPr>
          <p:grpSpPr>
            <a:xfrm>
              <a:off x="4719746" y="2767266"/>
              <a:ext cx="2642080" cy="2314948"/>
              <a:chOff x="4719746" y="2767266"/>
              <a:chExt cx="2642080" cy="2314948"/>
            </a:xfrm>
          </p:grpSpPr>
          <p:sp>
            <p:nvSpPr>
              <p:cNvPr id="58" name="Freeform: Shape 59">
                <a:extLst>
                  <a:ext uri="{FF2B5EF4-FFF2-40B4-BE49-F238E27FC236}">
                    <a16:creationId xmlns:a16="http://schemas.microsoft.com/office/drawing/2014/main" id="{85615CC6-2F60-46AF-9DE2-951393F02554}"/>
                  </a:ext>
                </a:extLst>
              </p:cNvPr>
              <p:cNvSpPr/>
              <p:nvPr/>
            </p:nvSpPr>
            <p:spPr>
              <a:xfrm>
                <a:off x="4719746" y="2767266"/>
                <a:ext cx="2642080" cy="2314948"/>
              </a:xfrm>
              <a:custGeom>
                <a:avLst/>
                <a:gdLst>
                  <a:gd name="connsiteX0" fmla="*/ 4525716 w 5310327"/>
                  <a:gd name="connsiteY0" fmla="*/ 3156108 h 4652824"/>
                  <a:gd name="connsiteX1" fmla="*/ 4557951 w 5310327"/>
                  <a:gd name="connsiteY1" fmla="*/ 3172226 h 4652824"/>
                  <a:gd name="connsiteX2" fmla="*/ 4814220 w 5310327"/>
                  <a:gd name="connsiteY2" fmla="*/ 3203655 h 4652824"/>
                  <a:gd name="connsiteX3" fmla="*/ 4933489 w 5310327"/>
                  <a:gd name="connsiteY3" fmla="*/ 3131126 h 4652824"/>
                  <a:gd name="connsiteX4" fmla="*/ 5172028 w 5310327"/>
                  <a:gd name="connsiteY4" fmla="*/ 3005409 h 4652824"/>
                  <a:gd name="connsiteX5" fmla="*/ 5308222 w 5310327"/>
                  <a:gd name="connsiteY5" fmla="*/ 2755588 h 4652824"/>
                  <a:gd name="connsiteX6" fmla="*/ 5189758 w 5310327"/>
                  <a:gd name="connsiteY6" fmla="*/ 2592801 h 4652824"/>
                  <a:gd name="connsiteX7" fmla="*/ 4884331 w 5310327"/>
                  <a:gd name="connsiteY7" fmla="*/ 2579101 h 4652824"/>
                  <a:gd name="connsiteX8" fmla="*/ 4580516 w 5310327"/>
                  <a:gd name="connsiteY8" fmla="*/ 2710459 h 4652824"/>
                  <a:gd name="connsiteX9" fmla="*/ 4530552 w 5310327"/>
                  <a:gd name="connsiteY9" fmla="*/ 2715294 h 4652824"/>
                  <a:gd name="connsiteX10" fmla="*/ 4233990 w 5310327"/>
                  <a:gd name="connsiteY10" fmla="*/ 2637124 h 4652824"/>
                  <a:gd name="connsiteX11" fmla="*/ 3914057 w 5310327"/>
                  <a:gd name="connsiteY11" fmla="*/ 2550896 h 4652824"/>
                  <a:gd name="connsiteX12" fmla="*/ 3794787 w 5310327"/>
                  <a:gd name="connsiteY12" fmla="*/ 2513020 h 4652824"/>
                  <a:gd name="connsiteX13" fmla="*/ 3464379 w 5310327"/>
                  <a:gd name="connsiteY13" fmla="*/ 2425985 h 4652824"/>
                  <a:gd name="connsiteX14" fmla="*/ 3241957 w 5310327"/>
                  <a:gd name="connsiteY14" fmla="*/ 2474338 h 4652824"/>
                  <a:gd name="connsiteX15" fmla="*/ 3022758 w 5310327"/>
                  <a:gd name="connsiteY15" fmla="*/ 2647601 h 4652824"/>
                  <a:gd name="connsiteX16" fmla="*/ 2996971 w 5310327"/>
                  <a:gd name="connsiteY16" fmla="*/ 2645989 h 4652824"/>
                  <a:gd name="connsiteX17" fmla="*/ 2893013 w 5310327"/>
                  <a:gd name="connsiteY17" fmla="*/ 2558149 h 4652824"/>
                  <a:gd name="connsiteX18" fmla="*/ 2631103 w 5310327"/>
                  <a:gd name="connsiteY18" fmla="*/ 2417926 h 4652824"/>
                  <a:gd name="connsiteX19" fmla="*/ 2635132 w 5310327"/>
                  <a:gd name="connsiteY19" fmla="*/ 2412285 h 4652824"/>
                  <a:gd name="connsiteX20" fmla="*/ 2995359 w 5310327"/>
                  <a:gd name="connsiteY20" fmla="*/ 1753079 h 4652824"/>
                  <a:gd name="connsiteX21" fmla="*/ 3025176 w 5310327"/>
                  <a:gd name="connsiteY21" fmla="*/ 1692638 h 4652824"/>
                  <a:gd name="connsiteX22" fmla="*/ 3126716 w 5310327"/>
                  <a:gd name="connsiteY22" fmla="*/ 1519375 h 4652824"/>
                  <a:gd name="connsiteX23" fmla="*/ 3130746 w 5310327"/>
                  <a:gd name="connsiteY23" fmla="*/ 1263107 h 4652824"/>
                  <a:gd name="connsiteX24" fmla="*/ 2842243 w 5310327"/>
                  <a:gd name="connsiteY24" fmla="*/ 1110796 h 4652824"/>
                  <a:gd name="connsiteX25" fmla="*/ 2687514 w 5310327"/>
                  <a:gd name="connsiteY25" fmla="*/ 1253436 h 4652824"/>
                  <a:gd name="connsiteX26" fmla="*/ 2667367 w 5310327"/>
                  <a:gd name="connsiteY26" fmla="*/ 1334024 h 4652824"/>
                  <a:gd name="connsiteX27" fmla="*/ 2623850 w 5310327"/>
                  <a:gd name="connsiteY27" fmla="*/ 1293730 h 4652824"/>
                  <a:gd name="connsiteX28" fmla="*/ 2528757 w 5310327"/>
                  <a:gd name="connsiteY28" fmla="*/ 1322742 h 4652824"/>
                  <a:gd name="connsiteX29" fmla="*/ 2523922 w 5310327"/>
                  <a:gd name="connsiteY29" fmla="*/ 1365453 h 4652824"/>
                  <a:gd name="connsiteX30" fmla="*/ 2608539 w 5310327"/>
                  <a:gd name="connsiteY30" fmla="*/ 1666850 h 4652824"/>
                  <a:gd name="connsiteX31" fmla="*/ 2608539 w 5310327"/>
                  <a:gd name="connsiteY31" fmla="*/ 1695056 h 4652824"/>
                  <a:gd name="connsiteX32" fmla="*/ 2510222 w 5310327"/>
                  <a:gd name="connsiteY32" fmla="*/ 1794179 h 4652824"/>
                  <a:gd name="connsiteX33" fmla="*/ 2486851 w 5310327"/>
                  <a:gd name="connsiteY33" fmla="*/ 1797402 h 4652824"/>
                  <a:gd name="connsiteX34" fmla="*/ 2234612 w 5310327"/>
                  <a:gd name="connsiteY34" fmla="*/ 1803043 h 4652824"/>
                  <a:gd name="connsiteX35" fmla="*/ 2222524 w 5310327"/>
                  <a:gd name="connsiteY35" fmla="*/ 1719232 h 4652824"/>
                  <a:gd name="connsiteX36" fmla="*/ 2242671 w 5310327"/>
                  <a:gd name="connsiteY36" fmla="*/ 1683774 h 4652824"/>
                  <a:gd name="connsiteX37" fmla="*/ 2311170 w 5310327"/>
                  <a:gd name="connsiteY37" fmla="*/ 1502452 h 4652824"/>
                  <a:gd name="connsiteX38" fmla="*/ 2281353 w 5310327"/>
                  <a:gd name="connsiteY38" fmla="*/ 1462964 h 4652824"/>
                  <a:gd name="connsiteX39" fmla="*/ 2257983 w 5310327"/>
                  <a:gd name="connsiteY39" fmla="*/ 1391241 h 4652824"/>
                  <a:gd name="connsiteX40" fmla="*/ 2275712 w 5310327"/>
                  <a:gd name="connsiteY40" fmla="*/ 999585 h 4652824"/>
                  <a:gd name="connsiteX41" fmla="*/ 2253953 w 5310327"/>
                  <a:gd name="connsiteY41" fmla="*/ 855334 h 4652824"/>
                  <a:gd name="connsiteX42" fmla="*/ 2075049 w 5310327"/>
                  <a:gd name="connsiteY42" fmla="*/ 477378 h 4652824"/>
                  <a:gd name="connsiteX43" fmla="*/ 1577824 w 5310327"/>
                  <a:gd name="connsiteY43" fmla="*/ 59129 h 4652824"/>
                  <a:gd name="connsiteX44" fmla="*/ 979058 w 5310327"/>
                  <a:gd name="connsiteY44" fmla="*/ 1106 h 4652824"/>
                  <a:gd name="connsiteX45" fmla="*/ 675243 w 5310327"/>
                  <a:gd name="connsiteY45" fmla="*/ 60740 h 4652824"/>
                  <a:gd name="connsiteX46" fmla="*/ 96625 w 5310327"/>
                  <a:gd name="connsiteY46" fmla="*/ 589395 h 4652824"/>
                  <a:gd name="connsiteX47" fmla="*/ 13619 w 5310327"/>
                  <a:gd name="connsiteY47" fmla="*/ 1129331 h 4652824"/>
                  <a:gd name="connsiteX48" fmla="*/ 82119 w 5310327"/>
                  <a:gd name="connsiteY48" fmla="*/ 1396076 h 4652824"/>
                  <a:gd name="connsiteX49" fmla="*/ 181242 w 5310327"/>
                  <a:gd name="connsiteY49" fmla="*/ 1595933 h 4652824"/>
                  <a:gd name="connsiteX50" fmla="*/ 410110 w 5310327"/>
                  <a:gd name="connsiteY50" fmla="*/ 1851396 h 4652824"/>
                  <a:gd name="connsiteX51" fmla="*/ 601909 w 5310327"/>
                  <a:gd name="connsiteY51" fmla="*/ 1999677 h 4652824"/>
                  <a:gd name="connsiteX52" fmla="*/ 663155 w 5310327"/>
                  <a:gd name="connsiteY52" fmla="*/ 2139899 h 4652824"/>
                  <a:gd name="connsiteX53" fmla="*/ 672020 w 5310327"/>
                  <a:gd name="connsiteY53" fmla="*/ 2326056 h 4652824"/>
                  <a:gd name="connsiteX54" fmla="*/ 741325 w 5310327"/>
                  <a:gd name="connsiteY54" fmla="*/ 2686283 h 4652824"/>
                  <a:gd name="connsiteX55" fmla="*/ 934735 w 5310327"/>
                  <a:gd name="connsiteY55" fmla="*/ 3131932 h 4652824"/>
                  <a:gd name="connsiteX56" fmla="*/ 1789769 w 5310327"/>
                  <a:gd name="connsiteY56" fmla="*/ 3989384 h 4652824"/>
                  <a:gd name="connsiteX57" fmla="*/ 1846986 w 5310327"/>
                  <a:gd name="connsiteY57" fmla="*/ 4040154 h 4652824"/>
                  <a:gd name="connsiteX58" fmla="*/ 2325676 w 5310327"/>
                  <a:gd name="connsiteY58" fmla="*/ 4510785 h 4652824"/>
                  <a:gd name="connsiteX59" fmla="*/ 2829348 w 5310327"/>
                  <a:gd name="connsiteY59" fmla="*/ 4646978 h 4652824"/>
                  <a:gd name="connsiteX60" fmla="*/ 3099317 w 5310327"/>
                  <a:gd name="connsiteY60" fmla="*/ 4538990 h 4652824"/>
                  <a:gd name="connsiteX61" fmla="*/ 3432143 w 5310327"/>
                  <a:gd name="connsiteY61" fmla="*/ 4123159 h 4652824"/>
                  <a:gd name="connsiteX62" fmla="*/ 3624747 w 5310327"/>
                  <a:gd name="connsiteY62" fmla="*/ 3617069 h 4652824"/>
                  <a:gd name="connsiteX63" fmla="*/ 3726288 w 5310327"/>
                  <a:gd name="connsiteY63" fmla="*/ 3741174 h 4652824"/>
                  <a:gd name="connsiteX64" fmla="*/ 4067173 w 5310327"/>
                  <a:gd name="connsiteY64" fmla="*/ 3966013 h 4652824"/>
                  <a:gd name="connsiteX65" fmla="*/ 4145343 w 5310327"/>
                  <a:gd name="connsiteY65" fmla="*/ 4032095 h 4652824"/>
                  <a:gd name="connsiteX66" fmla="*/ 4308936 w 5310327"/>
                  <a:gd name="connsiteY66" fmla="*/ 4263381 h 4652824"/>
                  <a:gd name="connsiteX67" fmla="*/ 4491064 w 5310327"/>
                  <a:gd name="connsiteY67" fmla="*/ 4319793 h 4652824"/>
                  <a:gd name="connsiteX68" fmla="*/ 4986677 w 5310327"/>
                  <a:gd name="connsiteY68" fmla="*/ 4094953 h 4652824"/>
                  <a:gd name="connsiteX69" fmla="*/ 5137376 w 5310327"/>
                  <a:gd name="connsiteY69" fmla="*/ 3971654 h 4652824"/>
                  <a:gd name="connsiteX70" fmla="*/ 5117229 w 5310327"/>
                  <a:gd name="connsiteY70" fmla="*/ 3730697 h 4652824"/>
                  <a:gd name="connsiteX71" fmla="*/ 4981842 w 5310327"/>
                  <a:gd name="connsiteY71" fmla="*/ 3658169 h 4652824"/>
                  <a:gd name="connsiteX72" fmla="*/ 4454799 w 5310327"/>
                  <a:gd name="connsiteY72" fmla="*/ 3717803 h 4652824"/>
                  <a:gd name="connsiteX73" fmla="*/ 4413700 w 5310327"/>
                  <a:gd name="connsiteY73" fmla="*/ 3709745 h 4652824"/>
                  <a:gd name="connsiteX74" fmla="*/ 4071203 w 5310327"/>
                  <a:gd name="connsiteY74" fmla="*/ 3330983 h 4652824"/>
                  <a:gd name="connsiteX75" fmla="*/ 3929368 w 5310327"/>
                  <a:gd name="connsiteY75" fmla="*/ 3174643 h 4652824"/>
                  <a:gd name="connsiteX76" fmla="*/ 4525716 w 5310327"/>
                  <a:gd name="connsiteY76" fmla="*/ 3156108 h 4652824"/>
                  <a:gd name="connsiteX77" fmla="*/ 2093584 w 5310327"/>
                  <a:gd name="connsiteY77" fmla="*/ 2125394 h 4652824"/>
                  <a:gd name="connsiteX78" fmla="*/ 2087137 w 5310327"/>
                  <a:gd name="connsiteY78" fmla="*/ 2048835 h 4652824"/>
                  <a:gd name="connsiteX79" fmla="*/ 2148384 w 5310327"/>
                  <a:gd name="connsiteY79" fmla="*/ 1977918 h 4652824"/>
                  <a:gd name="connsiteX80" fmla="*/ 2167725 w 5310327"/>
                  <a:gd name="connsiteY80" fmla="*/ 2177775 h 4652824"/>
                  <a:gd name="connsiteX81" fmla="*/ 2093584 w 5310327"/>
                  <a:gd name="connsiteY81" fmla="*/ 2125394 h 465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5310327" h="4652824">
                    <a:moveTo>
                      <a:pt x="4525716" y="3156108"/>
                    </a:moveTo>
                    <a:cubicBezTo>
                      <a:pt x="4541834" y="3153691"/>
                      <a:pt x="4549087" y="3160138"/>
                      <a:pt x="4557951" y="3172226"/>
                    </a:cubicBezTo>
                    <a:cubicBezTo>
                      <a:pt x="4625645" y="3260066"/>
                      <a:pt x="4732021" y="3256037"/>
                      <a:pt x="4814220" y="3203655"/>
                    </a:cubicBezTo>
                    <a:cubicBezTo>
                      <a:pt x="4853708" y="3178673"/>
                      <a:pt x="4891584" y="3152079"/>
                      <a:pt x="4933489" y="3131126"/>
                    </a:cubicBezTo>
                    <a:cubicBezTo>
                      <a:pt x="5013271" y="3090026"/>
                      <a:pt x="5097082" y="3056180"/>
                      <a:pt x="5172028" y="3005409"/>
                    </a:cubicBezTo>
                    <a:cubicBezTo>
                      <a:pt x="5260675" y="2945775"/>
                      <a:pt x="5322727" y="2870828"/>
                      <a:pt x="5308222" y="2755588"/>
                    </a:cubicBezTo>
                    <a:cubicBezTo>
                      <a:pt x="5298551" y="2680642"/>
                      <a:pt x="5267122" y="2621007"/>
                      <a:pt x="5189758" y="2592801"/>
                    </a:cubicBezTo>
                    <a:cubicBezTo>
                      <a:pt x="5089023" y="2555731"/>
                      <a:pt x="4987483" y="2553313"/>
                      <a:pt x="4884331" y="2579101"/>
                    </a:cubicBezTo>
                    <a:cubicBezTo>
                      <a:pt x="4776344" y="2606501"/>
                      <a:pt x="4678833" y="2658883"/>
                      <a:pt x="4580516" y="2710459"/>
                    </a:cubicBezTo>
                    <a:cubicBezTo>
                      <a:pt x="4563592" y="2719324"/>
                      <a:pt x="4549087" y="2720935"/>
                      <a:pt x="4530552" y="2715294"/>
                    </a:cubicBezTo>
                    <a:cubicBezTo>
                      <a:pt x="4431429" y="2688700"/>
                      <a:pt x="4332306" y="2663718"/>
                      <a:pt x="4233990" y="2637124"/>
                    </a:cubicBezTo>
                    <a:cubicBezTo>
                      <a:pt x="4127614" y="2608919"/>
                      <a:pt x="4020433" y="2579101"/>
                      <a:pt x="3914057" y="2550896"/>
                    </a:cubicBezTo>
                    <a:cubicBezTo>
                      <a:pt x="3877793" y="2527525"/>
                      <a:pt x="3834275" y="2526719"/>
                      <a:pt x="3794787" y="2513020"/>
                    </a:cubicBezTo>
                    <a:cubicBezTo>
                      <a:pt x="3685188" y="2482396"/>
                      <a:pt x="3574783" y="2454191"/>
                      <a:pt x="3464379" y="2425985"/>
                    </a:cubicBezTo>
                    <a:cubicBezTo>
                      <a:pt x="3382179" y="2405032"/>
                      <a:pt x="3308844" y="2426791"/>
                      <a:pt x="3241957" y="2474338"/>
                    </a:cubicBezTo>
                    <a:cubicBezTo>
                      <a:pt x="3229063" y="2497708"/>
                      <a:pt x="3053382" y="2620201"/>
                      <a:pt x="3022758" y="2647601"/>
                    </a:cubicBezTo>
                    <a:cubicBezTo>
                      <a:pt x="3012282" y="2656465"/>
                      <a:pt x="3007447" y="2659689"/>
                      <a:pt x="2996971" y="2645989"/>
                    </a:cubicBezTo>
                    <a:cubicBezTo>
                      <a:pt x="2968765" y="2609725"/>
                      <a:pt x="2931695" y="2583131"/>
                      <a:pt x="2893013" y="2558149"/>
                    </a:cubicBezTo>
                    <a:cubicBezTo>
                      <a:pt x="2809202" y="2504155"/>
                      <a:pt x="2718943" y="2463055"/>
                      <a:pt x="2631103" y="2417926"/>
                    </a:cubicBezTo>
                    <a:cubicBezTo>
                      <a:pt x="2632715" y="2415509"/>
                      <a:pt x="2633521" y="2413091"/>
                      <a:pt x="2635132" y="2412285"/>
                    </a:cubicBezTo>
                    <a:cubicBezTo>
                      <a:pt x="2826931" y="2231769"/>
                      <a:pt x="2940559" y="2008542"/>
                      <a:pt x="2995359" y="1753079"/>
                    </a:cubicBezTo>
                    <a:cubicBezTo>
                      <a:pt x="3000194" y="1729709"/>
                      <a:pt x="3010670" y="1711174"/>
                      <a:pt x="3025176" y="1692638"/>
                    </a:cubicBezTo>
                    <a:cubicBezTo>
                      <a:pt x="3067082" y="1639450"/>
                      <a:pt x="3102540" y="1583039"/>
                      <a:pt x="3126716" y="1519375"/>
                    </a:cubicBezTo>
                    <a:cubicBezTo>
                      <a:pt x="3158952" y="1434758"/>
                      <a:pt x="3169428" y="1349335"/>
                      <a:pt x="3130746" y="1263107"/>
                    </a:cubicBezTo>
                    <a:cubicBezTo>
                      <a:pt x="3078364" y="1146255"/>
                      <a:pt x="2940559" y="1095485"/>
                      <a:pt x="2842243" y="1110796"/>
                    </a:cubicBezTo>
                    <a:cubicBezTo>
                      <a:pt x="2732643" y="1127720"/>
                      <a:pt x="2706855" y="1164790"/>
                      <a:pt x="2687514" y="1253436"/>
                    </a:cubicBezTo>
                    <a:cubicBezTo>
                      <a:pt x="2681873" y="1279224"/>
                      <a:pt x="2674620" y="1305012"/>
                      <a:pt x="2667367" y="1334024"/>
                    </a:cubicBezTo>
                    <a:cubicBezTo>
                      <a:pt x="2651250" y="1318712"/>
                      <a:pt x="2638356" y="1305818"/>
                      <a:pt x="2623850" y="1293730"/>
                    </a:cubicBezTo>
                    <a:cubicBezTo>
                      <a:pt x="2583556" y="1260689"/>
                      <a:pt x="2543263" y="1272777"/>
                      <a:pt x="2528757" y="1322742"/>
                    </a:cubicBezTo>
                    <a:cubicBezTo>
                      <a:pt x="2524727" y="1336441"/>
                      <a:pt x="2523922" y="1351753"/>
                      <a:pt x="2523922" y="1365453"/>
                    </a:cubicBezTo>
                    <a:cubicBezTo>
                      <a:pt x="2525533" y="1473440"/>
                      <a:pt x="2553739" y="1573369"/>
                      <a:pt x="2608539" y="1666850"/>
                    </a:cubicBezTo>
                    <a:cubicBezTo>
                      <a:pt x="2614180" y="1677327"/>
                      <a:pt x="2620627" y="1682968"/>
                      <a:pt x="2608539" y="1695056"/>
                    </a:cubicBezTo>
                    <a:cubicBezTo>
                      <a:pt x="2574692" y="1727291"/>
                      <a:pt x="2542457" y="1761138"/>
                      <a:pt x="2510222" y="1794179"/>
                    </a:cubicBezTo>
                    <a:cubicBezTo>
                      <a:pt x="2502163" y="1802237"/>
                      <a:pt x="2497328" y="1803849"/>
                      <a:pt x="2486851" y="1797402"/>
                    </a:cubicBezTo>
                    <a:cubicBezTo>
                      <a:pt x="2402235" y="1745020"/>
                      <a:pt x="2317618" y="1744214"/>
                      <a:pt x="2234612" y="1803043"/>
                    </a:cubicBezTo>
                    <a:cubicBezTo>
                      <a:pt x="2224942" y="1774838"/>
                      <a:pt x="2229777" y="1745826"/>
                      <a:pt x="2222524" y="1719232"/>
                    </a:cubicBezTo>
                    <a:cubicBezTo>
                      <a:pt x="2217689" y="1699891"/>
                      <a:pt x="2223330" y="1691832"/>
                      <a:pt x="2242671" y="1683774"/>
                    </a:cubicBezTo>
                    <a:cubicBezTo>
                      <a:pt x="2313588" y="1655568"/>
                      <a:pt x="2363552" y="1590292"/>
                      <a:pt x="2311170" y="1502452"/>
                    </a:cubicBezTo>
                    <a:cubicBezTo>
                      <a:pt x="2303112" y="1487946"/>
                      <a:pt x="2294247" y="1472634"/>
                      <a:pt x="2281353" y="1462964"/>
                    </a:cubicBezTo>
                    <a:cubicBezTo>
                      <a:pt x="2256371" y="1443623"/>
                      <a:pt x="2254759" y="1419447"/>
                      <a:pt x="2257983" y="1391241"/>
                    </a:cubicBezTo>
                    <a:cubicBezTo>
                      <a:pt x="2272489" y="1261495"/>
                      <a:pt x="2280547" y="1130943"/>
                      <a:pt x="2275712" y="999585"/>
                    </a:cubicBezTo>
                    <a:cubicBezTo>
                      <a:pt x="2274100" y="950427"/>
                      <a:pt x="2269265" y="902075"/>
                      <a:pt x="2253953" y="855334"/>
                    </a:cubicBezTo>
                    <a:cubicBezTo>
                      <a:pt x="2208824" y="723170"/>
                      <a:pt x="2150801" y="595842"/>
                      <a:pt x="2075049" y="477378"/>
                    </a:cubicBezTo>
                    <a:cubicBezTo>
                      <a:pt x="1952556" y="286386"/>
                      <a:pt x="1792993" y="138910"/>
                      <a:pt x="1577824" y="59129"/>
                    </a:cubicBezTo>
                    <a:cubicBezTo>
                      <a:pt x="1523024" y="38982"/>
                      <a:pt x="1062063" y="-7759"/>
                      <a:pt x="979058" y="1106"/>
                    </a:cubicBezTo>
                    <a:cubicBezTo>
                      <a:pt x="875906" y="12388"/>
                      <a:pt x="772754" y="22059"/>
                      <a:pt x="675243" y="60740"/>
                    </a:cubicBezTo>
                    <a:cubicBezTo>
                      <a:pt x="414945" y="163087"/>
                      <a:pt x="223147" y="341991"/>
                      <a:pt x="96625" y="589395"/>
                    </a:cubicBezTo>
                    <a:cubicBezTo>
                      <a:pt x="9590" y="759435"/>
                      <a:pt x="-20227" y="939951"/>
                      <a:pt x="13619" y="1129331"/>
                    </a:cubicBezTo>
                    <a:cubicBezTo>
                      <a:pt x="29737" y="1220395"/>
                      <a:pt x="55525" y="1308236"/>
                      <a:pt x="82119" y="1396076"/>
                    </a:cubicBezTo>
                    <a:cubicBezTo>
                      <a:pt x="115160" y="1469411"/>
                      <a:pt x="153036" y="1554028"/>
                      <a:pt x="181242" y="1595933"/>
                    </a:cubicBezTo>
                    <a:cubicBezTo>
                      <a:pt x="239265" y="1697474"/>
                      <a:pt x="319852" y="1778867"/>
                      <a:pt x="410110" y="1851396"/>
                    </a:cubicBezTo>
                    <a:cubicBezTo>
                      <a:pt x="472968" y="1902166"/>
                      <a:pt x="543080" y="1943266"/>
                      <a:pt x="601909" y="1999677"/>
                    </a:cubicBezTo>
                    <a:cubicBezTo>
                      <a:pt x="642202" y="2038359"/>
                      <a:pt x="663961" y="2082682"/>
                      <a:pt x="663155" y="2139899"/>
                    </a:cubicBezTo>
                    <a:cubicBezTo>
                      <a:pt x="661543" y="2201952"/>
                      <a:pt x="666379" y="2264004"/>
                      <a:pt x="672020" y="2326056"/>
                    </a:cubicBezTo>
                    <a:cubicBezTo>
                      <a:pt x="678467" y="2402615"/>
                      <a:pt x="714731" y="2645989"/>
                      <a:pt x="741325" y="2686283"/>
                    </a:cubicBezTo>
                    <a:cubicBezTo>
                      <a:pt x="789678" y="2841817"/>
                      <a:pt x="852536" y="2990904"/>
                      <a:pt x="934735" y="3131932"/>
                    </a:cubicBezTo>
                    <a:cubicBezTo>
                      <a:pt x="1145069" y="3492964"/>
                      <a:pt x="1430349" y="3778244"/>
                      <a:pt x="1789769" y="3989384"/>
                    </a:cubicBezTo>
                    <a:cubicBezTo>
                      <a:pt x="1812334" y="4003083"/>
                      <a:pt x="1830869" y="4018395"/>
                      <a:pt x="1846986" y="4040154"/>
                    </a:cubicBezTo>
                    <a:cubicBezTo>
                      <a:pt x="1981567" y="4222281"/>
                      <a:pt x="2134684" y="4385874"/>
                      <a:pt x="2325676" y="4510785"/>
                    </a:cubicBezTo>
                    <a:cubicBezTo>
                      <a:pt x="2478793" y="4610713"/>
                      <a:pt x="2642385" y="4672766"/>
                      <a:pt x="2829348" y="4646978"/>
                    </a:cubicBezTo>
                    <a:cubicBezTo>
                      <a:pt x="2853525" y="4642143"/>
                      <a:pt x="3026788" y="4589761"/>
                      <a:pt x="3099317" y="4538990"/>
                    </a:cubicBezTo>
                    <a:cubicBezTo>
                      <a:pt x="3250822" y="4434227"/>
                      <a:pt x="3349138" y="4283528"/>
                      <a:pt x="3432143" y="4123159"/>
                    </a:cubicBezTo>
                    <a:cubicBezTo>
                      <a:pt x="3515149" y="3963595"/>
                      <a:pt x="3574783" y="3794362"/>
                      <a:pt x="3624747" y="3617069"/>
                    </a:cubicBezTo>
                    <a:cubicBezTo>
                      <a:pt x="3660206" y="3660586"/>
                      <a:pt x="3693247" y="3700880"/>
                      <a:pt x="3726288" y="3741174"/>
                    </a:cubicBezTo>
                    <a:cubicBezTo>
                      <a:pt x="3817352" y="3850773"/>
                      <a:pt x="3926145" y="3935390"/>
                      <a:pt x="4067173" y="3966013"/>
                    </a:cubicBezTo>
                    <a:cubicBezTo>
                      <a:pt x="4109079" y="3974877"/>
                      <a:pt x="4128420" y="3995831"/>
                      <a:pt x="4145343" y="4032095"/>
                    </a:cubicBezTo>
                    <a:cubicBezTo>
                      <a:pt x="4185637" y="4119129"/>
                      <a:pt x="4232378" y="4202135"/>
                      <a:pt x="4308936" y="4263381"/>
                    </a:cubicBezTo>
                    <a:cubicBezTo>
                      <a:pt x="4362124" y="4306898"/>
                      <a:pt x="4417729" y="4333492"/>
                      <a:pt x="4491064" y="4319793"/>
                    </a:cubicBezTo>
                    <a:cubicBezTo>
                      <a:pt x="4675609" y="4285140"/>
                      <a:pt x="4836784" y="4203746"/>
                      <a:pt x="4986677" y="4094953"/>
                    </a:cubicBezTo>
                    <a:cubicBezTo>
                      <a:pt x="5039059" y="4056271"/>
                      <a:pt x="5096276" y="4024036"/>
                      <a:pt x="5137376" y="3971654"/>
                    </a:cubicBezTo>
                    <a:cubicBezTo>
                      <a:pt x="5200234" y="3890261"/>
                      <a:pt x="5193787" y="3799197"/>
                      <a:pt x="5117229" y="3730697"/>
                    </a:cubicBezTo>
                    <a:cubicBezTo>
                      <a:pt x="5077741" y="3695239"/>
                      <a:pt x="5031806" y="3672674"/>
                      <a:pt x="4981842" y="3658169"/>
                    </a:cubicBezTo>
                    <a:cubicBezTo>
                      <a:pt x="4798103" y="3605787"/>
                      <a:pt x="4623227" y="3633992"/>
                      <a:pt x="4454799" y="3717803"/>
                    </a:cubicBezTo>
                    <a:cubicBezTo>
                      <a:pt x="4436264" y="3727474"/>
                      <a:pt x="4427400" y="3724250"/>
                      <a:pt x="4413700" y="3709745"/>
                    </a:cubicBezTo>
                    <a:cubicBezTo>
                      <a:pt x="4300071" y="3583222"/>
                      <a:pt x="4185637" y="3457506"/>
                      <a:pt x="4071203" y="3330983"/>
                    </a:cubicBezTo>
                    <a:cubicBezTo>
                      <a:pt x="4024462" y="3279407"/>
                      <a:pt x="3978527" y="3228637"/>
                      <a:pt x="3929368" y="3174643"/>
                    </a:cubicBezTo>
                    <a:cubicBezTo>
                      <a:pt x="4131643" y="3186731"/>
                      <a:pt x="4329889" y="3184314"/>
                      <a:pt x="4525716" y="3156108"/>
                    </a:cubicBezTo>
                    <a:close/>
                    <a:moveTo>
                      <a:pt x="2093584" y="2125394"/>
                    </a:moveTo>
                    <a:cubicBezTo>
                      <a:pt x="2066990" y="2103635"/>
                      <a:pt x="2066184" y="2075429"/>
                      <a:pt x="2087137" y="2048835"/>
                    </a:cubicBezTo>
                    <a:cubicBezTo>
                      <a:pt x="2105672" y="2026271"/>
                      <a:pt x="2124207" y="2005318"/>
                      <a:pt x="2148384" y="1977918"/>
                    </a:cubicBezTo>
                    <a:cubicBezTo>
                      <a:pt x="2141131" y="2048835"/>
                      <a:pt x="2152413" y="2110888"/>
                      <a:pt x="2167725" y="2177775"/>
                    </a:cubicBezTo>
                    <a:cubicBezTo>
                      <a:pt x="2141131" y="2159240"/>
                      <a:pt x="2116149" y="2143929"/>
                      <a:pt x="2093584" y="21253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60">
                <a:extLst>
                  <a:ext uri="{FF2B5EF4-FFF2-40B4-BE49-F238E27FC236}">
                    <a16:creationId xmlns:a16="http://schemas.microsoft.com/office/drawing/2014/main" id="{0FAE2B0D-C0C8-4A9A-8000-1AE0F7E40F68}"/>
                  </a:ext>
                </a:extLst>
              </p:cNvPr>
              <p:cNvSpPr/>
              <p:nvPr/>
            </p:nvSpPr>
            <p:spPr>
              <a:xfrm>
                <a:off x="4750560" y="2797846"/>
                <a:ext cx="2580949" cy="2258688"/>
              </a:xfrm>
              <a:custGeom>
                <a:avLst/>
                <a:gdLst>
                  <a:gd name="connsiteX0" fmla="*/ 536694 w 2580949"/>
                  <a:gd name="connsiteY0" fmla="*/ 719450 h 2258688"/>
                  <a:gd name="connsiteX1" fmla="*/ 520054 w 2580949"/>
                  <a:gd name="connsiteY1" fmla="*/ 722558 h 2258688"/>
                  <a:gd name="connsiteX2" fmla="*/ 488379 w 2580949"/>
                  <a:gd name="connsiteY2" fmla="*/ 734185 h 2258688"/>
                  <a:gd name="connsiteX3" fmla="*/ 443072 w 2580949"/>
                  <a:gd name="connsiteY3" fmla="*/ 878929 h 2258688"/>
                  <a:gd name="connsiteX4" fmla="*/ 587013 w 2580949"/>
                  <a:gd name="connsiteY4" fmla="*/ 958318 h 2258688"/>
                  <a:gd name="connsiteX5" fmla="*/ 609868 w 2580949"/>
                  <a:gd name="connsiteY5" fmla="*/ 946289 h 2258688"/>
                  <a:gd name="connsiteX6" fmla="*/ 596235 w 2580949"/>
                  <a:gd name="connsiteY6" fmla="*/ 929048 h 2258688"/>
                  <a:gd name="connsiteX7" fmla="*/ 580999 w 2580949"/>
                  <a:gd name="connsiteY7" fmla="*/ 926242 h 2258688"/>
                  <a:gd name="connsiteX8" fmla="*/ 475950 w 2580949"/>
                  <a:gd name="connsiteY8" fmla="*/ 872915 h 2258688"/>
                  <a:gd name="connsiteX9" fmla="*/ 491587 w 2580949"/>
                  <a:gd name="connsiteY9" fmla="*/ 767465 h 2258688"/>
                  <a:gd name="connsiteX10" fmla="*/ 528474 w 2580949"/>
                  <a:gd name="connsiteY10" fmla="*/ 751827 h 2258688"/>
                  <a:gd name="connsiteX11" fmla="*/ 548522 w 2580949"/>
                  <a:gd name="connsiteY11" fmla="*/ 730176 h 2258688"/>
                  <a:gd name="connsiteX12" fmla="*/ 536694 w 2580949"/>
                  <a:gd name="connsiteY12" fmla="*/ 719450 h 2258688"/>
                  <a:gd name="connsiteX13" fmla="*/ 977541 w 2580949"/>
                  <a:gd name="connsiteY13" fmla="*/ 678453 h 2258688"/>
                  <a:gd name="connsiteX14" fmla="*/ 955890 w 2580949"/>
                  <a:gd name="connsiteY14" fmla="*/ 691684 h 2258688"/>
                  <a:gd name="connsiteX15" fmla="*/ 899355 w 2580949"/>
                  <a:gd name="connsiteY15" fmla="*/ 731379 h 2258688"/>
                  <a:gd name="connsiteX16" fmla="*/ 852043 w 2580949"/>
                  <a:gd name="connsiteY16" fmla="*/ 726968 h 2258688"/>
                  <a:gd name="connsiteX17" fmla="*/ 832396 w 2580949"/>
                  <a:gd name="connsiteY17" fmla="*/ 739398 h 2258688"/>
                  <a:gd name="connsiteX18" fmla="*/ 847632 w 2580949"/>
                  <a:gd name="connsiteY18" fmla="*/ 756639 h 2258688"/>
                  <a:gd name="connsiteX19" fmla="*/ 886525 w 2580949"/>
                  <a:gd name="connsiteY19" fmla="*/ 761450 h 2258688"/>
                  <a:gd name="connsiteX20" fmla="*/ 983956 w 2580949"/>
                  <a:gd name="connsiteY20" fmla="*/ 703312 h 2258688"/>
                  <a:gd name="connsiteX21" fmla="*/ 977541 w 2580949"/>
                  <a:gd name="connsiteY21" fmla="*/ 678453 h 2258688"/>
                  <a:gd name="connsiteX22" fmla="*/ 1378492 w 2580949"/>
                  <a:gd name="connsiteY22" fmla="*/ 556563 h 2258688"/>
                  <a:gd name="connsiteX23" fmla="*/ 1361251 w 2580949"/>
                  <a:gd name="connsiteY23" fmla="*/ 588639 h 2258688"/>
                  <a:gd name="connsiteX24" fmla="*/ 1365261 w 2580949"/>
                  <a:gd name="connsiteY24" fmla="*/ 611494 h 2258688"/>
                  <a:gd name="connsiteX25" fmla="*/ 1388115 w 2580949"/>
                  <a:gd name="connsiteY25" fmla="*/ 602673 h 2258688"/>
                  <a:gd name="connsiteX26" fmla="*/ 1405757 w 2580949"/>
                  <a:gd name="connsiteY26" fmla="*/ 570196 h 2258688"/>
                  <a:gd name="connsiteX27" fmla="*/ 1429413 w 2580949"/>
                  <a:gd name="connsiteY27" fmla="*/ 559771 h 2258688"/>
                  <a:gd name="connsiteX28" fmla="*/ 1452267 w 2580949"/>
                  <a:gd name="connsiteY28" fmla="*/ 567389 h 2258688"/>
                  <a:gd name="connsiteX29" fmla="*/ 1414979 w 2580949"/>
                  <a:gd name="connsiteY29" fmla="*/ 612697 h 2258688"/>
                  <a:gd name="connsiteX30" fmla="*/ 1411771 w 2580949"/>
                  <a:gd name="connsiteY30" fmla="*/ 639159 h 2258688"/>
                  <a:gd name="connsiteX31" fmla="*/ 1438635 w 2580949"/>
                  <a:gd name="connsiteY31" fmla="*/ 631541 h 2258688"/>
                  <a:gd name="connsiteX32" fmla="*/ 1477126 w 2580949"/>
                  <a:gd name="connsiteY32" fmla="*/ 585031 h 2258688"/>
                  <a:gd name="connsiteX33" fmla="*/ 1479933 w 2580949"/>
                  <a:gd name="connsiteY33" fmla="*/ 586635 h 2258688"/>
                  <a:gd name="connsiteX34" fmla="*/ 1480334 w 2580949"/>
                  <a:gd name="connsiteY34" fmla="*/ 629937 h 2258688"/>
                  <a:gd name="connsiteX35" fmla="*/ 1462291 w 2580949"/>
                  <a:gd name="connsiteY35" fmla="*/ 649183 h 2258688"/>
                  <a:gd name="connsiteX36" fmla="*/ 1462291 w 2580949"/>
                  <a:gd name="connsiteY36" fmla="*/ 671235 h 2258688"/>
                  <a:gd name="connsiteX37" fmla="*/ 1484344 w 2580949"/>
                  <a:gd name="connsiteY37" fmla="*/ 669632 h 2258688"/>
                  <a:gd name="connsiteX38" fmla="*/ 1506797 w 2580949"/>
                  <a:gd name="connsiteY38" fmla="*/ 645574 h 2258688"/>
                  <a:gd name="connsiteX39" fmla="*/ 1485947 w 2580949"/>
                  <a:gd name="connsiteY39" fmla="*/ 739397 h 2258688"/>
                  <a:gd name="connsiteX40" fmla="*/ 1447055 w 2580949"/>
                  <a:gd name="connsiteY40" fmla="*/ 798738 h 2258688"/>
                  <a:gd name="connsiteX41" fmla="*/ 1429413 w 2580949"/>
                  <a:gd name="connsiteY41" fmla="*/ 837230 h 2258688"/>
                  <a:gd name="connsiteX42" fmla="*/ 1261815 w 2580949"/>
                  <a:gd name="connsiteY42" fmla="*/ 1147967 h 2258688"/>
                  <a:gd name="connsiteX43" fmla="*/ 1229338 w 2580949"/>
                  <a:gd name="connsiteY43" fmla="*/ 1152378 h 2258688"/>
                  <a:gd name="connsiteX44" fmla="*/ 1224527 w 2580949"/>
                  <a:gd name="connsiteY44" fmla="*/ 1122707 h 2258688"/>
                  <a:gd name="connsiteX45" fmla="*/ 1289882 w 2580949"/>
                  <a:gd name="connsiteY45" fmla="*/ 1031290 h 2258688"/>
                  <a:gd name="connsiteX46" fmla="*/ 1255400 w 2580949"/>
                  <a:gd name="connsiteY46" fmla="*/ 901783 h 2258688"/>
                  <a:gd name="connsiteX47" fmla="*/ 1252594 w 2580949"/>
                  <a:gd name="connsiteY47" fmla="*/ 871711 h 2258688"/>
                  <a:gd name="connsiteX48" fmla="*/ 1297901 w 2580949"/>
                  <a:gd name="connsiteY48" fmla="*/ 827206 h 2258688"/>
                  <a:gd name="connsiteX49" fmla="*/ 1299505 w 2580949"/>
                  <a:gd name="connsiteY49" fmla="*/ 795531 h 2258688"/>
                  <a:gd name="connsiteX50" fmla="*/ 1254197 w 2580949"/>
                  <a:gd name="connsiteY50" fmla="*/ 643570 h 2258688"/>
                  <a:gd name="connsiteX51" fmla="*/ 1257806 w 2580949"/>
                  <a:gd name="connsiteY51" fmla="*/ 641565 h 2258688"/>
                  <a:gd name="connsiteX52" fmla="*/ 1275047 w 2580949"/>
                  <a:gd name="connsiteY52" fmla="*/ 660009 h 2258688"/>
                  <a:gd name="connsiteX53" fmla="*/ 1322359 w 2580949"/>
                  <a:gd name="connsiteY53" fmla="*/ 649985 h 2258688"/>
                  <a:gd name="connsiteX54" fmla="*/ 1335991 w 2580949"/>
                  <a:gd name="connsiteY54" fmla="*/ 597861 h 2258688"/>
                  <a:gd name="connsiteX55" fmla="*/ 1378492 w 2580949"/>
                  <a:gd name="connsiteY55" fmla="*/ 556563 h 2258688"/>
                  <a:gd name="connsiteX56" fmla="*/ 538549 w 2580949"/>
                  <a:gd name="connsiteY56" fmla="*/ 42 h 2258688"/>
                  <a:gd name="connsiteX57" fmla="*/ 629113 w 2580949"/>
                  <a:gd name="connsiteY57" fmla="*/ 4453 h 2258688"/>
                  <a:gd name="connsiteX58" fmla="*/ 939050 w 2580949"/>
                  <a:gd name="connsiteY58" fmla="*/ 174857 h 2258688"/>
                  <a:gd name="connsiteX59" fmla="*/ 1062543 w 2580949"/>
                  <a:gd name="connsiteY59" fmla="*/ 410617 h 2258688"/>
                  <a:gd name="connsiteX60" fmla="*/ 1071765 w 2580949"/>
                  <a:gd name="connsiteY60" fmla="*/ 532106 h 2258688"/>
                  <a:gd name="connsiteX61" fmla="*/ 1061340 w 2580949"/>
                  <a:gd name="connsiteY61" fmla="*/ 680458 h 2258688"/>
                  <a:gd name="connsiteX62" fmla="*/ 1073770 w 2580949"/>
                  <a:gd name="connsiteY62" fmla="*/ 712935 h 2258688"/>
                  <a:gd name="connsiteX63" fmla="*/ 1093817 w 2580949"/>
                  <a:gd name="connsiteY63" fmla="*/ 738195 h 2258688"/>
                  <a:gd name="connsiteX64" fmla="*/ 1072567 w 2580949"/>
                  <a:gd name="connsiteY64" fmla="*/ 783102 h 2258688"/>
                  <a:gd name="connsiteX65" fmla="*/ 1057330 w 2580949"/>
                  <a:gd name="connsiteY65" fmla="*/ 785908 h 2258688"/>
                  <a:gd name="connsiteX66" fmla="*/ 1042094 w 2580949"/>
                  <a:gd name="connsiteY66" fmla="*/ 805154 h 2258688"/>
                  <a:gd name="connsiteX67" fmla="*/ 1046906 w 2580949"/>
                  <a:gd name="connsiteY67" fmla="*/ 852867 h 2258688"/>
                  <a:gd name="connsiteX68" fmla="*/ 1038887 w 2580949"/>
                  <a:gd name="connsiteY68" fmla="*/ 864896 h 2258688"/>
                  <a:gd name="connsiteX69" fmla="*/ 1016834 w 2580949"/>
                  <a:gd name="connsiteY69" fmla="*/ 900581 h 2258688"/>
                  <a:gd name="connsiteX70" fmla="*/ 1005608 w 2580949"/>
                  <a:gd name="connsiteY70" fmla="*/ 950700 h 2258688"/>
                  <a:gd name="connsiteX71" fmla="*/ 970725 w 2580949"/>
                  <a:gd name="connsiteY71" fmla="*/ 994002 h 2258688"/>
                  <a:gd name="connsiteX72" fmla="*/ 892539 w 2580949"/>
                  <a:gd name="connsiteY72" fmla="*/ 1034098 h 2258688"/>
                  <a:gd name="connsiteX73" fmla="*/ 719729 w 2580949"/>
                  <a:gd name="connsiteY73" fmla="*/ 1002021 h 2258688"/>
                  <a:gd name="connsiteX74" fmla="*/ 695271 w 2580949"/>
                  <a:gd name="connsiteY74" fmla="*/ 983177 h 2258688"/>
                  <a:gd name="connsiteX75" fmla="*/ 673219 w 2580949"/>
                  <a:gd name="connsiteY75" fmla="*/ 983578 h 2258688"/>
                  <a:gd name="connsiteX76" fmla="*/ 675223 w 2580949"/>
                  <a:gd name="connsiteY76" fmla="*/ 1005630 h 2258688"/>
                  <a:gd name="connsiteX77" fmla="*/ 747795 w 2580949"/>
                  <a:gd name="connsiteY77" fmla="*/ 1048532 h 2258688"/>
                  <a:gd name="connsiteX78" fmla="*/ 935441 w 2580949"/>
                  <a:gd name="connsiteY78" fmla="*/ 1053343 h 2258688"/>
                  <a:gd name="connsiteX79" fmla="*/ 971928 w 2580949"/>
                  <a:gd name="connsiteY79" fmla="*/ 1035301 h 2258688"/>
                  <a:gd name="connsiteX80" fmla="*/ 1000395 w 2580949"/>
                  <a:gd name="connsiteY80" fmla="*/ 1061363 h 2258688"/>
                  <a:gd name="connsiteX81" fmla="*/ 1026457 w 2580949"/>
                  <a:gd name="connsiteY81" fmla="*/ 1082212 h 2258688"/>
                  <a:gd name="connsiteX82" fmla="*/ 1003603 w 2580949"/>
                  <a:gd name="connsiteY82" fmla="*/ 1105868 h 2258688"/>
                  <a:gd name="connsiteX83" fmla="*/ 839213 w 2580949"/>
                  <a:gd name="connsiteY83" fmla="*/ 1259032 h 2258688"/>
                  <a:gd name="connsiteX84" fmla="*/ 811146 w 2580949"/>
                  <a:gd name="connsiteY84" fmla="*/ 1260235 h 2258688"/>
                  <a:gd name="connsiteX85" fmla="*/ 765036 w 2580949"/>
                  <a:gd name="connsiteY85" fmla="*/ 1206106 h 2258688"/>
                  <a:gd name="connsiteX86" fmla="*/ 675624 w 2580949"/>
                  <a:gd name="connsiteY86" fmla="*/ 1081811 h 2258688"/>
                  <a:gd name="connsiteX87" fmla="*/ 638736 w 2580949"/>
                  <a:gd name="connsiteY87" fmla="*/ 1044121 h 2258688"/>
                  <a:gd name="connsiteX88" fmla="*/ 429840 w 2580949"/>
                  <a:gd name="connsiteY88" fmla="*/ 1028083 h 2258688"/>
                  <a:gd name="connsiteX89" fmla="*/ 392151 w 2580949"/>
                  <a:gd name="connsiteY89" fmla="*/ 1054947 h 2258688"/>
                  <a:gd name="connsiteX90" fmla="*/ 386938 w 2580949"/>
                  <a:gd name="connsiteY90" fmla="*/ 1077401 h 2258688"/>
                  <a:gd name="connsiteX91" fmla="*/ 411397 w 2580949"/>
                  <a:gd name="connsiteY91" fmla="*/ 1078202 h 2258688"/>
                  <a:gd name="connsiteX92" fmla="*/ 453497 w 2580949"/>
                  <a:gd name="connsiteY92" fmla="*/ 1049334 h 2258688"/>
                  <a:gd name="connsiteX93" fmla="*/ 625505 w 2580949"/>
                  <a:gd name="connsiteY93" fmla="*/ 1072188 h 2258688"/>
                  <a:gd name="connsiteX94" fmla="*/ 704092 w 2580949"/>
                  <a:gd name="connsiteY94" fmla="*/ 1169619 h 2258688"/>
                  <a:gd name="connsiteX95" fmla="*/ 777466 w 2580949"/>
                  <a:gd name="connsiteY95" fmla="*/ 1269056 h 2258688"/>
                  <a:gd name="connsiteX96" fmla="*/ 795909 w 2580949"/>
                  <a:gd name="connsiteY96" fmla="*/ 1285495 h 2258688"/>
                  <a:gd name="connsiteX97" fmla="*/ 858057 w 2580949"/>
                  <a:gd name="connsiteY97" fmla="*/ 1281886 h 2258688"/>
                  <a:gd name="connsiteX98" fmla="*/ 1072567 w 2580949"/>
                  <a:gd name="connsiteY98" fmla="*/ 1082613 h 2258688"/>
                  <a:gd name="connsiteX99" fmla="*/ 1080185 w 2580949"/>
                  <a:gd name="connsiteY99" fmla="*/ 1053744 h 2258688"/>
                  <a:gd name="connsiteX100" fmla="*/ 1070562 w 2580949"/>
                  <a:gd name="connsiteY100" fmla="*/ 948294 h 2258688"/>
                  <a:gd name="connsiteX101" fmla="*/ 1133111 w 2580949"/>
                  <a:gd name="connsiteY101" fmla="*/ 879731 h 2258688"/>
                  <a:gd name="connsiteX102" fmla="*/ 1116271 w 2580949"/>
                  <a:gd name="connsiteY102" fmla="*/ 911406 h 2258688"/>
                  <a:gd name="connsiteX103" fmla="*/ 1120280 w 2580949"/>
                  <a:gd name="connsiteY103" fmla="*/ 934261 h 2258688"/>
                  <a:gd name="connsiteX104" fmla="*/ 1142734 w 2580949"/>
                  <a:gd name="connsiteY104" fmla="*/ 925440 h 2258688"/>
                  <a:gd name="connsiteX105" fmla="*/ 1161177 w 2580949"/>
                  <a:gd name="connsiteY105" fmla="*/ 891358 h 2258688"/>
                  <a:gd name="connsiteX106" fmla="*/ 1177616 w 2580949"/>
                  <a:gd name="connsiteY106" fmla="*/ 885745 h 2258688"/>
                  <a:gd name="connsiteX107" fmla="*/ 1199669 w 2580949"/>
                  <a:gd name="connsiteY107" fmla="*/ 898576 h 2258688"/>
                  <a:gd name="connsiteX108" fmla="*/ 1167592 w 2580949"/>
                  <a:gd name="connsiteY108" fmla="*/ 937869 h 2258688"/>
                  <a:gd name="connsiteX109" fmla="*/ 1167993 w 2580949"/>
                  <a:gd name="connsiteY109" fmla="*/ 963129 h 2258688"/>
                  <a:gd name="connsiteX110" fmla="*/ 1191649 w 2580949"/>
                  <a:gd name="connsiteY110" fmla="*/ 956313 h 2258688"/>
                  <a:gd name="connsiteX111" fmla="*/ 1218112 w 2580949"/>
                  <a:gd name="connsiteY111" fmla="*/ 923836 h 2258688"/>
                  <a:gd name="connsiteX112" fmla="*/ 1232547 w 2580949"/>
                  <a:gd name="connsiteY112" fmla="*/ 921831 h 2258688"/>
                  <a:gd name="connsiteX113" fmla="*/ 1234952 w 2580949"/>
                  <a:gd name="connsiteY113" fmla="*/ 953105 h 2258688"/>
                  <a:gd name="connsiteX114" fmla="*/ 1220117 w 2580949"/>
                  <a:gd name="connsiteY114" fmla="*/ 968742 h 2258688"/>
                  <a:gd name="connsiteX115" fmla="*/ 1217711 w 2580949"/>
                  <a:gd name="connsiteY115" fmla="*/ 994002 h 2258688"/>
                  <a:gd name="connsiteX116" fmla="*/ 1241769 w 2580949"/>
                  <a:gd name="connsiteY116" fmla="*/ 989592 h 2258688"/>
                  <a:gd name="connsiteX117" fmla="*/ 1265425 w 2580949"/>
                  <a:gd name="connsiteY117" fmla="*/ 965134 h 2258688"/>
                  <a:gd name="connsiteX118" fmla="*/ 1267831 w 2580949"/>
                  <a:gd name="connsiteY118" fmla="*/ 965134 h 2258688"/>
                  <a:gd name="connsiteX119" fmla="*/ 1258609 w 2580949"/>
                  <a:gd name="connsiteY119" fmla="*/ 1026479 h 2258688"/>
                  <a:gd name="connsiteX120" fmla="*/ 1218513 w 2580949"/>
                  <a:gd name="connsiteY120" fmla="*/ 1083415 h 2258688"/>
                  <a:gd name="connsiteX121" fmla="*/ 1154361 w 2580949"/>
                  <a:gd name="connsiteY121" fmla="*/ 1182851 h 2258688"/>
                  <a:gd name="connsiteX122" fmla="*/ 1045703 w 2580949"/>
                  <a:gd name="connsiteY122" fmla="*/ 1383728 h 2258688"/>
                  <a:gd name="connsiteX123" fmla="*/ 853647 w 2580949"/>
                  <a:gd name="connsiteY123" fmla="*/ 1543307 h 2258688"/>
                  <a:gd name="connsiteX124" fmla="*/ 757819 w 2580949"/>
                  <a:gd name="connsiteY124" fmla="*/ 1533684 h 2258688"/>
                  <a:gd name="connsiteX125" fmla="*/ 653171 w 2580949"/>
                  <a:gd name="connsiteY125" fmla="*/ 1431040 h 2258688"/>
                  <a:gd name="connsiteX126" fmla="*/ 548522 w 2580949"/>
                  <a:gd name="connsiteY126" fmla="*/ 1308750 h 2258688"/>
                  <a:gd name="connsiteX127" fmla="*/ 539701 w 2580949"/>
                  <a:gd name="connsiteY127" fmla="*/ 1300330 h 2258688"/>
                  <a:gd name="connsiteX128" fmla="*/ 518851 w 2580949"/>
                  <a:gd name="connsiteY128" fmla="*/ 1300731 h 2258688"/>
                  <a:gd name="connsiteX129" fmla="*/ 519252 w 2580949"/>
                  <a:gd name="connsiteY129" fmla="*/ 1321580 h 2258688"/>
                  <a:gd name="connsiteX130" fmla="*/ 554135 w 2580949"/>
                  <a:gd name="connsiteY130" fmla="*/ 1358869 h 2258688"/>
                  <a:gd name="connsiteX131" fmla="*/ 683643 w 2580949"/>
                  <a:gd name="connsiteY131" fmla="*/ 1511231 h 2258688"/>
                  <a:gd name="connsiteX132" fmla="*/ 759022 w 2580949"/>
                  <a:gd name="connsiteY132" fmla="*/ 1569770 h 2258688"/>
                  <a:gd name="connsiteX133" fmla="*/ 897752 w 2580949"/>
                  <a:gd name="connsiteY133" fmla="*/ 1557340 h 2258688"/>
                  <a:gd name="connsiteX134" fmla="*/ 1107049 w 2580949"/>
                  <a:gd name="connsiteY134" fmla="*/ 1340425 h 2258688"/>
                  <a:gd name="connsiteX135" fmla="*/ 1187640 w 2580949"/>
                  <a:gd name="connsiteY135" fmla="*/ 1182450 h 2258688"/>
                  <a:gd name="connsiteX136" fmla="*/ 1207688 w 2580949"/>
                  <a:gd name="connsiteY136" fmla="*/ 1176035 h 2258688"/>
                  <a:gd name="connsiteX137" fmla="*/ 1388517 w 2580949"/>
                  <a:gd name="connsiteY137" fmla="*/ 1269858 h 2258688"/>
                  <a:gd name="connsiteX138" fmla="*/ 1426608 w 2580949"/>
                  <a:gd name="connsiteY138" fmla="*/ 1298726 h 2258688"/>
                  <a:gd name="connsiteX139" fmla="*/ 1443046 w 2580949"/>
                  <a:gd name="connsiteY139" fmla="*/ 1322783 h 2258688"/>
                  <a:gd name="connsiteX140" fmla="*/ 1472717 w 2580949"/>
                  <a:gd name="connsiteY140" fmla="*/ 1329599 h 2258688"/>
                  <a:gd name="connsiteX141" fmla="*/ 1623876 w 2580949"/>
                  <a:gd name="connsiteY141" fmla="*/ 1218536 h 2258688"/>
                  <a:gd name="connsiteX142" fmla="*/ 1688830 w 2580949"/>
                  <a:gd name="connsiteY142" fmla="*/ 1214125 h 2258688"/>
                  <a:gd name="connsiteX143" fmla="*/ 2220493 w 2580949"/>
                  <a:gd name="connsiteY143" fmla="*/ 1354458 h 2258688"/>
                  <a:gd name="connsiteX144" fmla="*/ 2257381 w 2580949"/>
                  <a:gd name="connsiteY144" fmla="*/ 1350449 h 2258688"/>
                  <a:gd name="connsiteX145" fmla="*/ 2400922 w 2580949"/>
                  <a:gd name="connsiteY145" fmla="*/ 1286297 h 2258688"/>
                  <a:gd name="connsiteX146" fmla="*/ 2408139 w 2580949"/>
                  <a:gd name="connsiteY146" fmla="*/ 1285495 h 2258688"/>
                  <a:gd name="connsiteX147" fmla="*/ 2392502 w 2580949"/>
                  <a:gd name="connsiteY147" fmla="*/ 1297924 h 2258688"/>
                  <a:gd name="connsiteX148" fmla="*/ 2388091 w 2580949"/>
                  <a:gd name="connsiteY148" fmla="*/ 1319575 h 2258688"/>
                  <a:gd name="connsiteX149" fmla="*/ 2411346 w 2580949"/>
                  <a:gd name="connsiteY149" fmla="*/ 1321580 h 2258688"/>
                  <a:gd name="connsiteX150" fmla="*/ 2457055 w 2580949"/>
                  <a:gd name="connsiteY150" fmla="*/ 1287098 h 2258688"/>
                  <a:gd name="connsiteX151" fmla="*/ 2489131 w 2580949"/>
                  <a:gd name="connsiteY151" fmla="*/ 1280282 h 2258688"/>
                  <a:gd name="connsiteX152" fmla="*/ 2453848 w 2580949"/>
                  <a:gd name="connsiteY152" fmla="*/ 1305943 h 2258688"/>
                  <a:gd name="connsiteX153" fmla="*/ 2447432 w 2580949"/>
                  <a:gd name="connsiteY153" fmla="*/ 1329599 h 2258688"/>
                  <a:gd name="connsiteX154" fmla="*/ 2471890 w 2580949"/>
                  <a:gd name="connsiteY154" fmla="*/ 1330401 h 2258688"/>
                  <a:gd name="connsiteX155" fmla="*/ 2519603 w 2580949"/>
                  <a:gd name="connsiteY155" fmla="*/ 1295920 h 2258688"/>
                  <a:gd name="connsiteX156" fmla="*/ 2546066 w 2580949"/>
                  <a:gd name="connsiteY156" fmla="*/ 1294315 h 2258688"/>
                  <a:gd name="connsiteX157" fmla="*/ 2507174 w 2580949"/>
                  <a:gd name="connsiteY157" fmla="*/ 1323585 h 2258688"/>
                  <a:gd name="connsiteX158" fmla="*/ 2495948 w 2580949"/>
                  <a:gd name="connsiteY158" fmla="*/ 1339222 h 2258688"/>
                  <a:gd name="connsiteX159" fmla="*/ 2502764 w 2580949"/>
                  <a:gd name="connsiteY159" fmla="*/ 1352053 h 2258688"/>
                  <a:gd name="connsiteX160" fmla="*/ 2521608 w 2580949"/>
                  <a:gd name="connsiteY160" fmla="*/ 1350449 h 2258688"/>
                  <a:gd name="connsiteX161" fmla="*/ 2560100 w 2580949"/>
                  <a:gd name="connsiteY161" fmla="*/ 1321580 h 2258688"/>
                  <a:gd name="connsiteX162" fmla="*/ 2572128 w 2580949"/>
                  <a:gd name="connsiteY162" fmla="*/ 1318774 h 2258688"/>
                  <a:gd name="connsiteX163" fmla="*/ 2572529 w 2580949"/>
                  <a:gd name="connsiteY163" fmla="*/ 1338821 h 2258688"/>
                  <a:gd name="connsiteX164" fmla="*/ 2541656 w 2580949"/>
                  <a:gd name="connsiteY164" fmla="*/ 1362076 h 2258688"/>
                  <a:gd name="connsiteX165" fmla="*/ 2530028 w 2580949"/>
                  <a:gd name="connsiteY165" fmla="*/ 1388940 h 2258688"/>
                  <a:gd name="connsiteX166" fmla="*/ 2558897 w 2580949"/>
                  <a:gd name="connsiteY166" fmla="*/ 1386935 h 2258688"/>
                  <a:gd name="connsiteX167" fmla="*/ 2580949 w 2580949"/>
                  <a:gd name="connsiteY167" fmla="*/ 1370897 h 2258688"/>
                  <a:gd name="connsiteX168" fmla="*/ 2543660 w 2580949"/>
                  <a:gd name="connsiteY168" fmla="*/ 1429837 h 2258688"/>
                  <a:gd name="connsiteX169" fmla="*/ 2465475 w 2580949"/>
                  <a:gd name="connsiteY169" fmla="*/ 1476348 h 2258688"/>
                  <a:gd name="connsiteX170" fmla="*/ 2346392 w 2580949"/>
                  <a:gd name="connsiteY170" fmla="*/ 1541703 h 2258688"/>
                  <a:gd name="connsiteX171" fmla="*/ 2256579 w 2580949"/>
                  <a:gd name="connsiteY171" fmla="*/ 1524061 h 2258688"/>
                  <a:gd name="connsiteX172" fmla="*/ 2228111 w 2580949"/>
                  <a:gd name="connsiteY172" fmla="*/ 1511231 h 2258688"/>
                  <a:gd name="connsiteX173" fmla="*/ 1947044 w 2580949"/>
                  <a:gd name="connsiteY173" fmla="*/ 1523259 h 2258688"/>
                  <a:gd name="connsiteX174" fmla="*/ 1899330 w 2580949"/>
                  <a:gd name="connsiteY174" fmla="*/ 1519651 h 2258688"/>
                  <a:gd name="connsiteX175" fmla="*/ 1883292 w 2580949"/>
                  <a:gd name="connsiteY175" fmla="*/ 1509226 h 2258688"/>
                  <a:gd name="connsiteX176" fmla="*/ 1794682 w 2580949"/>
                  <a:gd name="connsiteY176" fmla="*/ 1430639 h 2258688"/>
                  <a:gd name="connsiteX177" fmla="*/ 1594607 w 2580949"/>
                  <a:gd name="connsiteY177" fmla="*/ 1441064 h 2258688"/>
                  <a:gd name="connsiteX178" fmla="*/ 1457080 w 2580949"/>
                  <a:gd name="connsiteY178" fmla="*/ 1578190 h 2258688"/>
                  <a:gd name="connsiteX179" fmla="*/ 1281864 w 2580949"/>
                  <a:gd name="connsiteY179" fmla="*/ 1886923 h 2258688"/>
                  <a:gd name="connsiteX180" fmla="*/ 1272241 w 2580949"/>
                  <a:gd name="connsiteY180" fmla="*/ 1907772 h 2258688"/>
                  <a:gd name="connsiteX181" fmla="*/ 1279458 w 2580949"/>
                  <a:gd name="connsiteY181" fmla="*/ 1928622 h 2258688"/>
                  <a:gd name="connsiteX182" fmla="*/ 1299907 w 2580949"/>
                  <a:gd name="connsiteY182" fmla="*/ 1919801 h 2258688"/>
                  <a:gd name="connsiteX183" fmla="*/ 1311935 w 2580949"/>
                  <a:gd name="connsiteY183" fmla="*/ 1894942 h 2258688"/>
                  <a:gd name="connsiteX184" fmla="*/ 1479132 w 2580949"/>
                  <a:gd name="connsiteY184" fmla="*/ 1599440 h 2258688"/>
                  <a:gd name="connsiteX185" fmla="*/ 1609041 w 2580949"/>
                  <a:gd name="connsiteY185" fmla="*/ 1467928 h 2258688"/>
                  <a:gd name="connsiteX186" fmla="*/ 1813927 w 2580949"/>
                  <a:gd name="connsiteY186" fmla="*/ 1481560 h 2258688"/>
                  <a:gd name="connsiteX187" fmla="*/ 1850414 w 2580949"/>
                  <a:gd name="connsiteY187" fmla="*/ 1517646 h 2258688"/>
                  <a:gd name="connsiteX188" fmla="*/ 2156742 w 2580949"/>
                  <a:gd name="connsiteY188" fmla="*/ 1854045 h 2258688"/>
                  <a:gd name="connsiteX189" fmla="*/ 2185610 w 2580949"/>
                  <a:gd name="connsiteY189" fmla="*/ 1858856 h 2258688"/>
                  <a:gd name="connsiteX190" fmla="*/ 2323538 w 2580949"/>
                  <a:gd name="connsiteY190" fmla="*/ 1813148 h 2258688"/>
                  <a:gd name="connsiteX191" fmla="*/ 2305094 w 2580949"/>
                  <a:gd name="connsiteY191" fmla="*/ 1829186 h 2258688"/>
                  <a:gd name="connsiteX192" fmla="*/ 2301887 w 2580949"/>
                  <a:gd name="connsiteY192" fmla="*/ 1850837 h 2258688"/>
                  <a:gd name="connsiteX193" fmla="*/ 2323939 w 2580949"/>
                  <a:gd name="connsiteY193" fmla="*/ 1852842 h 2258688"/>
                  <a:gd name="connsiteX194" fmla="*/ 2366039 w 2580949"/>
                  <a:gd name="connsiteY194" fmla="*/ 1821167 h 2258688"/>
                  <a:gd name="connsiteX195" fmla="*/ 2403327 w 2580949"/>
                  <a:gd name="connsiteY195" fmla="*/ 1814351 h 2258688"/>
                  <a:gd name="connsiteX196" fmla="*/ 2378468 w 2580949"/>
                  <a:gd name="connsiteY196" fmla="*/ 1833195 h 2258688"/>
                  <a:gd name="connsiteX197" fmla="*/ 2372053 w 2580949"/>
                  <a:gd name="connsiteY197" fmla="*/ 1857653 h 2258688"/>
                  <a:gd name="connsiteX198" fmla="*/ 2396511 w 2580949"/>
                  <a:gd name="connsiteY198" fmla="*/ 1857252 h 2258688"/>
                  <a:gd name="connsiteX199" fmla="*/ 2424979 w 2580949"/>
                  <a:gd name="connsiteY199" fmla="*/ 1835601 h 2258688"/>
                  <a:gd name="connsiteX200" fmla="*/ 2466678 w 2580949"/>
                  <a:gd name="connsiteY200" fmla="*/ 1834398 h 2258688"/>
                  <a:gd name="connsiteX201" fmla="*/ 2432597 w 2580949"/>
                  <a:gd name="connsiteY201" fmla="*/ 1860059 h 2258688"/>
                  <a:gd name="connsiteX202" fmla="*/ 2422573 w 2580949"/>
                  <a:gd name="connsiteY202" fmla="*/ 1886522 h 2258688"/>
                  <a:gd name="connsiteX203" fmla="*/ 2450239 w 2580949"/>
                  <a:gd name="connsiteY203" fmla="*/ 1884918 h 2258688"/>
                  <a:gd name="connsiteX204" fmla="*/ 2487126 w 2580949"/>
                  <a:gd name="connsiteY204" fmla="*/ 1856851 h 2258688"/>
                  <a:gd name="connsiteX205" fmla="*/ 2503164 w 2580949"/>
                  <a:gd name="connsiteY205" fmla="*/ 1860059 h 2258688"/>
                  <a:gd name="connsiteX206" fmla="*/ 2499556 w 2580949"/>
                  <a:gd name="connsiteY206" fmla="*/ 1872889 h 2258688"/>
                  <a:gd name="connsiteX207" fmla="*/ 2456253 w 2580949"/>
                  <a:gd name="connsiteY207" fmla="*/ 1905367 h 2258688"/>
                  <a:gd name="connsiteX208" fmla="*/ 2449036 w 2580949"/>
                  <a:gd name="connsiteY208" fmla="*/ 1930226 h 2258688"/>
                  <a:gd name="connsiteX209" fmla="*/ 2474697 w 2580949"/>
                  <a:gd name="connsiteY209" fmla="*/ 1929424 h 2258688"/>
                  <a:gd name="connsiteX210" fmla="*/ 2515594 w 2580949"/>
                  <a:gd name="connsiteY210" fmla="*/ 1898551 h 2258688"/>
                  <a:gd name="connsiteX211" fmla="*/ 2495546 w 2580949"/>
                  <a:gd name="connsiteY211" fmla="*/ 1938245 h 2258688"/>
                  <a:gd name="connsiteX212" fmla="*/ 2394907 w 2580949"/>
                  <a:gd name="connsiteY212" fmla="*/ 2012822 h 2258688"/>
                  <a:gd name="connsiteX213" fmla="*/ 2203653 w 2580949"/>
                  <a:gd name="connsiteY213" fmla="*/ 2092612 h 2258688"/>
                  <a:gd name="connsiteX214" fmla="*/ 2130279 w 2580949"/>
                  <a:gd name="connsiteY214" fmla="*/ 2070158 h 2258688"/>
                  <a:gd name="connsiteX215" fmla="*/ 2059310 w 2580949"/>
                  <a:gd name="connsiteY215" fmla="*/ 1966312 h 2258688"/>
                  <a:gd name="connsiteX216" fmla="*/ 2001573 w 2580949"/>
                  <a:gd name="connsiteY216" fmla="*/ 1917796 h 2258688"/>
                  <a:gd name="connsiteX217" fmla="*/ 1849211 w 2580949"/>
                  <a:gd name="connsiteY217" fmla="*/ 1818761 h 2258688"/>
                  <a:gd name="connsiteX218" fmla="*/ 1783455 w 2580949"/>
                  <a:gd name="connsiteY218" fmla="*/ 1738570 h 2258688"/>
                  <a:gd name="connsiteX219" fmla="*/ 1763408 w 2580949"/>
                  <a:gd name="connsiteY219" fmla="*/ 1726943 h 2258688"/>
                  <a:gd name="connsiteX220" fmla="*/ 1749374 w 2580949"/>
                  <a:gd name="connsiteY220" fmla="*/ 1745387 h 2258688"/>
                  <a:gd name="connsiteX221" fmla="*/ 1650740 w 2580949"/>
                  <a:gd name="connsiteY221" fmla="*/ 2011218 h 2258688"/>
                  <a:gd name="connsiteX222" fmla="*/ 1496774 w 2580949"/>
                  <a:gd name="connsiteY222" fmla="*/ 2206081 h 2258688"/>
                  <a:gd name="connsiteX223" fmla="*/ 1473920 w 2580949"/>
                  <a:gd name="connsiteY223" fmla="*/ 2221718 h 2258688"/>
                  <a:gd name="connsiteX224" fmla="*/ 1455877 w 2580949"/>
                  <a:gd name="connsiteY224" fmla="*/ 2231341 h 2258688"/>
                  <a:gd name="connsiteX225" fmla="*/ 1411772 w 2580949"/>
                  <a:gd name="connsiteY225" fmla="*/ 2249384 h 2258688"/>
                  <a:gd name="connsiteX226" fmla="*/ 1383706 w 2580949"/>
                  <a:gd name="connsiteY226" fmla="*/ 2255398 h 2258688"/>
                  <a:gd name="connsiteX227" fmla="*/ 1102638 w 2580949"/>
                  <a:gd name="connsiteY227" fmla="*/ 2163580 h 2258688"/>
                  <a:gd name="connsiteX228" fmla="*/ 910181 w 2580949"/>
                  <a:gd name="connsiteY228" fmla="*/ 1961099 h 2258688"/>
                  <a:gd name="connsiteX229" fmla="*/ 874897 w 2580949"/>
                  <a:gd name="connsiteY229" fmla="*/ 1931829 h 2258688"/>
                  <a:gd name="connsiteX230" fmla="*/ 481162 w 2580949"/>
                  <a:gd name="connsiteY230" fmla="*/ 1549722 h 2258688"/>
                  <a:gd name="connsiteX231" fmla="*/ 334013 w 2580949"/>
                  <a:gd name="connsiteY231" fmla="*/ 1125915 h 2258688"/>
                  <a:gd name="connsiteX232" fmla="*/ 330404 w 2580949"/>
                  <a:gd name="connsiteY232" fmla="*/ 1046928 h 2258688"/>
                  <a:gd name="connsiteX233" fmla="*/ 273870 w 2580949"/>
                  <a:gd name="connsiteY233" fmla="*/ 931454 h 2258688"/>
                  <a:gd name="connsiteX234" fmla="*/ 181250 w 2580949"/>
                  <a:gd name="connsiteY234" fmla="*/ 861287 h 2258688"/>
                  <a:gd name="connsiteX235" fmla="*/ 71790 w 2580949"/>
                  <a:gd name="connsiteY235" fmla="*/ 730176 h 2258688"/>
                  <a:gd name="connsiteX236" fmla="*/ 44525 w 2580949"/>
                  <a:gd name="connsiteY236" fmla="*/ 671236 h 2258688"/>
                  <a:gd name="connsiteX237" fmla="*/ 4029 w 2580949"/>
                  <a:gd name="connsiteY237" fmla="*/ 514463 h 2258688"/>
                  <a:gd name="connsiteX238" fmla="*/ 45327 w 2580949"/>
                  <a:gd name="connsiteY238" fmla="*/ 279105 h 2258688"/>
                  <a:gd name="connsiteX239" fmla="*/ 311158 w 2580949"/>
                  <a:gd name="connsiteY239" fmla="*/ 33722 h 2258688"/>
                  <a:gd name="connsiteX240" fmla="*/ 448284 w 2580949"/>
                  <a:gd name="connsiteY240" fmla="*/ 5255 h 2258688"/>
                  <a:gd name="connsiteX241" fmla="*/ 538549 w 2580949"/>
                  <a:gd name="connsiteY241" fmla="*/ 42 h 225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</a:cxnLst>
                <a:rect l="l" t="t" r="r" b="b"/>
                <a:pathLst>
                  <a:path w="2580949" h="2258688">
                    <a:moveTo>
                      <a:pt x="536694" y="719450"/>
                    </a:moveTo>
                    <a:cubicBezTo>
                      <a:pt x="531482" y="719049"/>
                      <a:pt x="525467" y="720954"/>
                      <a:pt x="520054" y="722558"/>
                    </a:cubicBezTo>
                    <a:cubicBezTo>
                      <a:pt x="509229" y="725766"/>
                      <a:pt x="498403" y="729374"/>
                      <a:pt x="488379" y="734185"/>
                    </a:cubicBezTo>
                    <a:cubicBezTo>
                      <a:pt x="430642" y="760648"/>
                      <a:pt x="410595" y="823197"/>
                      <a:pt x="443072" y="878929"/>
                    </a:cubicBezTo>
                    <a:cubicBezTo>
                      <a:pt x="476351" y="933458"/>
                      <a:pt x="532083" y="950299"/>
                      <a:pt x="587013" y="958318"/>
                    </a:cubicBezTo>
                    <a:cubicBezTo>
                      <a:pt x="602250" y="958718"/>
                      <a:pt x="609066" y="954709"/>
                      <a:pt x="609868" y="946289"/>
                    </a:cubicBezTo>
                    <a:cubicBezTo>
                      <a:pt x="611071" y="936265"/>
                      <a:pt x="605458" y="931053"/>
                      <a:pt x="596235" y="929048"/>
                    </a:cubicBezTo>
                    <a:cubicBezTo>
                      <a:pt x="591023" y="927845"/>
                      <a:pt x="586211" y="927043"/>
                      <a:pt x="580999" y="926242"/>
                    </a:cubicBezTo>
                    <a:cubicBezTo>
                      <a:pt x="540503" y="919024"/>
                      <a:pt x="503214" y="905793"/>
                      <a:pt x="475950" y="872915"/>
                    </a:cubicBezTo>
                    <a:cubicBezTo>
                      <a:pt x="446279" y="836829"/>
                      <a:pt x="453096" y="793125"/>
                      <a:pt x="491587" y="767465"/>
                    </a:cubicBezTo>
                    <a:cubicBezTo>
                      <a:pt x="502813" y="759846"/>
                      <a:pt x="515243" y="755035"/>
                      <a:pt x="528474" y="751827"/>
                    </a:cubicBezTo>
                    <a:cubicBezTo>
                      <a:pt x="539701" y="749020"/>
                      <a:pt x="552933" y="745813"/>
                      <a:pt x="548522" y="730176"/>
                    </a:cubicBezTo>
                    <a:cubicBezTo>
                      <a:pt x="546317" y="722558"/>
                      <a:pt x="541907" y="719851"/>
                      <a:pt x="536694" y="719450"/>
                    </a:cubicBezTo>
                    <a:close/>
                    <a:moveTo>
                      <a:pt x="977541" y="678453"/>
                    </a:moveTo>
                    <a:cubicBezTo>
                      <a:pt x="965513" y="673241"/>
                      <a:pt x="959498" y="681660"/>
                      <a:pt x="955890" y="691684"/>
                    </a:cubicBezTo>
                    <a:cubicBezTo>
                      <a:pt x="946667" y="718949"/>
                      <a:pt x="926620" y="730176"/>
                      <a:pt x="899355" y="731379"/>
                    </a:cubicBezTo>
                    <a:cubicBezTo>
                      <a:pt x="883317" y="732181"/>
                      <a:pt x="867680" y="729775"/>
                      <a:pt x="852043" y="726968"/>
                    </a:cubicBezTo>
                    <a:cubicBezTo>
                      <a:pt x="842019" y="725364"/>
                      <a:pt x="834000" y="728973"/>
                      <a:pt x="832396" y="739398"/>
                    </a:cubicBezTo>
                    <a:cubicBezTo>
                      <a:pt x="830793" y="750223"/>
                      <a:pt x="838010" y="755436"/>
                      <a:pt x="847632" y="756639"/>
                    </a:cubicBezTo>
                    <a:cubicBezTo>
                      <a:pt x="861666" y="759044"/>
                      <a:pt x="875699" y="761851"/>
                      <a:pt x="886525" y="761450"/>
                    </a:cubicBezTo>
                    <a:cubicBezTo>
                      <a:pt x="939050" y="761851"/>
                      <a:pt x="969923" y="742606"/>
                      <a:pt x="983956" y="703312"/>
                    </a:cubicBezTo>
                    <a:cubicBezTo>
                      <a:pt x="987565" y="693288"/>
                      <a:pt x="989168" y="683666"/>
                      <a:pt x="977541" y="678453"/>
                    </a:cubicBezTo>
                    <a:close/>
                    <a:moveTo>
                      <a:pt x="1378492" y="556563"/>
                    </a:moveTo>
                    <a:cubicBezTo>
                      <a:pt x="1372077" y="568592"/>
                      <a:pt x="1366463" y="578615"/>
                      <a:pt x="1361251" y="588639"/>
                    </a:cubicBezTo>
                    <a:cubicBezTo>
                      <a:pt x="1356440" y="597460"/>
                      <a:pt x="1356039" y="606281"/>
                      <a:pt x="1365261" y="611494"/>
                    </a:cubicBezTo>
                    <a:cubicBezTo>
                      <a:pt x="1375285" y="617107"/>
                      <a:pt x="1382903" y="611895"/>
                      <a:pt x="1388115" y="602673"/>
                    </a:cubicBezTo>
                    <a:cubicBezTo>
                      <a:pt x="1394129" y="591847"/>
                      <a:pt x="1400946" y="581422"/>
                      <a:pt x="1405757" y="570196"/>
                    </a:cubicBezTo>
                    <a:cubicBezTo>
                      <a:pt x="1410568" y="558167"/>
                      <a:pt x="1417785" y="555360"/>
                      <a:pt x="1429413" y="559771"/>
                    </a:cubicBezTo>
                    <a:cubicBezTo>
                      <a:pt x="1436229" y="562577"/>
                      <a:pt x="1443447" y="564582"/>
                      <a:pt x="1452267" y="567389"/>
                    </a:cubicBezTo>
                    <a:cubicBezTo>
                      <a:pt x="1439036" y="583427"/>
                      <a:pt x="1427007" y="598262"/>
                      <a:pt x="1414979" y="612697"/>
                    </a:cubicBezTo>
                    <a:cubicBezTo>
                      <a:pt x="1408162" y="621116"/>
                      <a:pt x="1401347" y="629937"/>
                      <a:pt x="1411771" y="639159"/>
                    </a:cubicBezTo>
                    <a:cubicBezTo>
                      <a:pt x="1423399" y="649183"/>
                      <a:pt x="1431418" y="639961"/>
                      <a:pt x="1438635" y="631541"/>
                    </a:cubicBezTo>
                    <a:cubicBezTo>
                      <a:pt x="1451465" y="616305"/>
                      <a:pt x="1464296" y="600668"/>
                      <a:pt x="1477126" y="585031"/>
                    </a:cubicBezTo>
                    <a:cubicBezTo>
                      <a:pt x="1478329" y="585833"/>
                      <a:pt x="1479131" y="586234"/>
                      <a:pt x="1479933" y="586635"/>
                    </a:cubicBezTo>
                    <a:cubicBezTo>
                      <a:pt x="1500382" y="608687"/>
                      <a:pt x="1500382" y="608687"/>
                      <a:pt x="1480334" y="629937"/>
                    </a:cubicBezTo>
                    <a:cubicBezTo>
                      <a:pt x="1474320" y="636352"/>
                      <a:pt x="1467904" y="642367"/>
                      <a:pt x="1462291" y="649183"/>
                    </a:cubicBezTo>
                    <a:cubicBezTo>
                      <a:pt x="1456678" y="656400"/>
                      <a:pt x="1454673" y="664419"/>
                      <a:pt x="1462291" y="671235"/>
                    </a:cubicBezTo>
                    <a:cubicBezTo>
                      <a:pt x="1469909" y="678051"/>
                      <a:pt x="1477527" y="676448"/>
                      <a:pt x="1484344" y="669632"/>
                    </a:cubicBezTo>
                    <a:cubicBezTo>
                      <a:pt x="1491561" y="662414"/>
                      <a:pt x="1498377" y="654796"/>
                      <a:pt x="1506797" y="645574"/>
                    </a:cubicBezTo>
                    <a:cubicBezTo>
                      <a:pt x="1510405" y="680858"/>
                      <a:pt x="1499981" y="710529"/>
                      <a:pt x="1485947" y="739397"/>
                    </a:cubicBezTo>
                    <a:cubicBezTo>
                      <a:pt x="1475523" y="760648"/>
                      <a:pt x="1462692" y="780696"/>
                      <a:pt x="1447055" y="798738"/>
                    </a:cubicBezTo>
                    <a:cubicBezTo>
                      <a:pt x="1437432" y="809965"/>
                      <a:pt x="1432220" y="822796"/>
                      <a:pt x="1429413" y="837230"/>
                    </a:cubicBezTo>
                    <a:cubicBezTo>
                      <a:pt x="1403752" y="957114"/>
                      <a:pt x="1351227" y="1062565"/>
                      <a:pt x="1261815" y="1147967"/>
                    </a:cubicBezTo>
                    <a:cubicBezTo>
                      <a:pt x="1250588" y="1158793"/>
                      <a:pt x="1242570" y="1159996"/>
                      <a:pt x="1229338" y="1152378"/>
                    </a:cubicBezTo>
                    <a:cubicBezTo>
                      <a:pt x="1207687" y="1140349"/>
                      <a:pt x="1207286" y="1141151"/>
                      <a:pt x="1224527" y="1122707"/>
                    </a:cubicBezTo>
                    <a:cubicBezTo>
                      <a:pt x="1250187" y="1095042"/>
                      <a:pt x="1274646" y="1066173"/>
                      <a:pt x="1289882" y="1031290"/>
                    </a:cubicBezTo>
                    <a:cubicBezTo>
                      <a:pt x="1312736" y="979167"/>
                      <a:pt x="1301109" y="937468"/>
                      <a:pt x="1255400" y="901783"/>
                    </a:cubicBezTo>
                    <a:cubicBezTo>
                      <a:pt x="1237357" y="887749"/>
                      <a:pt x="1237357" y="887749"/>
                      <a:pt x="1252594" y="871711"/>
                    </a:cubicBezTo>
                    <a:cubicBezTo>
                      <a:pt x="1267429" y="856475"/>
                      <a:pt x="1282665" y="842041"/>
                      <a:pt x="1297901" y="827206"/>
                    </a:cubicBezTo>
                    <a:cubicBezTo>
                      <a:pt x="1310331" y="814776"/>
                      <a:pt x="1309930" y="809965"/>
                      <a:pt x="1299505" y="795531"/>
                    </a:cubicBezTo>
                    <a:cubicBezTo>
                      <a:pt x="1267028" y="749822"/>
                      <a:pt x="1255801" y="698099"/>
                      <a:pt x="1254197" y="643570"/>
                    </a:cubicBezTo>
                    <a:cubicBezTo>
                      <a:pt x="1255400" y="642768"/>
                      <a:pt x="1256603" y="642367"/>
                      <a:pt x="1257806" y="641565"/>
                    </a:cubicBezTo>
                    <a:cubicBezTo>
                      <a:pt x="1263419" y="647579"/>
                      <a:pt x="1269433" y="653594"/>
                      <a:pt x="1275047" y="660009"/>
                    </a:cubicBezTo>
                    <a:cubicBezTo>
                      <a:pt x="1295495" y="682061"/>
                      <a:pt x="1312736" y="678853"/>
                      <a:pt x="1322359" y="649985"/>
                    </a:cubicBezTo>
                    <a:cubicBezTo>
                      <a:pt x="1327972" y="633145"/>
                      <a:pt x="1333185" y="615503"/>
                      <a:pt x="1335991" y="597861"/>
                    </a:cubicBezTo>
                    <a:cubicBezTo>
                      <a:pt x="1340402" y="574205"/>
                      <a:pt x="1354435" y="562577"/>
                      <a:pt x="1378492" y="556563"/>
                    </a:cubicBezTo>
                    <a:close/>
                    <a:moveTo>
                      <a:pt x="538549" y="42"/>
                    </a:moveTo>
                    <a:cubicBezTo>
                      <a:pt x="568670" y="-259"/>
                      <a:pt x="598842" y="1045"/>
                      <a:pt x="629113" y="4453"/>
                    </a:cubicBezTo>
                    <a:cubicBezTo>
                      <a:pt x="755815" y="18887"/>
                      <a:pt x="859661" y="75020"/>
                      <a:pt x="939050" y="174857"/>
                    </a:cubicBezTo>
                    <a:cubicBezTo>
                      <a:pt x="995584" y="245425"/>
                      <a:pt x="1034476" y="325615"/>
                      <a:pt x="1062543" y="410617"/>
                    </a:cubicBezTo>
                    <a:cubicBezTo>
                      <a:pt x="1075374" y="449510"/>
                      <a:pt x="1072567" y="491209"/>
                      <a:pt x="1071765" y="532106"/>
                    </a:cubicBezTo>
                    <a:cubicBezTo>
                      <a:pt x="1070562" y="581824"/>
                      <a:pt x="1066152" y="631141"/>
                      <a:pt x="1061340" y="680458"/>
                    </a:cubicBezTo>
                    <a:cubicBezTo>
                      <a:pt x="1059737" y="693689"/>
                      <a:pt x="1062543" y="704515"/>
                      <a:pt x="1073770" y="712935"/>
                    </a:cubicBezTo>
                    <a:cubicBezTo>
                      <a:pt x="1082190" y="719350"/>
                      <a:pt x="1089006" y="728171"/>
                      <a:pt x="1093817" y="738195"/>
                    </a:cubicBezTo>
                    <a:cubicBezTo>
                      <a:pt x="1103440" y="757842"/>
                      <a:pt x="1094218" y="777488"/>
                      <a:pt x="1072567" y="783102"/>
                    </a:cubicBezTo>
                    <a:cubicBezTo>
                      <a:pt x="1067755" y="784706"/>
                      <a:pt x="1062543" y="785106"/>
                      <a:pt x="1057330" y="785908"/>
                    </a:cubicBezTo>
                    <a:cubicBezTo>
                      <a:pt x="1046104" y="787512"/>
                      <a:pt x="1041292" y="793927"/>
                      <a:pt x="1042094" y="805154"/>
                    </a:cubicBezTo>
                    <a:cubicBezTo>
                      <a:pt x="1043698" y="821192"/>
                      <a:pt x="1044901" y="837230"/>
                      <a:pt x="1046906" y="852867"/>
                    </a:cubicBezTo>
                    <a:cubicBezTo>
                      <a:pt x="1048109" y="860485"/>
                      <a:pt x="1047708" y="863693"/>
                      <a:pt x="1038887" y="864896"/>
                    </a:cubicBezTo>
                    <a:cubicBezTo>
                      <a:pt x="1010820" y="869306"/>
                      <a:pt x="1007613" y="873717"/>
                      <a:pt x="1016834" y="900581"/>
                    </a:cubicBezTo>
                    <a:cubicBezTo>
                      <a:pt x="1024052" y="920628"/>
                      <a:pt x="1022047" y="935864"/>
                      <a:pt x="1005608" y="950700"/>
                    </a:cubicBezTo>
                    <a:cubicBezTo>
                      <a:pt x="991976" y="963129"/>
                      <a:pt x="982353" y="979568"/>
                      <a:pt x="970725" y="994002"/>
                    </a:cubicBezTo>
                    <a:cubicBezTo>
                      <a:pt x="951078" y="1018461"/>
                      <a:pt x="922611" y="1029286"/>
                      <a:pt x="892539" y="1034098"/>
                    </a:cubicBezTo>
                    <a:cubicBezTo>
                      <a:pt x="831594" y="1043720"/>
                      <a:pt x="773857" y="1032494"/>
                      <a:pt x="719729" y="1002021"/>
                    </a:cubicBezTo>
                    <a:cubicBezTo>
                      <a:pt x="710908" y="996809"/>
                      <a:pt x="703290" y="989993"/>
                      <a:pt x="695271" y="983177"/>
                    </a:cubicBezTo>
                    <a:cubicBezTo>
                      <a:pt x="688455" y="977163"/>
                      <a:pt x="680034" y="975959"/>
                      <a:pt x="673219" y="983578"/>
                    </a:cubicBezTo>
                    <a:cubicBezTo>
                      <a:pt x="666803" y="991196"/>
                      <a:pt x="668407" y="998814"/>
                      <a:pt x="675223" y="1005630"/>
                    </a:cubicBezTo>
                    <a:cubicBezTo>
                      <a:pt x="695672" y="1026078"/>
                      <a:pt x="720932" y="1039310"/>
                      <a:pt x="747795" y="1048532"/>
                    </a:cubicBezTo>
                    <a:cubicBezTo>
                      <a:pt x="809542" y="1069782"/>
                      <a:pt x="872091" y="1076198"/>
                      <a:pt x="935441" y="1053343"/>
                    </a:cubicBezTo>
                    <a:cubicBezTo>
                      <a:pt x="948272" y="1048532"/>
                      <a:pt x="960300" y="1036503"/>
                      <a:pt x="971928" y="1035301"/>
                    </a:cubicBezTo>
                    <a:cubicBezTo>
                      <a:pt x="983154" y="1034098"/>
                      <a:pt x="988367" y="1054145"/>
                      <a:pt x="1000395" y="1061363"/>
                    </a:cubicBezTo>
                    <a:cubicBezTo>
                      <a:pt x="1010018" y="1067377"/>
                      <a:pt x="1026457" y="1071787"/>
                      <a:pt x="1026457" y="1082212"/>
                    </a:cubicBezTo>
                    <a:cubicBezTo>
                      <a:pt x="1026457" y="1090231"/>
                      <a:pt x="1012023" y="1098250"/>
                      <a:pt x="1003603" y="1105868"/>
                    </a:cubicBezTo>
                    <a:cubicBezTo>
                      <a:pt x="948673" y="1156789"/>
                      <a:pt x="893742" y="1207710"/>
                      <a:pt x="839213" y="1259032"/>
                    </a:cubicBezTo>
                    <a:cubicBezTo>
                      <a:pt x="829189" y="1268655"/>
                      <a:pt x="821170" y="1268655"/>
                      <a:pt x="811146" y="1260235"/>
                    </a:cubicBezTo>
                    <a:cubicBezTo>
                      <a:pt x="792702" y="1244598"/>
                      <a:pt x="778669" y="1225352"/>
                      <a:pt x="765036" y="1206106"/>
                    </a:cubicBezTo>
                    <a:cubicBezTo>
                      <a:pt x="735767" y="1164407"/>
                      <a:pt x="709304" y="1120302"/>
                      <a:pt x="675624" y="1081811"/>
                    </a:cubicBezTo>
                    <a:cubicBezTo>
                      <a:pt x="663996" y="1068579"/>
                      <a:pt x="651968" y="1055749"/>
                      <a:pt x="638736" y="1044121"/>
                    </a:cubicBezTo>
                    <a:cubicBezTo>
                      <a:pt x="574985" y="987587"/>
                      <a:pt x="503214" y="982375"/>
                      <a:pt x="429840" y="1028083"/>
                    </a:cubicBezTo>
                    <a:cubicBezTo>
                      <a:pt x="417010" y="1036102"/>
                      <a:pt x="404580" y="1045725"/>
                      <a:pt x="392151" y="1054947"/>
                    </a:cubicBezTo>
                    <a:cubicBezTo>
                      <a:pt x="384934" y="1060561"/>
                      <a:pt x="379721" y="1068178"/>
                      <a:pt x="386938" y="1077401"/>
                    </a:cubicBezTo>
                    <a:cubicBezTo>
                      <a:pt x="394155" y="1086623"/>
                      <a:pt x="402977" y="1085018"/>
                      <a:pt x="411397" y="1078202"/>
                    </a:cubicBezTo>
                    <a:cubicBezTo>
                      <a:pt x="424628" y="1067377"/>
                      <a:pt x="438661" y="1057754"/>
                      <a:pt x="453497" y="1049334"/>
                    </a:cubicBezTo>
                    <a:cubicBezTo>
                      <a:pt x="516847" y="1014050"/>
                      <a:pt x="572980" y="1021668"/>
                      <a:pt x="625505" y="1072188"/>
                    </a:cubicBezTo>
                    <a:cubicBezTo>
                      <a:pt x="655977" y="1101458"/>
                      <a:pt x="680435" y="1135138"/>
                      <a:pt x="704092" y="1169619"/>
                    </a:cubicBezTo>
                    <a:cubicBezTo>
                      <a:pt x="727347" y="1203300"/>
                      <a:pt x="748998" y="1238984"/>
                      <a:pt x="777466" y="1269056"/>
                    </a:cubicBezTo>
                    <a:cubicBezTo>
                      <a:pt x="783079" y="1275070"/>
                      <a:pt x="789094" y="1280683"/>
                      <a:pt x="795909" y="1285495"/>
                    </a:cubicBezTo>
                    <a:cubicBezTo>
                      <a:pt x="819165" y="1302335"/>
                      <a:pt x="837208" y="1301533"/>
                      <a:pt x="858057" y="1281886"/>
                    </a:cubicBezTo>
                    <a:cubicBezTo>
                      <a:pt x="929828" y="1215729"/>
                      <a:pt x="1000796" y="1148770"/>
                      <a:pt x="1072567" y="1082613"/>
                    </a:cubicBezTo>
                    <a:cubicBezTo>
                      <a:pt x="1081388" y="1074193"/>
                      <a:pt x="1083793" y="1065773"/>
                      <a:pt x="1080185" y="1053744"/>
                    </a:cubicBezTo>
                    <a:cubicBezTo>
                      <a:pt x="1069760" y="1019263"/>
                      <a:pt x="1064147" y="984379"/>
                      <a:pt x="1070562" y="948294"/>
                    </a:cubicBezTo>
                    <a:cubicBezTo>
                      <a:pt x="1077378" y="910604"/>
                      <a:pt x="1098629" y="886146"/>
                      <a:pt x="1133111" y="879731"/>
                    </a:cubicBezTo>
                    <a:cubicBezTo>
                      <a:pt x="1127096" y="890958"/>
                      <a:pt x="1121483" y="900981"/>
                      <a:pt x="1116271" y="911406"/>
                    </a:cubicBezTo>
                    <a:cubicBezTo>
                      <a:pt x="1111860" y="920227"/>
                      <a:pt x="1110657" y="928647"/>
                      <a:pt x="1120280" y="934261"/>
                    </a:cubicBezTo>
                    <a:cubicBezTo>
                      <a:pt x="1130705" y="940676"/>
                      <a:pt x="1137521" y="934261"/>
                      <a:pt x="1142734" y="925440"/>
                    </a:cubicBezTo>
                    <a:cubicBezTo>
                      <a:pt x="1149149" y="914213"/>
                      <a:pt x="1155965" y="902986"/>
                      <a:pt x="1161177" y="891358"/>
                    </a:cubicBezTo>
                    <a:cubicBezTo>
                      <a:pt x="1165187" y="883340"/>
                      <a:pt x="1169597" y="880934"/>
                      <a:pt x="1177616" y="885745"/>
                    </a:cubicBezTo>
                    <a:cubicBezTo>
                      <a:pt x="1184834" y="889755"/>
                      <a:pt x="1191649" y="893765"/>
                      <a:pt x="1199669" y="898576"/>
                    </a:cubicBezTo>
                    <a:cubicBezTo>
                      <a:pt x="1188442" y="912609"/>
                      <a:pt x="1178017" y="925039"/>
                      <a:pt x="1167592" y="937869"/>
                    </a:cubicBezTo>
                    <a:cubicBezTo>
                      <a:pt x="1160776" y="946289"/>
                      <a:pt x="1157569" y="955912"/>
                      <a:pt x="1167993" y="963129"/>
                    </a:cubicBezTo>
                    <a:cubicBezTo>
                      <a:pt x="1177215" y="969945"/>
                      <a:pt x="1185234" y="964332"/>
                      <a:pt x="1191649" y="956313"/>
                    </a:cubicBezTo>
                    <a:cubicBezTo>
                      <a:pt x="1200471" y="945487"/>
                      <a:pt x="1209692" y="935063"/>
                      <a:pt x="1218112" y="923836"/>
                    </a:cubicBezTo>
                    <a:cubicBezTo>
                      <a:pt x="1222924" y="917420"/>
                      <a:pt x="1226132" y="916619"/>
                      <a:pt x="1232547" y="921831"/>
                    </a:cubicBezTo>
                    <a:cubicBezTo>
                      <a:pt x="1250990" y="936265"/>
                      <a:pt x="1250990" y="935864"/>
                      <a:pt x="1234952" y="953105"/>
                    </a:cubicBezTo>
                    <a:cubicBezTo>
                      <a:pt x="1230141" y="958318"/>
                      <a:pt x="1224929" y="963530"/>
                      <a:pt x="1220117" y="968742"/>
                    </a:cubicBezTo>
                    <a:cubicBezTo>
                      <a:pt x="1212499" y="976361"/>
                      <a:pt x="1208088" y="985181"/>
                      <a:pt x="1217711" y="994002"/>
                    </a:cubicBezTo>
                    <a:cubicBezTo>
                      <a:pt x="1226533" y="1001620"/>
                      <a:pt x="1234551" y="997210"/>
                      <a:pt x="1241769" y="989592"/>
                    </a:cubicBezTo>
                    <a:cubicBezTo>
                      <a:pt x="1249386" y="981172"/>
                      <a:pt x="1257406" y="973153"/>
                      <a:pt x="1265425" y="965134"/>
                    </a:cubicBezTo>
                    <a:cubicBezTo>
                      <a:pt x="1265425" y="964733"/>
                      <a:pt x="1266227" y="965134"/>
                      <a:pt x="1267831" y="965134"/>
                    </a:cubicBezTo>
                    <a:cubicBezTo>
                      <a:pt x="1275849" y="987186"/>
                      <a:pt x="1268232" y="1007234"/>
                      <a:pt x="1258609" y="1026479"/>
                    </a:cubicBezTo>
                    <a:cubicBezTo>
                      <a:pt x="1248184" y="1047730"/>
                      <a:pt x="1234952" y="1066976"/>
                      <a:pt x="1218513" y="1083415"/>
                    </a:cubicBezTo>
                    <a:cubicBezTo>
                      <a:pt x="1189645" y="1111882"/>
                      <a:pt x="1172404" y="1147567"/>
                      <a:pt x="1154361" y="1182851"/>
                    </a:cubicBezTo>
                    <a:cubicBezTo>
                      <a:pt x="1119478" y="1250612"/>
                      <a:pt x="1088605" y="1320377"/>
                      <a:pt x="1045703" y="1383728"/>
                    </a:cubicBezTo>
                    <a:cubicBezTo>
                      <a:pt x="997188" y="1455498"/>
                      <a:pt x="935040" y="1510830"/>
                      <a:pt x="853647" y="1543307"/>
                    </a:cubicBezTo>
                    <a:cubicBezTo>
                      <a:pt x="819967" y="1556939"/>
                      <a:pt x="787891" y="1553331"/>
                      <a:pt x="757819" y="1533684"/>
                    </a:cubicBezTo>
                    <a:cubicBezTo>
                      <a:pt x="715719" y="1506820"/>
                      <a:pt x="684445" y="1468730"/>
                      <a:pt x="653171" y="1431040"/>
                    </a:cubicBezTo>
                    <a:cubicBezTo>
                      <a:pt x="618689" y="1390143"/>
                      <a:pt x="586612" y="1346840"/>
                      <a:pt x="548522" y="1308750"/>
                    </a:cubicBezTo>
                    <a:cubicBezTo>
                      <a:pt x="545715" y="1305943"/>
                      <a:pt x="542909" y="1302736"/>
                      <a:pt x="539701" y="1300330"/>
                    </a:cubicBezTo>
                    <a:cubicBezTo>
                      <a:pt x="532484" y="1294716"/>
                      <a:pt x="525267" y="1293914"/>
                      <a:pt x="518851" y="1300731"/>
                    </a:cubicBezTo>
                    <a:cubicBezTo>
                      <a:pt x="512436" y="1307547"/>
                      <a:pt x="513639" y="1315165"/>
                      <a:pt x="519252" y="1321580"/>
                    </a:cubicBezTo>
                    <a:cubicBezTo>
                      <a:pt x="530479" y="1334411"/>
                      <a:pt x="542909" y="1346038"/>
                      <a:pt x="554135" y="1358869"/>
                    </a:cubicBezTo>
                    <a:cubicBezTo>
                      <a:pt x="598641" y="1408988"/>
                      <a:pt x="636732" y="1463518"/>
                      <a:pt x="683643" y="1511231"/>
                    </a:cubicBezTo>
                    <a:cubicBezTo>
                      <a:pt x="706096" y="1534085"/>
                      <a:pt x="729753" y="1555736"/>
                      <a:pt x="759022" y="1569770"/>
                    </a:cubicBezTo>
                    <a:cubicBezTo>
                      <a:pt x="807537" y="1592624"/>
                      <a:pt x="852444" y="1580194"/>
                      <a:pt x="897752" y="1557340"/>
                    </a:cubicBezTo>
                    <a:cubicBezTo>
                      <a:pt x="992777" y="1509226"/>
                      <a:pt x="1057731" y="1431842"/>
                      <a:pt x="1107049" y="1340425"/>
                    </a:cubicBezTo>
                    <a:cubicBezTo>
                      <a:pt x="1135115" y="1288702"/>
                      <a:pt x="1161177" y="1235376"/>
                      <a:pt x="1187640" y="1182450"/>
                    </a:cubicBezTo>
                    <a:cubicBezTo>
                      <a:pt x="1192852" y="1172025"/>
                      <a:pt x="1196862" y="1170823"/>
                      <a:pt x="1207688" y="1176035"/>
                    </a:cubicBezTo>
                    <a:cubicBezTo>
                      <a:pt x="1268232" y="1206507"/>
                      <a:pt x="1330379" y="1234173"/>
                      <a:pt x="1388517" y="1269858"/>
                    </a:cubicBezTo>
                    <a:cubicBezTo>
                      <a:pt x="1402149" y="1278277"/>
                      <a:pt x="1414980" y="1287499"/>
                      <a:pt x="1426608" y="1298726"/>
                    </a:cubicBezTo>
                    <a:cubicBezTo>
                      <a:pt x="1433825" y="1305943"/>
                      <a:pt x="1439438" y="1313160"/>
                      <a:pt x="1443046" y="1322783"/>
                    </a:cubicBezTo>
                    <a:cubicBezTo>
                      <a:pt x="1449462" y="1338821"/>
                      <a:pt x="1459085" y="1341227"/>
                      <a:pt x="1472717" y="1329599"/>
                    </a:cubicBezTo>
                    <a:cubicBezTo>
                      <a:pt x="1486349" y="1317571"/>
                      <a:pt x="1609442" y="1224149"/>
                      <a:pt x="1623876" y="1218536"/>
                    </a:cubicBezTo>
                    <a:cubicBezTo>
                      <a:pt x="1645127" y="1209715"/>
                      <a:pt x="1666377" y="1208111"/>
                      <a:pt x="1688830" y="1214125"/>
                    </a:cubicBezTo>
                    <a:cubicBezTo>
                      <a:pt x="1866051" y="1261037"/>
                      <a:pt x="2043272" y="1307547"/>
                      <a:pt x="2220493" y="1354458"/>
                    </a:cubicBezTo>
                    <a:cubicBezTo>
                      <a:pt x="2234126" y="1358067"/>
                      <a:pt x="2245352" y="1356864"/>
                      <a:pt x="2257381" y="1350449"/>
                    </a:cubicBezTo>
                    <a:cubicBezTo>
                      <a:pt x="2303891" y="1325590"/>
                      <a:pt x="2350001" y="1301132"/>
                      <a:pt x="2400922" y="1286297"/>
                    </a:cubicBezTo>
                    <a:cubicBezTo>
                      <a:pt x="2402125" y="1285896"/>
                      <a:pt x="2403728" y="1285896"/>
                      <a:pt x="2408139" y="1285495"/>
                    </a:cubicBezTo>
                    <a:cubicBezTo>
                      <a:pt x="2401724" y="1290707"/>
                      <a:pt x="2396912" y="1293914"/>
                      <a:pt x="2392502" y="1297924"/>
                    </a:cubicBezTo>
                    <a:cubicBezTo>
                      <a:pt x="2385686" y="1303938"/>
                      <a:pt x="2381676" y="1311156"/>
                      <a:pt x="2388091" y="1319575"/>
                    </a:cubicBezTo>
                    <a:cubicBezTo>
                      <a:pt x="2394506" y="1327996"/>
                      <a:pt x="2403327" y="1327595"/>
                      <a:pt x="2411346" y="1321580"/>
                    </a:cubicBezTo>
                    <a:cubicBezTo>
                      <a:pt x="2426984" y="1310354"/>
                      <a:pt x="2442621" y="1299528"/>
                      <a:pt x="2457055" y="1287098"/>
                    </a:cubicBezTo>
                    <a:cubicBezTo>
                      <a:pt x="2466678" y="1278678"/>
                      <a:pt x="2475900" y="1276273"/>
                      <a:pt x="2489131" y="1280282"/>
                    </a:cubicBezTo>
                    <a:cubicBezTo>
                      <a:pt x="2477102" y="1289103"/>
                      <a:pt x="2465475" y="1297523"/>
                      <a:pt x="2453848" y="1305943"/>
                    </a:cubicBezTo>
                    <a:cubicBezTo>
                      <a:pt x="2445828" y="1312359"/>
                      <a:pt x="2440215" y="1319976"/>
                      <a:pt x="2447432" y="1329599"/>
                    </a:cubicBezTo>
                    <a:cubicBezTo>
                      <a:pt x="2454248" y="1338821"/>
                      <a:pt x="2463470" y="1336415"/>
                      <a:pt x="2471890" y="1330401"/>
                    </a:cubicBezTo>
                    <a:cubicBezTo>
                      <a:pt x="2487928" y="1318774"/>
                      <a:pt x="2504367" y="1308349"/>
                      <a:pt x="2519603" y="1295920"/>
                    </a:cubicBezTo>
                    <a:cubicBezTo>
                      <a:pt x="2528024" y="1289103"/>
                      <a:pt x="2535240" y="1286698"/>
                      <a:pt x="2546066" y="1294315"/>
                    </a:cubicBezTo>
                    <a:cubicBezTo>
                      <a:pt x="2532835" y="1304339"/>
                      <a:pt x="2520004" y="1313962"/>
                      <a:pt x="2507174" y="1323585"/>
                    </a:cubicBezTo>
                    <a:cubicBezTo>
                      <a:pt x="2501962" y="1327595"/>
                      <a:pt x="2496348" y="1331604"/>
                      <a:pt x="2495948" y="1339222"/>
                    </a:cubicBezTo>
                    <a:cubicBezTo>
                      <a:pt x="2495546" y="1344835"/>
                      <a:pt x="2497952" y="1349246"/>
                      <a:pt x="2502764" y="1352053"/>
                    </a:cubicBezTo>
                    <a:cubicBezTo>
                      <a:pt x="2509179" y="1355661"/>
                      <a:pt x="2515594" y="1354859"/>
                      <a:pt x="2521608" y="1350449"/>
                    </a:cubicBezTo>
                    <a:cubicBezTo>
                      <a:pt x="2534438" y="1340826"/>
                      <a:pt x="2546868" y="1330802"/>
                      <a:pt x="2560100" y="1321580"/>
                    </a:cubicBezTo>
                    <a:cubicBezTo>
                      <a:pt x="2563307" y="1319175"/>
                      <a:pt x="2567317" y="1310755"/>
                      <a:pt x="2572128" y="1318774"/>
                    </a:cubicBezTo>
                    <a:cubicBezTo>
                      <a:pt x="2575336" y="1324387"/>
                      <a:pt x="2582152" y="1332005"/>
                      <a:pt x="2572529" y="1338821"/>
                    </a:cubicBezTo>
                    <a:cubicBezTo>
                      <a:pt x="2562104" y="1346439"/>
                      <a:pt x="2552081" y="1354458"/>
                      <a:pt x="2541656" y="1362076"/>
                    </a:cubicBezTo>
                    <a:cubicBezTo>
                      <a:pt x="2532434" y="1368893"/>
                      <a:pt x="2520405" y="1375308"/>
                      <a:pt x="2530028" y="1388940"/>
                    </a:cubicBezTo>
                    <a:cubicBezTo>
                      <a:pt x="2539651" y="1402573"/>
                      <a:pt x="2549675" y="1393752"/>
                      <a:pt x="2558897" y="1386935"/>
                    </a:cubicBezTo>
                    <a:cubicBezTo>
                      <a:pt x="2565312" y="1382124"/>
                      <a:pt x="2571727" y="1377312"/>
                      <a:pt x="2580949" y="1370897"/>
                    </a:cubicBezTo>
                    <a:cubicBezTo>
                      <a:pt x="2576940" y="1397761"/>
                      <a:pt x="2561703" y="1415002"/>
                      <a:pt x="2543660" y="1429837"/>
                    </a:cubicBezTo>
                    <a:cubicBezTo>
                      <a:pt x="2520004" y="1449484"/>
                      <a:pt x="2492740" y="1463117"/>
                      <a:pt x="2465475" y="1476348"/>
                    </a:cubicBezTo>
                    <a:cubicBezTo>
                      <a:pt x="2424578" y="1496396"/>
                      <a:pt x="2384884" y="1516844"/>
                      <a:pt x="2346392" y="1541703"/>
                    </a:cubicBezTo>
                    <a:cubicBezTo>
                      <a:pt x="2312712" y="1562954"/>
                      <a:pt x="2279032" y="1560147"/>
                      <a:pt x="2256579" y="1524061"/>
                    </a:cubicBezTo>
                    <a:cubicBezTo>
                      <a:pt x="2249362" y="1512834"/>
                      <a:pt x="2240942" y="1509226"/>
                      <a:pt x="2228111" y="1511231"/>
                    </a:cubicBezTo>
                    <a:cubicBezTo>
                      <a:pt x="2135090" y="1524462"/>
                      <a:pt x="2041268" y="1528472"/>
                      <a:pt x="1947044" y="1523259"/>
                    </a:cubicBezTo>
                    <a:cubicBezTo>
                      <a:pt x="1931407" y="1522457"/>
                      <a:pt x="1915369" y="1520453"/>
                      <a:pt x="1899330" y="1519651"/>
                    </a:cubicBezTo>
                    <a:cubicBezTo>
                      <a:pt x="1891311" y="1519250"/>
                      <a:pt x="1887703" y="1514438"/>
                      <a:pt x="1883292" y="1509226"/>
                    </a:cubicBezTo>
                    <a:cubicBezTo>
                      <a:pt x="1858032" y="1478353"/>
                      <a:pt x="1829564" y="1450687"/>
                      <a:pt x="1794682" y="1430639"/>
                    </a:cubicBezTo>
                    <a:cubicBezTo>
                      <a:pt x="1726119" y="1391747"/>
                      <a:pt x="1659160" y="1400167"/>
                      <a:pt x="1594607" y="1441064"/>
                    </a:cubicBezTo>
                    <a:cubicBezTo>
                      <a:pt x="1538473" y="1476749"/>
                      <a:pt x="1495972" y="1525665"/>
                      <a:pt x="1457080" y="1578190"/>
                    </a:cubicBezTo>
                    <a:cubicBezTo>
                      <a:pt x="1386512" y="1674017"/>
                      <a:pt x="1332384" y="1779467"/>
                      <a:pt x="1281864" y="1886923"/>
                    </a:cubicBezTo>
                    <a:cubicBezTo>
                      <a:pt x="1278656" y="1893739"/>
                      <a:pt x="1275048" y="1900555"/>
                      <a:pt x="1272241" y="1907772"/>
                    </a:cubicBezTo>
                    <a:cubicBezTo>
                      <a:pt x="1268633" y="1916593"/>
                      <a:pt x="1270236" y="1924612"/>
                      <a:pt x="1279458" y="1928622"/>
                    </a:cubicBezTo>
                    <a:cubicBezTo>
                      <a:pt x="1288680" y="1932631"/>
                      <a:pt x="1295496" y="1928221"/>
                      <a:pt x="1299907" y="1919801"/>
                    </a:cubicBezTo>
                    <a:cubicBezTo>
                      <a:pt x="1304317" y="1911782"/>
                      <a:pt x="1307926" y="1903362"/>
                      <a:pt x="1311935" y="1894942"/>
                    </a:cubicBezTo>
                    <a:cubicBezTo>
                      <a:pt x="1360049" y="1791897"/>
                      <a:pt x="1412173" y="1691258"/>
                      <a:pt x="1479132" y="1599440"/>
                    </a:cubicBezTo>
                    <a:cubicBezTo>
                      <a:pt x="1516020" y="1549321"/>
                      <a:pt x="1556516" y="1502410"/>
                      <a:pt x="1609041" y="1467928"/>
                    </a:cubicBezTo>
                    <a:cubicBezTo>
                      <a:pt x="1679609" y="1422220"/>
                      <a:pt x="1750176" y="1426630"/>
                      <a:pt x="1813927" y="1481560"/>
                    </a:cubicBezTo>
                    <a:cubicBezTo>
                      <a:pt x="1827159" y="1492787"/>
                      <a:pt x="1838786" y="1504816"/>
                      <a:pt x="1850414" y="1517646"/>
                    </a:cubicBezTo>
                    <a:cubicBezTo>
                      <a:pt x="1952256" y="1629913"/>
                      <a:pt x="2054499" y="1741778"/>
                      <a:pt x="2156742" y="1854045"/>
                    </a:cubicBezTo>
                    <a:cubicBezTo>
                      <a:pt x="2165563" y="1863667"/>
                      <a:pt x="2174383" y="1865271"/>
                      <a:pt x="2185610" y="1858856"/>
                    </a:cubicBezTo>
                    <a:cubicBezTo>
                      <a:pt x="2228111" y="1833997"/>
                      <a:pt x="2273419" y="1819162"/>
                      <a:pt x="2323538" y="1813148"/>
                    </a:cubicBezTo>
                    <a:cubicBezTo>
                      <a:pt x="2318727" y="1821167"/>
                      <a:pt x="2310707" y="1823973"/>
                      <a:pt x="2305094" y="1829186"/>
                    </a:cubicBezTo>
                    <a:cubicBezTo>
                      <a:pt x="2298278" y="1835601"/>
                      <a:pt x="2295471" y="1842818"/>
                      <a:pt x="2301887" y="1850837"/>
                    </a:cubicBezTo>
                    <a:cubicBezTo>
                      <a:pt x="2308302" y="1858856"/>
                      <a:pt x="2316321" y="1858054"/>
                      <a:pt x="2323939" y="1852842"/>
                    </a:cubicBezTo>
                    <a:cubicBezTo>
                      <a:pt x="2338373" y="1842818"/>
                      <a:pt x="2353208" y="1832794"/>
                      <a:pt x="2366039" y="1821167"/>
                    </a:cubicBezTo>
                    <a:cubicBezTo>
                      <a:pt x="2376464" y="1811544"/>
                      <a:pt x="2387289" y="1811544"/>
                      <a:pt x="2403327" y="1814351"/>
                    </a:cubicBezTo>
                    <a:cubicBezTo>
                      <a:pt x="2393303" y="1821567"/>
                      <a:pt x="2385686" y="1827582"/>
                      <a:pt x="2378468" y="1833195"/>
                    </a:cubicBezTo>
                    <a:cubicBezTo>
                      <a:pt x="2370048" y="1839611"/>
                      <a:pt x="2363232" y="1847229"/>
                      <a:pt x="2372053" y="1857653"/>
                    </a:cubicBezTo>
                    <a:cubicBezTo>
                      <a:pt x="2379671" y="1866474"/>
                      <a:pt x="2388492" y="1863667"/>
                      <a:pt x="2396511" y="1857252"/>
                    </a:cubicBezTo>
                    <a:cubicBezTo>
                      <a:pt x="2406134" y="1850035"/>
                      <a:pt x="2416559" y="1844021"/>
                      <a:pt x="2424979" y="1835601"/>
                    </a:cubicBezTo>
                    <a:cubicBezTo>
                      <a:pt x="2438210" y="1822369"/>
                      <a:pt x="2451040" y="1821969"/>
                      <a:pt x="2466678" y="1834398"/>
                    </a:cubicBezTo>
                    <a:cubicBezTo>
                      <a:pt x="2455050" y="1843219"/>
                      <a:pt x="2443824" y="1851639"/>
                      <a:pt x="2432597" y="1860059"/>
                    </a:cubicBezTo>
                    <a:cubicBezTo>
                      <a:pt x="2423776" y="1866875"/>
                      <a:pt x="2413752" y="1874092"/>
                      <a:pt x="2422573" y="1886522"/>
                    </a:cubicBezTo>
                    <a:cubicBezTo>
                      <a:pt x="2431394" y="1898951"/>
                      <a:pt x="2441418" y="1891734"/>
                      <a:pt x="2450239" y="1884918"/>
                    </a:cubicBezTo>
                    <a:cubicBezTo>
                      <a:pt x="2462668" y="1875696"/>
                      <a:pt x="2475499" y="1866875"/>
                      <a:pt x="2487126" y="1856851"/>
                    </a:cubicBezTo>
                    <a:cubicBezTo>
                      <a:pt x="2494744" y="1850436"/>
                      <a:pt x="2498353" y="1855248"/>
                      <a:pt x="2503164" y="1860059"/>
                    </a:cubicBezTo>
                    <a:cubicBezTo>
                      <a:pt x="2509981" y="1866875"/>
                      <a:pt x="2503966" y="1869682"/>
                      <a:pt x="2499556" y="1872889"/>
                    </a:cubicBezTo>
                    <a:cubicBezTo>
                      <a:pt x="2485122" y="1883715"/>
                      <a:pt x="2470688" y="1894541"/>
                      <a:pt x="2456253" y="1905367"/>
                    </a:cubicBezTo>
                    <a:cubicBezTo>
                      <a:pt x="2447031" y="1912183"/>
                      <a:pt x="2441418" y="1920202"/>
                      <a:pt x="2449036" y="1930226"/>
                    </a:cubicBezTo>
                    <a:cubicBezTo>
                      <a:pt x="2457055" y="1940650"/>
                      <a:pt x="2466277" y="1935839"/>
                      <a:pt x="2474697" y="1929424"/>
                    </a:cubicBezTo>
                    <a:cubicBezTo>
                      <a:pt x="2487928" y="1919400"/>
                      <a:pt x="2501160" y="1909376"/>
                      <a:pt x="2515594" y="1898551"/>
                    </a:cubicBezTo>
                    <a:cubicBezTo>
                      <a:pt x="2514792" y="1916192"/>
                      <a:pt x="2505971" y="1928221"/>
                      <a:pt x="2495546" y="1938245"/>
                    </a:cubicBezTo>
                    <a:cubicBezTo>
                      <a:pt x="2465475" y="1967514"/>
                      <a:pt x="2429790" y="1989967"/>
                      <a:pt x="2394907" y="2012822"/>
                    </a:cubicBezTo>
                    <a:cubicBezTo>
                      <a:pt x="2336368" y="2051313"/>
                      <a:pt x="2273018" y="2078578"/>
                      <a:pt x="2203653" y="2092612"/>
                    </a:cubicBezTo>
                    <a:cubicBezTo>
                      <a:pt x="2173181" y="2099026"/>
                      <a:pt x="2151529" y="2088201"/>
                      <a:pt x="2130279" y="2070158"/>
                    </a:cubicBezTo>
                    <a:cubicBezTo>
                      <a:pt x="2097000" y="2042091"/>
                      <a:pt x="2075749" y="2005203"/>
                      <a:pt x="2059310" y="1966312"/>
                    </a:cubicBezTo>
                    <a:cubicBezTo>
                      <a:pt x="2047683" y="1939047"/>
                      <a:pt x="2032847" y="1923410"/>
                      <a:pt x="2001573" y="1917796"/>
                    </a:cubicBezTo>
                    <a:cubicBezTo>
                      <a:pt x="1938222" y="1906168"/>
                      <a:pt x="1890108" y="1867276"/>
                      <a:pt x="1849211" y="1818761"/>
                    </a:cubicBezTo>
                    <a:cubicBezTo>
                      <a:pt x="1827159" y="1792298"/>
                      <a:pt x="1805508" y="1765434"/>
                      <a:pt x="1783455" y="1738570"/>
                    </a:cubicBezTo>
                    <a:cubicBezTo>
                      <a:pt x="1778243" y="1732155"/>
                      <a:pt x="1773030" y="1724938"/>
                      <a:pt x="1763408" y="1726943"/>
                    </a:cubicBezTo>
                    <a:cubicBezTo>
                      <a:pt x="1753785" y="1728948"/>
                      <a:pt x="1751780" y="1736967"/>
                      <a:pt x="1749374" y="1745387"/>
                    </a:cubicBezTo>
                    <a:cubicBezTo>
                      <a:pt x="1724916" y="1837205"/>
                      <a:pt x="1694444" y="1926617"/>
                      <a:pt x="1650740" y="2011218"/>
                    </a:cubicBezTo>
                    <a:cubicBezTo>
                      <a:pt x="1612249" y="2086196"/>
                      <a:pt x="1565337" y="2154759"/>
                      <a:pt x="1496774" y="2206081"/>
                    </a:cubicBezTo>
                    <a:cubicBezTo>
                      <a:pt x="1489557" y="2211293"/>
                      <a:pt x="1481538" y="2216506"/>
                      <a:pt x="1473920" y="2221718"/>
                    </a:cubicBezTo>
                    <a:cubicBezTo>
                      <a:pt x="1467906" y="2224925"/>
                      <a:pt x="1461891" y="2228133"/>
                      <a:pt x="1455877" y="2231341"/>
                    </a:cubicBezTo>
                    <a:cubicBezTo>
                      <a:pt x="1444249" y="2244572"/>
                      <a:pt x="1428211" y="2247379"/>
                      <a:pt x="1411772" y="2249384"/>
                    </a:cubicBezTo>
                    <a:cubicBezTo>
                      <a:pt x="1402149" y="2251388"/>
                      <a:pt x="1392928" y="2253393"/>
                      <a:pt x="1383706" y="2255398"/>
                    </a:cubicBezTo>
                    <a:cubicBezTo>
                      <a:pt x="1275048" y="2271436"/>
                      <a:pt x="1185635" y="2226930"/>
                      <a:pt x="1102638" y="2163580"/>
                    </a:cubicBezTo>
                    <a:cubicBezTo>
                      <a:pt x="1027660" y="2106244"/>
                      <a:pt x="965112" y="2037280"/>
                      <a:pt x="910181" y="1961099"/>
                    </a:cubicBezTo>
                    <a:cubicBezTo>
                      <a:pt x="900558" y="1947867"/>
                      <a:pt x="888129" y="1939849"/>
                      <a:pt x="874897" y="1931829"/>
                    </a:cubicBezTo>
                    <a:cubicBezTo>
                      <a:pt x="712912" y="1836002"/>
                      <a:pt x="580999" y="1709301"/>
                      <a:pt x="481162" y="1549722"/>
                    </a:cubicBezTo>
                    <a:cubicBezTo>
                      <a:pt x="399368" y="1419813"/>
                      <a:pt x="349249" y="1278678"/>
                      <a:pt x="334013" y="1125915"/>
                    </a:cubicBezTo>
                    <a:cubicBezTo>
                      <a:pt x="331206" y="1099453"/>
                      <a:pt x="328800" y="1072990"/>
                      <a:pt x="330404" y="1046928"/>
                    </a:cubicBezTo>
                    <a:cubicBezTo>
                      <a:pt x="333612" y="996809"/>
                      <a:pt x="311559" y="960723"/>
                      <a:pt x="273870" y="931454"/>
                    </a:cubicBezTo>
                    <a:cubicBezTo>
                      <a:pt x="242996" y="907798"/>
                      <a:pt x="211321" y="885344"/>
                      <a:pt x="181250" y="861287"/>
                    </a:cubicBezTo>
                    <a:cubicBezTo>
                      <a:pt x="135942" y="825202"/>
                      <a:pt x="99857" y="780696"/>
                      <a:pt x="71790" y="730176"/>
                    </a:cubicBezTo>
                    <a:cubicBezTo>
                      <a:pt x="62969" y="710529"/>
                      <a:pt x="53747" y="690883"/>
                      <a:pt x="44525" y="671236"/>
                    </a:cubicBezTo>
                    <a:cubicBezTo>
                      <a:pt x="26081" y="620315"/>
                      <a:pt x="12048" y="568191"/>
                      <a:pt x="4029" y="514463"/>
                    </a:cubicBezTo>
                    <a:cubicBezTo>
                      <a:pt x="-8000" y="431466"/>
                      <a:pt x="7236" y="352880"/>
                      <a:pt x="45327" y="279105"/>
                    </a:cubicBezTo>
                    <a:cubicBezTo>
                      <a:pt x="103866" y="165234"/>
                      <a:pt x="192076" y="82638"/>
                      <a:pt x="311158" y="33722"/>
                    </a:cubicBezTo>
                    <a:cubicBezTo>
                      <a:pt x="354862" y="15679"/>
                      <a:pt x="401774" y="10066"/>
                      <a:pt x="448284" y="5255"/>
                    </a:cubicBezTo>
                    <a:cubicBezTo>
                      <a:pt x="478356" y="2247"/>
                      <a:pt x="508427" y="343"/>
                      <a:pt x="538549" y="42"/>
                    </a:cubicBezTo>
                    <a:close/>
                  </a:path>
                </a:pathLst>
              </a:custGeom>
              <a:solidFill>
                <a:srgbClr val="EEDCBF"/>
              </a:solidFill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61">
                <a:extLst>
                  <a:ext uri="{FF2B5EF4-FFF2-40B4-BE49-F238E27FC236}">
                    <a16:creationId xmlns:a16="http://schemas.microsoft.com/office/drawing/2014/main" id="{A8F1BC7B-5AE5-4FD4-9F5B-814E169D9E96}"/>
                  </a:ext>
                </a:extLst>
              </p:cNvPr>
              <p:cNvSpPr/>
              <p:nvPr/>
            </p:nvSpPr>
            <p:spPr>
              <a:xfrm>
                <a:off x="6176285" y="3686168"/>
                <a:ext cx="492288" cy="574869"/>
              </a:xfrm>
              <a:custGeom>
                <a:avLst/>
                <a:gdLst>
                  <a:gd name="connsiteX0" fmla="*/ 318482 w 989452"/>
                  <a:gd name="connsiteY0" fmla="*/ 635493 h 1155431"/>
                  <a:gd name="connsiteX1" fmla="*/ 316870 w 989452"/>
                  <a:gd name="connsiteY1" fmla="*/ 707215 h 1155431"/>
                  <a:gd name="connsiteX2" fmla="*/ 261265 w 989452"/>
                  <a:gd name="connsiteY2" fmla="*/ 1029566 h 1155431"/>
                  <a:gd name="connsiteX3" fmla="*/ 71078 w 989452"/>
                  <a:gd name="connsiteY3" fmla="*/ 1155282 h 1155431"/>
                  <a:gd name="connsiteX4" fmla="*/ 161 w 989452"/>
                  <a:gd name="connsiteY4" fmla="*/ 1095647 h 1155431"/>
                  <a:gd name="connsiteX5" fmla="*/ 62214 w 989452"/>
                  <a:gd name="connsiteY5" fmla="*/ 1027148 h 1155431"/>
                  <a:gd name="connsiteX6" fmla="*/ 149248 w 989452"/>
                  <a:gd name="connsiteY6" fmla="*/ 951396 h 1155431"/>
                  <a:gd name="connsiteX7" fmla="*/ 176648 w 989452"/>
                  <a:gd name="connsiteY7" fmla="*/ 815203 h 1155431"/>
                  <a:gd name="connsiteX8" fmla="*/ 188736 w 989452"/>
                  <a:gd name="connsiteY8" fmla="*/ 728168 h 1155431"/>
                  <a:gd name="connsiteX9" fmla="*/ 206466 w 989452"/>
                  <a:gd name="connsiteY9" fmla="*/ 536370 h 1155431"/>
                  <a:gd name="connsiteX10" fmla="*/ 282218 w 989452"/>
                  <a:gd name="connsiteY10" fmla="*/ 208379 h 1155431"/>
                  <a:gd name="connsiteX11" fmla="*/ 762520 w 989452"/>
                  <a:gd name="connsiteY11" fmla="*/ 34309 h 1155431"/>
                  <a:gd name="connsiteX12" fmla="*/ 941424 w 989452"/>
                  <a:gd name="connsiteY12" fmla="*/ 274460 h 1155431"/>
                  <a:gd name="connsiteX13" fmla="*/ 986553 w 989452"/>
                  <a:gd name="connsiteY13" fmla="*/ 711245 h 1155431"/>
                  <a:gd name="connsiteX14" fmla="*/ 868895 w 989452"/>
                  <a:gd name="connsiteY14" fmla="*/ 682233 h 1155431"/>
                  <a:gd name="connsiteX15" fmla="*/ 864865 w 989452"/>
                  <a:gd name="connsiteY15" fmla="*/ 595199 h 1155431"/>
                  <a:gd name="connsiteX16" fmla="*/ 813290 w 989452"/>
                  <a:gd name="connsiteY16" fmla="*/ 286549 h 1155431"/>
                  <a:gd name="connsiteX17" fmla="*/ 806037 w 989452"/>
                  <a:gd name="connsiteY17" fmla="*/ 266402 h 1155431"/>
                  <a:gd name="connsiteX18" fmla="*/ 457898 w 989452"/>
                  <a:gd name="connsiteY18" fmla="*/ 178561 h 1155431"/>
                  <a:gd name="connsiteX19" fmla="*/ 382146 w 989452"/>
                  <a:gd name="connsiteY19" fmla="*/ 297831 h 1155431"/>
                  <a:gd name="connsiteX20" fmla="*/ 333794 w 989452"/>
                  <a:gd name="connsiteY20" fmla="*/ 534758 h 1155431"/>
                  <a:gd name="connsiteX21" fmla="*/ 318482 w 989452"/>
                  <a:gd name="connsiteY21" fmla="*/ 635493 h 1155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89452" h="1155431">
                    <a:moveTo>
                      <a:pt x="318482" y="635493"/>
                    </a:moveTo>
                    <a:cubicBezTo>
                      <a:pt x="311229" y="658863"/>
                      <a:pt x="308811" y="683039"/>
                      <a:pt x="316870" y="707215"/>
                    </a:cubicBezTo>
                    <a:cubicBezTo>
                      <a:pt x="312035" y="816814"/>
                      <a:pt x="304782" y="926414"/>
                      <a:pt x="261265" y="1029566"/>
                    </a:cubicBezTo>
                    <a:cubicBezTo>
                      <a:pt x="227418" y="1109347"/>
                      <a:pt x="153277" y="1158506"/>
                      <a:pt x="71078" y="1155282"/>
                    </a:cubicBezTo>
                    <a:cubicBezTo>
                      <a:pt x="31590" y="1153671"/>
                      <a:pt x="2579" y="1129494"/>
                      <a:pt x="161" y="1095647"/>
                    </a:cubicBezTo>
                    <a:cubicBezTo>
                      <a:pt x="-2256" y="1061801"/>
                      <a:pt x="22726" y="1031177"/>
                      <a:pt x="62214" y="1027148"/>
                    </a:cubicBezTo>
                    <a:cubicBezTo>
                      <a:pt x="111372" y="1022313"/>
                      <a:pt x="136354" y="994107"/>
                      <a:pt x="149248" y="951396"/>
                    </a:cubicBezTo>
                    <a:cubicBezTo>
                      <a:pt x="162142" y="907073"/>
                      <a:pt x="170201" y="861138"/>
                      <a:pt x="176648" y="815203"/>
                    </a:cubicBezTo>
                    <a:cubicBezTo>
                      <a:pt x="195183" y="788609"/>
                      <a:pt x="187124" y="757986"/>
                      <a:pt x="188736" y="728168"/>
                    </a:cubicBezTo>
                    <a:cubicBezTo>
                      <a:pt x="200018" y="664504"/>
                      <a:pt x="200018" y="600034"/>
                      <a:pt x="206466" y="536370"/>
                    </a:cubicBezTo>
                    <a:cubicBezTo>
                      <a:pt x="218554" y="423547"/>
                      <a:pt x="232253" y="312336"/>
                      <a:pt x="282218" y="208379"/>
                    </a:cubicBezTo>
                    <a:cubicBezTo>
                      <a:pt x="367641" y="31086"/>
                      <a:pt x="594091" y="-51919"/>
                      <a:pt x="762520" y="34309"/>
                    </a:cubicBezTo>
                    <a:cubicBezTo>
                      <a:pt x="860836" y="84274"/>
                      <a:pt x="909995" y="173726"/>
                      <a:pt x="941424" y="274460"/>
                    </a:cubicBezTo>
                    <a:cubicBezTo>
                      <a:pt x="984941" y="417100"/>
                      <a:pt x="995417" y="562964"/>
                      <a:pt x="986553" y="711245"/>
                    </a:cubicBezTo>
                    <a:cubicBezTo>
                      <a:pt x="947065" y="701574"/>
                      <a:pt x="907577" y="691904"/>
                      <a:pt x="868895" y="682233"/>
                    </a:cubicBezTo>
                    <a:cubicBezTo>
                      <a:pt x="861642" y="653222"/>
                      <a:pt x="866477" y="624210"/>
                      <a:pt x="864865" y="595199"/>
                    </a:cubicBezTo>
                    <a:cubicBezTo>
                      <a:pt x="860030" y="490435"/>
                      <a:pt x="850360" y="386477"/>
                      <a:pt x="813290" y="286549"/>
                    </a:cubicBezTo>
                    <a:cubicBezTo>
                      <a:pt x="810872" y="280101"/>
                      <a:pt x="808454" y="272849"/>
                      <a:pt x="806037" y="266402"/>
                    </a:cubicBezTo>
                    <a:cubicBezTo>
                      <a:pt x="745596" y="117315"/>
                      <a:pt x="582809" y="77021"/>
                      <a:pt x="457898" y="178561"/>
                    </a:cubicBezTo>
                    <a:cubicBezTo>
                      <a:pt x="419216" y="209990"/>
                      <a:pt x="399069" y="252702"/>
                      <a:pt x="382146" y="297831"/>
                    </a:cubicBezTo>
                    <a:cubicBezTo>
                      <a:pt x="353134" y="374389"/>
                      <a:pt x="344270" y="454976"/>
                      <a:pt x="333794" y="534758"/>
                    </a:cubicBezTo>
                    <a:cubicBezTo>
                      <a:pt x="328958" y="567799"/>
                      <a:pt x="334599" y="603257"/>
                      <a:pt x="318482" y="63549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oup 43">
              <a:extLst>
                <a:ext uri="{FF2B5EF4-FFF2-40B4-BE49-F238E27FC236}">
                  <a16:creationId xmlns:a16="http://schemas.microsoft.com/office/drawing/2014/main" id="{2E94B7C5-2D4F-4379-ABA0-12EE51F76D96}"/>
                </a:ext>
              </a:extLst>
            </p:cNvPr>
            <p:cNvGrpSpPr/>
            <p:nvPr/>
          </p:nvGrpSpPr>
          <p:grpSpPr>
            <a:xfrm>
              <a:off x="4596494" y="2616643"/>
              <a:ext cx="3068318" cy="2708029"/>
              <a:chOff x="1611300" y="2753265"/>
              <a:chExt cx="3068318" cy="2708029"/>
            </a:xfrm>
            <a:solidFill>
              <a:schemeClr val="bg1">
                <a:alpha val="70000"/>
              </a:schemeClr>
            </a:solidFill>
          </p:grpSpPr>
          <p:sp>
            <p:nvSpPr>
              <p:cNvPr id="43" name="Freeform: Shape 44">
                <a:extLst>
                  <a:ext uri="{FF2B5EF4-FFF2-40B4-BE49-F238E27FC236}">
                    <a16:creationId xmlns:a16="http://schemas.microsoft.com/office/drawing/2014/main" id="{9BA0896A-9BC5-44F6-B388-C0EB4E6D01CD}"/>
                  </a:ext>
                </a:extLst>
              </p:cNvPr>
              <p:cNvSpPr/>
              <p:nvPr/>
            </p:nvSpPr>
            <p:spPr>
              <a:xfrm>
                <a:off x="3498254" y="5050335"/>
                <a:ext cx="141992" cy="142821"/>
              </a:xfrm>
              <a:custGeom>
                <a:avLst/>
                <a:gdLst>
                  <a:gd name="connsiteX0" fmla="*/ 909 w 285390"/>
                  <a:gd name="connsiteY0" fmla="*/ 140286 h 287056"/>
                  <a:gd name="connsiteX1" fmla="*/ 141131 w 285390"/>
                  <a:gd name="connsiteY1" fmla="*/ 64 h 287056"/>
                  <a:gd name="connsiteX2" fmla="*/ 285383 w 285390"/>
                  <a:gd name="connsiteY2" fmla="*/ 144315 h 287056"/>
                  <a:gd name="connsiteX3" fmla="*/ 140325 w 285390"/>
                  <a:gd name="connsiteY3" fmla="*/ 286956 h 287056"/>
                  <a:gd name="connsiteX4" fmla="*/ 909 w 285390"/>
                  <a:gd name="connsiteY4" fmla="*/ 140286 h 28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90" h="287056">
                    <a:moveTo>
                      <a:pt x="909" y="140286"/>
                    </a:moveTo>
                    <a:cubicBezTo>
                      <a:pt x="909" y="64534"/>
                      <a:pt x="65379" y="-2354"/>
                      <a:pt x="141131" y="64"/>
                    </a:cubicBezTo>
                    <a:cubicBezTo>
                      <a:pt x="227359" y="2482"/>
                      <a:pt x="286189" y="66952"/>
                      <a:pt x="285383" y="144315"/>
                    </a:cubicBezTo>
                    <a:cubicBezTo>
                      <a:pt x="284577" y="228932"/>
                      <a:pt x="220107" y="283732"/>
                      <a:pt x="140325" y="286956"/>
                    </a:cubicBezTo>
                    <a:cubicBezTo>
                      <a:pt x="72632" y="290179"/>
                      <a:pt x="-9568" y="216039"/>
                      <a:pt x="909" y="140286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Freeform: Shape 45">
                <a:extLst>
                  <a:ext uri="{FF2B5EF4-FFF2-40B4-BE49-F238E27FC236}">
                    <a16:creationId xmlns:a16="http://schemas.microsoft.com/office/drawing/2014/main" id="{5F9B911B-5EC7-4D2D-BFDF-93A9757D8B79}"/>
                  </a:ext>
                </a:extLst>
              </p:cNvPr>
              <p:cNvSpPr/>
              <p:nvPr/>
            </p:nvSpPr>
            <p:spPr>
              <a:xfrm>
                <a:off x="4358348" y="4455750"/>
                <a:ext cx="141536" cy="141544"/>
              </a:xfrm>
              <a:custGeom>
                <a:avLst/>
                <a:gdLst>
                  <a:gd name="connsiteX0" fmla="*/ 284474 w 284473"/>
                  <a:gd name="connsiteY0" fmla="*/ 144261 h 284489"/>
                  <a:gd name="connsiteX1" fmla="*/ 142640 w 284473"/>
                  <a:gd name="connsiteY1" fmla="*/ 284483 h 284489"/>
                  <a:gd name="connsiteX2" fmla="*/ 0 w 284473"/>
                  <a:gd name="connsiteY2" fmla="*/ 144261 h 284489"/>
                  <a:gd name="connsiteX3" fmla="*/ 136999 w 284473"/>
                  <a:gd name="connsiteY3" fmla="*/ 9 h 284489"/>
                  <a:gd name="connsiteX4" fmla="*/ 284474 w 284473"/>
                  <a:gd name="connsiteY4" fmla="*/ 144261 h 28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473" h="284489">
                    <a:moveTo>
                      <a:pt x="284474" y="144261"/>
                    </a:moveTo>
                    <a:cubicBezTo>
                      <a:pt x="284474" y="216789"/>
                      <a:pt x="217586" y="285289"/>
                      <a:pt x="142640" y="284483"/>
                    </a:cubicBezTo>
                    <a:cubicBezTo>
                      <a:pt x="62858" y="283677"/>
                      <a:pt x="0" y="219207"/>
                      <a:pt x="0" y="144261"/>
                    </a:cubicBezTo>
                    <a:cubicBezTo>
                      <a:pt x="0" y="58838"/>
                      <a:pt x="59634" y="1621"/>
                      <a:pt x="136999" y="9"/>
                    </a:cubicBezTo>
                    <a:cubicBezTo>
                      <a:pt x="217586" y="-797"/>
                      <a:pt x="281250" y="54003"/>
                      <a:pt x="284474" y="144261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6">
                <a:extLst>
                  <a:ext uri="{FF2B5EF4-FFF2-40B4-BE49-F238E27FC236}">
                    <a16:creationId xmlns:a16="http://schemas.microsoft.com/office/drawing/2014/main" id="{A578B905-EB36-48AB-A955-5ADE1148D635}"/>
                  </a:ext>
                </a:extLst>
              </p:cNvPr>
              <p:cNvSpPr/>
              <p:nvPr/>
            </p:nvSpPr>
            <p:spPr>
              <a:xfrm>
                <a:off x="3018762" y="3131410"/>
                <a:ext cx="140742" cy="139535"/>
              </a:xfrm>
              <a:custGeom>
                <a:avLst/>
                <a:gdLst>
                  <a:gd name="connsiteX0" fmla="*/ 142649 w 282878"/>
                  <a:gd name="connsiteY0" fmla="*/ 0 h 280452"/>
                  <a:gd name="connsiteX1" fmla="*/ 282871 w 282878"/>
                  <a:gd name="connsiteY1" fmla="*/ 140222 h 280452"/>
                  <a:gd name="connsiteX2" fmla="*/ 140231 w 282878"/>
                  <a:gd name="connsiteY2" fmla="*/ 280445 h 280452"/>
                  <a:gd name="connsiteX3" fmla="*/ 9 w 282878"/>
                  <a:gd name="connsiteY3" fmla="*/ 141028 h 280452"/>
                  <a:gd name="connsiteX4" fmla="*/ 142649 w 282878"/>
                  <a:gd name="connsiteY4" fmla="*/ 0 h 28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878" h="280452">
                    <a:moveTo>
                      <a:pt x="142649" y="0"/>
                    </a:moveTo>
                    <a:cubicBezTo>
                      <a:pt x="220819" y="2418"/>
                      <a:pt x="283677" y="59635"/>
                      <a:pt x="282871" y="140222"/>
                    </a:cubicBezTo>
                    <a:cubicBezTo>
                      <a:pt x="282065" y="220810"/>
                      <a:pt x="228071" y="279639"/>
                      <a:pt x="140231" y="280445"/>
                    </a:cubicBezTo>
                    <a:cubicBezTo>
                      <a:pt x="61255" y="281250"/>
                      <a:pt x="814" y="221616"/>
                      <a:pt x="9" y="141028"/>
                    </a:cubicBezTo>
                    <a:cubicBezTo>
                      <a:pt x="-797" y="65276"/>
                      <a:pt x="55614" y="2418"/>
                      <a:pt x="142649" y="0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7">
                <a:extLst>
                  <a:ext uri="{FF2B5EF4-FFF2-40B4-BE49-F238E27FC236}">
                    <a16:creationId xmlns:a16="http://schemas.microsoft.com/office/drawing/2014/main" id="{BE2EA6E8-3220-466D-B65C-CFE2EF978E33}"/>
                  </a:ext>
                </a:extLst>
              </p:cNvPr>
              <p:cNvSpPr/>
              <p:nvPr/>
            </p:nvSpPr>
            <p:spPr>
              <a:xfrm>
                <a:off x="1933284" y="4147294"/>
                <a:ext cx="142042" cy="137684"/>
              </a:xfrm>
              <a:custGeom>
                <a:avLst/>
                <a:gdLst>
                  <a:gd name="connsiteX0" fmla="*/ 250033 w 285491"/>
                  <a:gd name="connsiteY0" fmla="*/ 30881 h 276731"/>
                  <a:gd name="connsiteX1" fmla="*/ 285492 w 285491"/>
                  <a:gd name="connsiteY1" fmla="*/ 163850 h 276731"/>
                  <a:gd name="connsiteX2" fmla="*/ 121899 w 285491"/>
                  <a:gd name="connsiteY2" fmla="*/ 275867 h 276731"/>
                  <a:gd name="connsiteX3" fmla="*/ 2629 w 285491"/>
                  <a:gd name="connsiteY3" fmla="*/ 113080 h 276731"/>
                  <a:gd name="connsiteX4" fmla="*/ 210545 w 285491"/>
                  <a:gd name="connsiteY4" fmla="*/ 19598 h 276731"/>
                  <a:gd name="connsiteX5" fmla="*/ 245198 w 285491"/>
                  <a:gd name="connsiteY5" fmla="*/ 38940 h 276731"/>
                  <a:gd name="connsiteX6" fmla="*/ 250033 w 285491"/>
                  <a:gd name="connsiteY6" fmla="*/ 30881 h 27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491" h="276731">
                    <a:moveTo>
                      <a:pt x="250033" y="30881"/>
                    </a:moveTo>
                    <a:cubicBezTo>
                      <a:pt x="262121" y="75204"/>
                      <a:pt x="273403" y="119527"/>
                      <a:pt x="285492" y="163850"/>
                    </a:cubicBezTo>
                    <a:cubicBezTo>
                      <a:pt x="254062" y="234767"/>
                      <a:pt x="209739" y="283926"/>
                      <a:pt x="121899" y="275867"/>
                    </a:cubicBezTo>
                    <a:cubicBezTo>
                      <a:pt x="53399" y="269420"/>
                      <a:pt x="-14294" y="187221"/>
                      <a:pt x="2629" y="113080"/>
                    </a:cubicBezTo>
                    <a:cubicBezTo>
                      <a:pt x="22776" y="20404"/>
                      <a:pt x="131569" y="-30366"/>
                      <a:pt x="210545" y="19598"/>
                    </a:cubicBezTo>
                    <a:cubicBezTo>
                      <a:pt x="221827" y="26852"/>
                      <a:pt x="236333" y="26046"/>
                      <a:pt x="245198" y="38940"/>
                    </a:cubicBezTo>
                    <a:cubicBezTo>
                      <a:pt x="246810" y="42163"/>
                      <a:pt x="248421" y="34104"/>
                      <a:pt x="250033" y="30881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8">
                <a:extLst>
                  <a:ext uri="{FF2B5EF4-FFF2-40B4-BE49-F238E27FC236}">
                    <a16:creationId xmlns:a16="http://schemas.microsoft.com/office/drawing/2014/main" id="{4D335105-B125-4918-8081-1FF3F0B25E98}"/>
                  </a:ext>
                </a:extLst>
              </p:cNvPr>
              <p:cNvSpPr/>
              <p:nvPr/>
            </p:nvSpPr>
            <p:spPr>
              <a:xfrm>
                <a:off x="2335941" y="4789330"/>
                <a:ext cx="139138" cy="137579"/>
              </a:xfrm>
              <a:custGeom>
                <a:avLst/>
                <a:gdLst>
                  <a:gd name="connsiteX0" fmla="*/ 137813 w 279654"/>
                  <a:gd name="connsiteY0" fmla="*/ 275642 h 276520"/>
                  <a:gd name="connsiteX1" fmla="*/ 9 w 279654"/>
                  <a:gd name="connsiteY1" fmla="*/ 138643 h 276520"/>
                  <a:gd name="connsiteX2" fmla="*/ 140231 w 279654"/>
                  <a:gd name="connsiteY2" fmla="*/ 32 h 276520"/>
                  <a:gd name="connsiteX3" fmla="*/ 279648 w 279654"/>
                  <a:gd name="connsiteY3" fmla="*/ 137837 h 276520"/>
                  <a:gd name="connsiteX4" fmla="*/ 137813 w 279654"/>
                  <a:gd name="connsiteY4" fmla="*/ 275642 h 276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654" h="276520">
                    <a:moveTo>
                      <a:pt x="137813" y="275642"/>
                    </a:moveTo>
                    <a:cubicBezTo>
                      <a:pt x="54808" y="283701"/>
                      <a:pt x="-797" y="199084"/>
                      <a:pt x="9" y="138643"/>
                    </a:cubicBezTo>
                    <a:cubicBezTo>
                      <a:pt x="815" y="57249"/>
                      <a:pt x="70120" y="-1580"/>
                      <a:pt x="140231" y="32"/>
                    </a:cubicBezTo>
                    <a:cubicBezTo>
                      <a:pt x="211148" y="1644"/>
                      <a:pt x="278842" y="59667"/>
                      <a:pt x="279648" y="137837"/>
                    </a:cubicBezTo>
                    <a:cubicBezTo>
                      <a:pt x="280453" y="213589"/>
                      <a:pt x="207119" y="285312"/>
                      <a:pt x="137813" y="275642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9">
                <a:extLst>
                  <a:ext uri="{FF2B5EF4-FFF2-40B4-BE49-F238E27FC236}">
                    <a16:creationId xmlns:a16="http://schemas.microsoft.com/office/drawing/2014/main" id="{3641E7C9-21C5-4D9B-A4AC-EC3609AF8732}"/>
                  </a:ext>
                </a:extLst>
              </p:cNvPr>
              <p:cNvSpPr/>
              <p:nvPr/>
            </p:nvSpPr>
            <p:spPr>
              <a:xfrm>
                <a:off x="3724840" y="3915243"/>
                <a:ext cx="139538" cy="136752"/>
              </a:xfrm>
              <a:custGeom>
                <a:avLst/>
                <a:gdLst>
                  <a:gd name="connsiteX0" fmla="*/ 138617 w 280458"/>
                  <a:gd name="connsiteY0" fmla="*/ 862 h 274859"/>
                  <a:gd name="connsiteX1" fmla="*/ 280451 w 280458"/>
                  <a:gd name="connsiteY1" fmla="*/ 139473 h 274859"/>
                  <a:gd name="connsiteX2" fmla="*/ 138617 w 280458"/>
                  <a:gd name="connsiteY2" fmla="*/ 274860 h 274859"/>
                  <a:gd name="connsiteX3" fmla="*/ 6 w 280458"/>
                  <a:gd name="connsiteY3" fmla="*/ 137861 h 274859"/>
                  <a:gd name="connsiteX4" fmla="*/ 138617 w 280458"/>
                  <a:gd name="connsiteY4" fmla="*/ 862 h 27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458" h="274859">
                    <a:moveTo>
                      <a:pt x="138617" y="862"/>
                    </a:moveTo>
                    <a:cubicBezTo>
                      <a:pt x="215175" y="862"/>
                      <a:pt x="278839" y="63720"/>
                      <a:pt x="280451" y="139473"/>
                    </a:cubicBezTo>
                    <a:cubicBezTo>
                      <a:pt x="281257" y="209584"/>
                      <a:pt x="213563" y="274860"/>
                      <a:pt x="138617" y="274860"/>
                    </a:cubicBezTo>
                    <a:cubicBezTo>
                      <a:pt x="62058" y="274860"/>
                      <a:pt x="812" y="213613"/>
                      <a:pt x="6" y="137861"/>
                    </a:cubicBezTo>
                    <a:cubicBezTo>
                      <a:pt x="-800" y="64526"/>
                      <a:pt x="74953" y="-8808"/>
                      <a:pt x="138617" y="862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50">
                <a:extLst>
                  <a:ext uri="{FF2B5EF4-FFF2-40B4-BE49-F238E27FC236}">
                    <a16:creationId xmlns:a16="http://schemas.microsoft.com/office/drawing/2014/main" id="{DD4F0916-E611-4C8C-9C8A-00267315A765}"/>
                  </a:ext>
                </a:extLst>
              </p:cNvPr>
              <p:cNvSpPr/>
              <p:nvPr/>
            </p:nvSpPr>
            <p:spPr>
              <a:xfrm>
                <a:off x="1611300" y="3048735"/>
                <a:ext cx="136050" cy="135600"/>
              </a:xfrm>
              <a:custGeom>
                <a:avLst/>
                <a:gdLst>
                  <a:gd name="connsiteX0" fmla="*/ 134025 w 273448"/>
                  <a:gd name="connsiteY0" fmla="*/ 272543 h 272543"/>
                  <a:gd name="connsiteX1" fmla="*/ 250 w 273448"/>
                  <a:gd name="connsiteY1" fmla="*/ 134739 h 272543"/>
                  <a:gd name="connsiteX2" fmla="*/ 138860 w 273448"/>
                  <a:gd name="connsiteY2" fmla="*/ 157 h 272543"/>
                  <a:gd name="connsiteX3" fmla="*/ 273442 w 273448"/>
                  <a:gd name="connsiteY3" fmla="*/ 139574 h 272543"/>
                  <a:gd name="connsiteX4" fmla="*/ 134025 w 273448"/>
                  <a:gd name="connsiteY4" fmla="*/ 272543 h 27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48" h="272543">
                    <a:moveTo>
                      <a:pt x="134025" y="272543"/>
                    </a:moveTo>
                    <a:cubicBezTo>
                      <a:pt x="61496" y="271737"/>
                      <a:pt x="-4585" y="208073"/>
                      <a:pt x="250" y="134739"/>
                    </a:cubicBezTo>
                    <a:cubicBezTo>
                      <a:pt x="5891" y="52539"/>
                      <a:pt x="57467" y="4993"/>
                      <a:pt x="138860" y="157"/>
                    </a:cubicBezTo>
                    <a:cubicBezTo>
                      <a:pt x="205748" y="-3872"/>
                      <a:pt x="274248" y="70268"/>
                      <a:pt x="273442" y="139574"/>
                    </a:cubicBezTo>
                    <a:cubicBezTo>
                      <a:pt x="271830" y="212102"/>
                      <a:pt x="208166" y="272543"/>
                      <a:pt x="134025" y="272543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51">
                <a:extLst>
                  <a:ext uri="{FF2B5EF4-FFF2-40B4-BE49-F238E27FC236}">
                    <a16:creationId xmlns:a16="http://schemas.microsoft.com/office/drawing/2014/main" id="{D94E9F10-E152-4DD0-A8C7-0ECC2A6A6F5D}"/>
                  </a:ext>
                </a:extLst>
              </p:cNvPr>
              <p:cNvSpPr/>
              <p:nvPr/>
            </p:nvSpPr>
            <p:spPr>
              <a:xfrm>
                <a:off x="2222071" y="3195558"/>
                <a:ext cx="139257" cy="139535"/>
              </a:xfrm>
              <a:custGeom>
                <a:avLst/>
                <a:gdLst>
                  <a:gd name="connsiteX0" fmla="*/ 278840 w 279893"/>
                  <a:gd name="connsiteY0" fmla="*/ 144258 h 280451"/>
                  <a:gd name="connsiteX1" fmla="*/ 142647 w 279893"/>
                  <a:gd name="connsiteY1" fmla="*/ 280451 h 280451"/>
                  <a:gd name="connsiteX2" fmla="*/ 7 w 279893"/>
                  <a:gd name="connsiteY2" fmla="*/ 138617 h 280451"/>
                  <a:gd name="connsiteX3" fmla="*/ 142647 w 279893"/>
                  <a:gd name="connsiteY3" fmla="*/ 7 h 280451"/>
                  <a:gd name="connsiteX4" fmla="*/ 278840 w 279893"/>
                  <a:gd name="connsiteY4" fmla="*/ 144258 h 2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93" h="280451">
                    <a:moveTo>
                      <a:pt x="278840" y="144258"/>
                    </a:moveTo>
                    <a:cubicBezTo>
                      <a:pt x="286093" y="208729"/>
                      <a:pt x="221623" y="280451"/>
                      <a:pt x="142647" y="280451"/>
                    </a:cubicBezTo>
                    <a:cubicBezTo>
                      <a:pt x="61254" y="280451"/>
                      <a:pt x="813" y="215981"/>
                      <a:pt x="7" y="138617"/>
                    </a:cubicBezTo>
                    <a:cubicBezTo>
                      <a:pt x="-799" y="70118"/>
                      <a:pt x="64477" y="-799"/>
                      <a:pt x="142647" y="7"/>
                    </a:cubicBezTo>
                    <a:cubicBezTo>
                      <a:pt x="220011" y="813"/>
                      <a:pt x="289317" y="74953"/>
                      <a:pt x="278840" y="144258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2">
                <a:extLst>
                  <a:ext uri="{FF2B5EF4-FFF2-40B4-BE49-F238E27FC236}">
                    <a16:creationId xmlns:a16="http://schemas.microsoft.com/office/drawing/2014/main" id="{ABC5ED7E-7257-45A9-ABAA-8412CC5778B2}"/>
                  </a:ext>
                </a:extLst>
              </p:cNvPr>
              <p:cNvSpPr/>
              <p:nvPr/>
            </p:nvSpPr>
            <p:spPr>
              <a:xfrm>
                <a:off x="1679325" y="3618368"/>
                <a:ext cx="136050" cy="135600"/>
              </a:xfrm>
              <a:custGeom>
                <a:avLst/>
                <a:gdLst>
                  <a:gd name="connsiteX0" fmla="*/ 134025 w 273448"/>
                  <a:gd name="connsiteY0" fmla="*/ 272543 h 272543"/>
                  <a:gd name="connsiteX1" fmla="*/ 250 w 273448"/>
                  <a:gd name="connsiteY1" fmla="*/ 134739 h 272543"/>
                  <a:gd name="connsiteX2" fmla="*/ 138860 w 273448"/>
                  <a:gd name="connsiteY2" fmla="*/ 157 h 272543"/>
                  <a:gd name="connsiteX3" fmla="*/ 273442 w 273448"/>
                  <a:gd name="connsiteY3" fmla="*/ 139574 h 272543"/>
                  <a:gd name="connsiteX4" fmla="*/ 134025 w 273448"/>
                  <a:gd name="connsiteY4" fmla="*/ 272543 h 27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48" h="272543">
                    <a:moveTo>
                      <a:pt x="134025" y="272543"/>
                    </a:moveTo>
                    <a:cubicBezTo>
                      <a:pt x="61496" y="271737"/>
                      <a:pt x="-4585" y="208073"/>
                      <a:pt x="250" y="134739"/>
                    </a:cubicBezTo>
                    <a:cubicBezTo>
                      <a:pt x="5891" y="52539"/>
                      <a:pt x="57467" y="4993"/>
                      <a:pt x="138860" y="157"/>
                    </a:cubicBezTo>
                    <a:cubicBezTo>
                      <a:pt x="205748" y="-3872"/>
                      <a:pt x="274248" y="70268"/>
                      <a:pt x="273442" y="139574"/>
                    </a:cubicBezTo>
                    <a:cubicBezTo>
                      <a:pt x="271830" y="212102"/>
                      <a:pt x="208166" y="272543"/>
                      <a:pt x="134025" y="272543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3">
                <a:extLst>
                  <a:ext uri="{FF2B5EF4-FFF2-40B4-BE49-F238E27FC236}">
                    <a16:creationId xmlns:a16="http://schemas.microsoft.com/office/drawing/2014/main" id="{1EA0FA72-468E-4B4A-9AAA-7246DC456C98}"/>
                  </a:ext>
                </a:extLst>
              </p:cNvPr>
              <p:cNvSpPr/>
              <p:nvPr/>
            </p:nvSpPr>
            <p:spPr>
              <a:xfrm>
                <a:off x="2347574" y="2753265"/>
                <a:ext cx="139257" cy="139535"/>
              </a:xfrm>
              <a:custGeom>
                <a:avLst/>
                <a:gdLst>
                  <a:gd name="connsiteX0" fmla="*/ 278840 w 279893"/>
                  <a:gd name="connsiteY0" fmla="*/ 144258 h 280451"/>
                  <a:gd name="connsiteX1" fmla="*/ 142647 w 279893"/>
                  <a:gd name="connsiteY1" fmla="*/ 280451 h 280451"/>
                  <a:gd name="connsiteX2" fmla="*/ 7 w 279893"/>
                  <a:gd name="connsiteY2" fmla="*/ 138617 h 280451"/>
                  <a:gd name="connsiteX3" fmla="*/ 142647 w 279893"/>
                  <a:gd name="connsiteY3" fmla="*/ 7 h 280451"/>
                  <a:gd name="connsiteX4" fmla="*/ 278840 w 279893"/>
                  <a:gd name="connsiteY4" fmla="*/ 144258 h 2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93" h="280451">
                    <a:moveTo>
                      <a:pt x="278840" y="144258"/>
                    </a:moveTo>
                    <a:cubicBezTo>
                      <a:pt x="286093" y="208729"/>
                      <a:pt x="221623" y="280451"/>
                      <a:pt x="142647" y="280451"/>
                    </a:cubicBezTo>
                    <a:cubicBezTo>
                      <a:pt x="61254" y="280451"/>
                      <a:pt x="813" y="215981"/>
                      <a:pt x="7" y="138617"/>
                    </a:cubicBezTo>
                    <a:cubicBezTo>
                      <a:pt x="-799" y="70118"/>
                      <a:pt x="64477" y="-799"/>
                      <a:pt x="142647" y="7"/>
                    </a:cubicBezTo>
                    <a:cubicBezTo>
                      <a:pt x="220011" y="813"/>
                      <a:pt x="289317" y="74953"/>
                      <a:pt x="278840" y="144258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4">
                <a:extLst>
                  <a:ext uri="{FF2B5EF4-FFF2-40B4-BE49-F238E27FC236}">
                    <a16:creationId xmlns:a16="http://schemas.microsoft.com/office/drawing/2014/main" id="{C4C99422-9576-4225-B478-1FEC4006721F}"/>
                  </a:ext>
                </a:extLst>
              </p:cNvPr>
              <p:cNvSpPr/>
              <p:nvPr/>
            </p:nvSpPr>
            <p:spPr>
              <a:xfrm>
                <a:off x="3014022" y="5010803"/>
                <a:ext cx="141992" cy="142821"/>
              </a:xfrm>
              <a:custGeom>
                <a:avLst/>
                <a:gdLst>
                  <a:gd name="connsiteX0" fmla="*/ 909 w 285390"/>
                  <a:gd name="connsiteY0" fmla="*/ 140286 h 287056"/>
                  <a:gd name="connsiteX1" fmla="*/ 141131 w 285390"/>
                  <a:gd name="connsiteY1" fmla="*/ 64 h 287056"/>
                  <a:gd name="connsiteX2" fmla="*/ 285383 w 285390"/>
                  <a:gd name="connsiteY2" fmla="*/ 144315 h 287056"/>
                  <a:gd name="connsiteX3" fmla="*/ 140325 w 285390"/>
                  <a:gd name="connsiteY3" fmla="*/ 286956 h 287056"/>
                  <a:gd name="connsiteX4" fmla="*/ 909 w 285390"/>
                  <a:gd name="connsiteY4" fmla="*/ 140286 h 28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90" h="287056">
                    <a:moveTo>
                      <a:pt x="909" y="140286"/>
                    </a:moveTo>
                    <a:cubicBezTo>
                      <a:pt x="909" y="64534"/>
                      <a:pt x="65379" y="-2354"/>
                      <a:pt x="141131" y="64"/>
                    </a:cubicBezTo>
                    <a:cubicBezTo>
                      <a:pt x="227359" y="2482"/>
                      <a:pt x="286189" y="66952"/>
                      <a:pt x="285383" y="144315"/>
                    </a:cubicBezTo>
                    <a:cubicBezTo>
                      <a:pt x="284577" y="228932"/>
                      <a:pt x="220107" y="283732"/>
                      <a:pt x="140325" y="286956"/>
                    </a:cubicBezTo>
                    <a:cubicBezTo>
                      <a:pt x="72632" y="290179"/>
                      <a:pt x="-9568" y="216039"/>
                      <a:pt x="909" y="140286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5">
                <a:extLst>
                  <a:ext uri="{FF2B5EF4-FFF2-40B4-BE49-F238E27FC236}">
                    <a16:creationId xmlns:a16="http://schemas.microsoft.com/office/drawing/2014/main" id="{F4F24FB3-3CAD-4EDC-9E87-895C94B277E5}"/>
                  </a:ext>
                </a:extLst>
              </p:cNvPr>
              <p:cNvSpPr/>
              <p:nvPr/>
            </p:nvSpPr>
            <p:spPr>
              <a:xfrm>
                <a:off x="3982301" y="5318473"/>
                <a:ext cx="141992" cy="142821"/>
              </a:xfrm>
              <a:custGeom>
                <a:avLst/>
                <a:gdLst>
                  <a:gd name="connsiteX0" fmla="*/ 909 w 285390"/>
                  <a:gd name="connsiteY0" fmla="*/ 140286 h 287056"/>
                  <a:gd name="connsiteX1" fmla="*/ 141131 w 285390"/>
                  <a:gd name="connsiteY1" fmla="*/ 64 h 287056"/>
                  <a:gd name="connsiteX2" fmla="*/ 285383 w 285390"/>
                  <a:gd name="connsiteY2" fmla="*/ 144315 h 287056"/>
                  <a:gd name="connsiteX3" fmla="*/ 140325 w 285390"/>
                  <a:gd name="connsiteY3" fmla="*/ 286956 h 287056"/>
                  <a:gd name="connsiteX4" fmla="*/ 909 w 285390"/>
                  <a:gd name="connsiteY4" fmla="*/ 140286 h 28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90" h="287056">
                    <a:moveTo>
                      <a:pt x="909" y="140286"/>
                    </a:moveTo>
                    <a:cubicBezTo>
                      <a:pt x="909" y="64534"/>
                      <a:pt x="65379" y="-2354"/>
                      <a:pt x="141131" y="64"/>
                    </a:cubicBezTo>
                    <a:cubicBezTo>
                      <a:pt x="227359" y="2482"/>
                      <a:pt x="286189" y="66952"/>
                      <a:pt x="285383" y="144315"/>
                    </a:cubicBezTo>
                    <a:cubicBezTo>
                      <a:pt x="284577" y="228932"/>
                      <a:pt x="220107" y="283732"/>
                      <a:pt x="140325" y="286956"/>
                    </a:cubicBezTo>
                    <a:cubicBezTo>
                      <a:pt x="72632" y="290179"/>
                      <a:pt x="-9568" y="216039"/>
                      <a:pt x="909" y="140286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6">
                <a:extLst>
                  <a:ext uri="{FF2B5EF4-FFF2-40B4-BE49-F238E27FC236}">
                    <a16:creationId xmlns:a16="http://schemas.microsoft.com/office/drawing/2014/main" id="{62610B74-035D-4F77-B90D-7A9D36A4CDA1}"/>
                  </a:ext>
                </a:extLst>
              </p:cNvPr>
              <p:cNvSpPr/>
              <p:nvPr/>
            </p:nvSpPr>
            <p:spPr>
              <a:xfrm>
                <a:off x="4538082" y="4856137"/>
                <a:ext cx="141536" cy="141544"/>
              </a:xfrm>
              <a:custGeom>
                <a:avLst/>
                <a:gdLst>
                  <a:gd name="connsiteX0" fmla="*/ 284474 w 284473"/>
                  <a:gd name="connsiteY0" fmla="*/ 144261 h 284489"/>
                  <a:gd name="connsiteX1" fmla="*/ 142640 w 284473"/>
                  <a:gd name="connsiteY1" fmla="*/ 284483 h 284489"/>
                  <a:gd name="connsiteX2" fmla="*/ 0 w 284473"/>
                  <a:gd name="connsiteY2" fmla="*/ 144261 h 284489"/>
                  <a:gd name="connsiteX3" fmla="*/ 136999 w 284473"/>
                  <a:gd name="connsiteY3" fmla="*/ 9 h 284489"/>
                  <a:gd name="connsiteX4" fmla="*/ 284474 w 284473"/>
                  <a:gd name="connsiteY4" fmla="*/ 144261 h 28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473" h="284489">
                    <a:moveTo>
                      <a:pt x="284474" y="144261"/>
                    </a:moveTo>
                    <a:cubicBezTo>
                      <a:pt x="284474" y="216789"/>
                      <a:pt x="217586" y="285289"/>
                      <a:pt x="142640" y="284483"/>
                    </a:cubicBezTo>
                    <a:cubicBezTo>
                      <a:pt x="62858" y="283677"/>
                      <a:pt x="0" y="219207"/>
                      <a:pt x="0" y="144261"/>
                    </a:cubicBezTo>
                    <a:cubicBezTo>
                      <a:pt x="0" y="58838"/>
                      <a:pt x="59634" y="1621"/>
                      <a:pt x="136999" y="9"/>
                    </a:cubicBezTo>
                    <a:cubicBezTo>
                      <a:pt x="217586" y="-797"/>
                      <a:pt x="281250" y="54003"/>
                      <a:pt x="284474" y="144261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7">
                <a:extLst>
                  <a:ext uri="{FF2B5EF4-FFF2-40B4-BE49-F238E27FC236}">
                    <a16:creationId xmlns:a16="http://schemas.microsoft.com/office/drawing/2014/main" id="{801D9837-4933-4048-B8DD-C28DB1314245}"/>
                  </a:ext>
                </a:extLst>
              </p:cNvPr>
              <p:cNvSpPr/>
              <p:nvPr/>
            </p:nvSpPr>
            <p:spPr>
              <a:xfrm>
                <a:off x="3428485" y="3481616"/>
                <a:ext cx="139538" cy="136752"/>
              </a:xfrm>
              <a:custGeom>
                <a:avLst/>
                <a:gdLst>
                  <a:gd name="connsiteX0" fmla="*/ 138617 w 280458"/>
                  <a:gd name="connsiteY0" fmla="*/ 862 h 274859"/>
                  <a:gd name="connsiteX1" fmla="*/ 280451 w 280458"/>
                  <a:gd name="connsiteY1" fmla="*/ 139473 h 274859"/>
                  <a:gd name="connsiteX2" fmla="*/ 138617 w 280458"/>
                  <a:gd name="connsiteY2" fmla="*/ 274860 h 274859"/>
                  <a:gd name="connsiteX3" fmla="*/ 6 w 280458"/>
                  <a:gd name="connsiteY3" fmla="*/ 137861 h 274859"/>
                  <a:gd name="connsiteX4" fmla="*/ 138617 w 280458"/>
                  <a:gd name="connsiteY4" fmla="*/ 862 h 27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458" h="274859">
                    <a:moveTo>
                      <a:pt x="138617" y="862"/>
                    </a:moveTo>
                    <a:cubicBezTo>
                      <a:pt x="215175" y="862"/>
                      <a:pt x="278839" y="63720"/>
                      <a:pt x="280451" y="139473"/>
                    </a:cubicBezTo>
                    <a:cubicBezTo>
                      <a:pt x="281257" y="209584"/>
                      <a:pt x="213563" y="274860"/>
                      <a:pt x="138617" y="274860"/>
                    </a:cubicBezTo>
                    <a:cubicBezTo>
                      <a:pt x="62058" y="274860"/>
                      <a:pt x="812" y="213613"/>
                      <a:pt x="6" y="137861"/>
                    </a:cubicBezTo>
                    <a:cubicBezTo>
                      <a:pt x="-800" y="64526"/>
                      <a:pt x="74953" y="-8808"/>
                      <a:pt x="138617" y="862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8">
                <a:extLst>
                  <a:ext uri="{FF2B5EF4-FFF2-40B4-BE49-F238E27FC236}">
                    <a16:creationId xmlns:a16="http://schemas.microsoft.com/office/drawing/2014/main" id="{8E1B726B-00BA-4764-84A6-11E02B26F203}"/>
                  </a:ext>
                </a:extLst>
              </p:cNvPr>
              <p:cNvSpPr/>
              <p:nvPr/>
            </p:nvSpPr>
            <p:spPr>
              <a:xfrm>
                <a:off x="2861828" y="4457759"/>
                <a:ext cx="139257" cy="139535"/>
              </a:xfrm>
              <a:custGeom>
                <a:avLst/>
                <a:gdLst>
                  <a:gd name="connsiteX0" fmla="*/ 278840 w 279893"/>
                  <a:gd name="connsiteY0" fmla="*/ 144258 h 280451"/>
                  <a:gd name="connsiteX1" fmla="*/ 142647 w 279893"/>
                  <a:gd name="connsiteY1" fmla="*/ 280451 h 280451"/>
                  <a:gd name="connsiteX2" fmla="*/ 7 w 279893"/>
                  <a:gd name="connsiteY2" fmla="*/ 138617 h 280451"/>
                  <a:gd name="connsiteX3" fmla="*/ 142647 w 279893"/>
                  <a:gd name="connsiteY3" fmla="*/ 7 h 280451"/>
                  <a:gd name="connsiteX4" fmla="*/ 278840 w 279893"/>
                  <a:gd name="connsiteY4" fmla="*/ 144258 h 2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93" h="280451">
                    <a:moveTo>
                      <a:pt x="278840" y="144258"/>
                    </a:moveTo>
                    <a:cubicBezTo>
                      <a:pt x="286093" y="208729"/>
                      <a:pt x="221623" y="280451"/>
                      <a:pt x="142647" y="280451"/>
                    </a:cubicBezTo>
                    <a:cubicBezTo>
                      <a:pt x="61254" y="280451"/>
                      <a:pt x="813" y="215981"/>
                      <a:pt x="7" y="138617"/>
                    </a:cubicBezTo>
                    <a:cubicBezTo>
                      <a:pt x="-799" y="70118"/>
                      <a:pt x="64477" y="-799"/>
                      <a:pt x="142647" y="7"/>
                    </a:cubicBezTo>
                    <a:cubicBezTo>
                      <a:pt x="220011" y="813"/>
                      <a:pt x="289317" y="74953"/>
                      <a:pt x="278840" y="144258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B077F41E-D7CC-43A6-ACAB-087936453029}"/>
              </a:ext>
            </a:extLst>
          </p:cNvPr>
          <p:cNvGrpSpPr/>
          <p:nvPr/>
        </p:nvGrpSpPr>
        <p:grpSpPr>
          <a:xfrm>
            <a:off x="320087" y="1092987"/>
            <a:ext cx="2624161" cy="5794244"/>
            <a:chOff x="4268406" y="76"/>
            <a:chExt cx="3104658" cy="6855200"/>
          </a:xfrm>
        </p:grpSpPr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DFEE293B-54C3-4C86-824C-ED87798E25D6}"/>
                </a:ext>
              </a:extLst>
            </p:cNvPr>
            <p:cNvSpPr/>
            <p:nvPr/>
          </p:nvSpPr>
          <p:spPr>
            <a:xfrm>
              <a:off x="4268406" y="1773686"/>
              <a:ext cx="3042534" cy="5081590"/>
            </a:xfrm>
            <a:custGeom>
              <a:avLst/>
              <a:gdLst>
                <a:gd name="connsiteX0" fmla="*/ 3022350 w 3042534"/>
                <a:gd name="connsiteY0" fmla="*/ 414815 h 5081590"/>
                <a:gd name="connsiteX1" fmla="*/ 2575581 w 3042534"/>
                <a:gd name="connsiteY1" fmla="*/ 6 h 5081590"/>
                <a:gd name="connsiteX2" fmla="*/ 2539028 w 3042534"/>
                <a:gd name="connsiteY2" fmla="*/ 11192 h 5081590"/>
                <a:gd name="connsiteX3" fmla="*/ 2387686 w 3042534"/>
                <a:gd name="connsiteY3" fmla="*/ 44483 h 5081590"/>
                <a:gd name="connsiteX4" fmla="*/ 1940118 w 3042534"/>
                <a:gd name="connsiteY4" fmla="*/ 88294 h 5081590"/>
                <a:gd name="connsiteX5" fmla="*/ 1735909 w 3042534"/>
                <a:gd name="connsiteY5" fmla="*/ 214202 h 5081590"/>
                <a:gd name="connsiteX6" fmla="*/ 1467049 w 3042534"/>
                <a:gd name="connsiteY6" fmla="*/ 430728 h 5081590"/>
                <a:gd name="connsiteX7" fmla="*/ 1216432 w 3042534"/>
                <a:gd name="connsiteY7" fmla="*/ 651716 h 5081590"/>
                <a:gd name="connsiteX8" fmla="*/ 1137732 w 3042534"/>
                <a:gd name="connsiteY8" fmla="*/ 709709 h 5081590"/>
                <a:gd name="connsiteX9" fmla="*/ 1123616 w 3042534"/>
                <a:gd name="connsiteY9" fmla="*/ 702984 h 5081590"/>
                <a:gd name="connsiteX10" fmla="*/ 1125547 w 3042534"/>
                <a:gd name="connsiteY10" fmla="*/ 658773 h 5081590"/>
                <a:gd name="connsiteX11" fmla="*/ 1206778 w 3042534"/>
                <a:gd name="connsiteY11" fmla="*/ 465551 h 5081590"/>
                <a:gd name="connsiteX12" fmla="*/ 1388881 w 3042534"/>
                <a:gd name="connsiteY12" fmla="*/ 255616 h 5081590"/>
                <a:gd name="connsiteX13" fmla="*/ 1397936 w 3042534"/>
                <a:gd name="connsiteY13" fmla="*/ 179179 h 5081590"/>
                <a:gd name="connsiteX14" fmla="*/ 1327359 w 3042534"/>
                <a:gd name="connsiteY14" fmla="*/ 187103 h 5081590"/>
                <a:gd name="connsiteX15" fmla="*/ 895970 w 3042534"/>
                <a:gd name="connsiteY15" fmla="*/ 584401 h 5081590"/>
                <a:gd name="connsiteX16" fmla="*/ 532363 w 3042534"/>
                <a:gd name="connsiteY16" fmla="*/ 1163536 h 5081590"/>
                <a:gd name="connsiteX17" fmla="*/ 614659 w 3042534"/>
                <a:gd name="connsiteY17" fmla="*/ 1437323 h 5081590"/>
                <a:gd name="connsiteX18" fmla="*/ 628975 w 3042534"/>
                <a:gd name="connsiteY18" fmla="*/ 1712775 h 5081590"/>
                <a:gd name="connsiteX19" fmla="*/ 509525 w 3042534"/>
                <a:gd name="connsiteY19" fmla="*/ 1859390 h 5081590"/>
                <a:gd name="connsiteX20" fmla="*/ 256978 w 3042534"/>
                <a:gd name="connsiteY20" fmla="*/ 2411026 h 5081590"/>
                <a:gd name="connsiteX21" fmla="*/ 38321 w 3042534"/>
                <a:gd name="connsiteY21" fmla="*/ 5062808 h 5081590"/>
                <a:gd name="connsiteX22" fmla="*/ 2515790 w 3042534"/>
                <a:gd name="connsiteY22" fmla="*/ 5079321 h 5081590"/>
                <a:gd name="connsiteX23" fmla="*/ 2635040 w 3042534"/>
                <a:gd name="connsiteY23" fmla="*/ 4157352 h 5081590"/>
                <a:gd name="connsiteX24" fmla="*/ 2460394 w 3042534"/>
                <a:gd name="connsiteY24" fmla="*/ 2921714 h 5081590"/>
                <a:gd name="connsiteX25" fmla="*/ 2270434 w 3042534"/>
                <a:gd name="connsiteY25" fmla="*/ 2355629 h 5081590"/>
                <a:gd name="connsiteX26" fmla="*/ 2296468 w 3042534"/>
                <a:gd name="connsiteY26" fmla="*/ 2079178 h 5081590"/>
                <a:gd name="connsiteX27" fmla="*/ 2408792 w 3042534"/>
                <a:gd name="connsiteY27" fmla="*/ 1871441 h 5081590"/>
                <a:gd name="connsiteX28" fmla="*/ 3042525 w 3042534"/>
                <a:gd name="connsiteY28" fmla="*/ 583202 h 5081590"/>
                <a:gd name="connsiteX29" fmla="*/ 3022350 w 3042534"/>
                <a:gd name="connsiteY29" fmla="*/ 414815 h 508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42534" h="5081590">
                  <a:moveTo>
                    <a:pt x="3022350" y="414815"/>
                  </a:moveTo>
                  <a:cubicBezTo>
                    <a:pt x="2967686" y="167727"/>
                    <a:pt x="2812815" y="32964"/>
                    <a:pt x="2575581" y="6"/>
                  </a:cubicBezTo>
                  <a:cubicBezTo>
                    <a:pt x="2562198" y="-260"/>
                    <a:pt x="2551745" y="8528"/>
                    <a:pt x="2539028" y="11192"/>
                  </a:cubicBezTo>
                  <a:cubicBezTo>
                    <a:pt x="2488492" y="21712"/>
                    <a:pt x="2438155" y="33364"/>
                    <a:pt x="2387686" y="44483"/>
                  </a:cubicBezTo>
                  <a:cubicBezTo>
                    <a:pt x="2287346" y="68919"/>
                    <a:pt x="2067956" y="92156"/>
                    <a:pt x="1940118" y="88294"/>
                  </a:cubicBezTo>
                  <a:cubicBezTo>
                    <a:pt x="1868608" y="124648"/>
                    <a:pt x="1801160" y="167794"/>
                    <a:pt x="1735909" y="214202"/>
                  </a:cubicBezTo>
                  <a:cubicBezTo>
                    <a:pt x="1641961" y="280984"/>
                    <a:pt x="1553540" y="354624"/>
                    <a:pt x="1467049" y="430728"/>
                  </a:cubicBezTo>
                  <a:cubicBezTo>
                    <a:pt x="1383421" y="504302"/>
                    <a:pt x="1300193" y="578275"/>
                    <a:pt x="1216432" y="651716"/>
                  </a:cubicBezTo>
                  <a:cubicBezTo>
                    <a:pt x="1191996" y="673155"/>
                    <a:pt x="1166362" y="693663"/>
                    <a:pt x="1137732" y="709709"/>
                  </a:cubicBezTo>
                  <a:cubicBezTo>
                    <a:pt x="1129276" y="714436"/>
                    <a:pt x="1123550" y="714969"/>
                    <a:pt x="1123616" y="702984"/>
                  </a:cubicBezTo>
                  <a:cubicBezTo>
                    <a:pt x="1123749" y="688269"/>
                    <a:pt x="1122418" y="673488"/>
                    <a:pt x="1125547" y="658773"/>
                  </a:cubicBezTo>
                  <a:cubicBezTo>
                    <a:pt x="1140262" y="589128"/>
                    <a:pt x="1169492" y="525475"/>
                    <a:pt x="1206778" y="465551"/>
                  </a:cubicBezTo>
                  <a:cubicBezTo>
                    <a:pt x="1256249" y="386051"/>
                    <a:pt x="1318570" y="317272"/>
                    <a:pt x="1388881" y="255616"/>
                  </a:cubicBezTo>
                  <a:cubicBezTo>
                    <a:pt x="1414049" y="233511"/>
                    <a:pt x="1417578" y="202617"/>
                    <a:pt x="1397936" y="179179"/>
                  </a:cubicBezTo>
                  <a:cubicBezTo>
                    <a:pt x="1374299" y="164465"/>
                    <a:pt x="1352594" y="166728"/>
                    <a:pt x="1327359" y="187103"/>
                  </a:cubicBezTo>
                  <a:cubicBezTo>
                    <a:pt x="1176150" y="309215"/>
                    <a:pt x="1037458" y="451369"/>
                    <a:pt x="895970" y="584401"/>
                  </a:cubicBezTo>
                  <a:cubicBezTo>
                    <a:pt x="722856" y="747128"/>
                    <a:pt x="504598" y="895807"/>
                    <a:pt x="532363" y="1163536"/>
                  </a:cubicBezTo>
                  <a:cubicBezTo>
                    <a:pt x="542217" y="1258682"/>
                    <a:pt x="576241" y="1349634"/>
                    <a:pt x="614659" y="1437323"/>
                  </a:cubicBezTo>
                  <a:cubicBezTo>
                    <a:pt x="660601" y="1542057"/>
                    <a:pt x="691029" y="1618094"/>
                    <a:pt x="628975" y="1712775"/>
                  </a:cubicBezTo>
                  <a:cubicBezTo>
                    <a:pt x="595151" y="1764443"/>
                    <a:pt x="545613" y="1808387"/>
                    <a:pt x="509525" y="1859390"/>
                  </a:cubicBezTo>
                  <a:cubicBezTo>
                    <a:pt x="391941" y="2025446"/>
                    <a:pt x="314372" y="2216805"/>
                    <a:pt x="256978" y="2411026"/>
                  </a:cubicBezTo>
                  <a:cubicBezTo>
                    <a:pt x="138994" y="2809789"/>
                    <a:pt x="-91049" y="5065405"/>
                    <a:pt x="38321" y="5062808"/>
                  </a:cubicBezTo>
                  <a:cubicBezTo>
                    <a:pt x="130671" y="5061476"/>
                    <a:pt x="2510131" y="5075791"/>
                    <a:pt x="2515790" y="5079321"/>
                  </a:cubicBezTo>
                  <a:cubicBezTo>
                    <a:pt x="2596888" y="5129391"/>
                    <a:pt x="2621257" y="4336459"/>
                    <a:pt x="2635040" y="4157352"/>
                  </a:cubicBezTo>
                  <a:cubicBezTo>
                    <a:pt x="2668264" y="3727029"/>
                    <a:pt x="2604345" y="3326868"/>
                    <a:pt x="2460394" y="2921714"/>
                  </a:cubicBezTo>
                  <a:cubicBezTo>
                    <a:pt x="2427635" y="2802131"/>
                    <a:pt x="2271832" y="2361622"/>
                    <a:pt x="2270434" y="2355629"/>
                  </a:cubicBezTo>
                  <a:cubicBezTo>
                    <a:pt x="2247663" y="2260483"/>
                    <a:pt x="2259115" y="2168798"/>
                    <a:pt x="2296468" y="2079178"/>
                  </a:cubicBezTo>
                  <a:cubicBezTo>
                    <a:pt x="2326962" y="2006071"/>
                    <a:pt x="2368177" y="1938955"/>
                    <a:pt x="2408792" y="1871441"/>
                  </a:cubicBezTo>
                  <a:cubicBezTo>
                    <a:pt x="2426836" y="1841412"/>
                    <a:pt x="3042325" y="604442"/>
                    <a:pt x="3042525" y="583202"/>
                  </a:cubicBezTo>
                  <a:cubicBezTo>
                    <a:pt x="3042858" y="526274"/>
                    <a:pt x="3034601" y="470212"/>
                    <a:pt x="3022350" y="414815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ADA9F777-E451-4128-95CB-C3686D463FF9}"/>
                </a:ext>
              </a:extLst>
            </p:cNvPr>
            <p:cNvSpPr/>
            <p:nvPr/>
          </p:nvSpPr>
          <p:spPr>
            <a:xfrm>
              <a:off x="4553780" y="2939"/>
              <a:ext cx="2291206" cy="2501637"/>
            </a:xfrm>
            <a:custGeom>
              <a:avLst/>
              <a:gdLst>
                <a:gd name="connsiteX0" fmla="*/ 2268169 w 2291206"/>
                <a:gd name="connsiteY0" fmla="*/ 1748913 h 2501637"/>
                <a:gd name="connsiteX1" fmla="*/ 2137001 w 2291206"/>
                <a:gd name="connsiteY1" fmla="*/ 1721281 h 2501637"/>
                <a:gd name="connsiteX2" fmla="*/ 2032999 w 2291206"/>
                <a:gd name="connsiteY2" fmla="*/ 1614150 h 2501637"/>
                <a:gd name="connsiteX3" fmla="*/ 1685105 w 2291206"/>
                <a:gd name="connsiteY3" fmla="*/ 1066642 h 2501637"/>
                <a:gd name="connsiteX4" fmla="*/ 1488820 w 2291206"/>
                <a:gd name="connsiteY4" fmla="*/ 678266 h 2501637"/>
                <a:gd name="connsiteX5" fmla="*/ 1226685 w 2291206"/>
                <a:gd name="connsiteY5" fmla="*/ 293552 h 2501637"/>
                <a:gd name="connsiteX6" fmla="*/ 970342 w 2291206"/>
                <a:gd name="connsiteY6" fmla="*/ 68969 h 2501637"/>
                <a:gd name="connsiteX7" fmla="*/ 847098 w 2291206"/>
                <a:gd name="connsiteY7" fmla="*/ 11242 h 2501637"/>
                <a:gd name="connsiteX8" fmla="*/ 630305 w 2291206"/>
                <a:gd name="connsiteY8" fmla="*/ 41271 h 2501637"/>
                <a:gd name="connsiteX9" fmla="*/ 210968 w 2291206"/>
                <a:gd name="connsiteY9" fmla="*/ 352944 h 2501637"/>
                <a:gd name="connsiteX10" fmla="*/ 94449 w 2291206"/>
                <a:gd name="connsiteY10" fmla="*/ 513607 h 2501637"/>
                <a:gd name="connsiteX11" fmla="*/ 10555 w 2291206"/>
                <a:gd name="connsiteY11" fmla="*/ 867027 h 2501637"/>
                <a:gd name="connsiteX12" fmla="*/ 13085 w 2291206"/>
                <a:gd name="connsiteY12" fmla="*/ 1509416 h 2501637"/>
                <a:gd name="connsiteX13" fmla="*/ 131602 w 2291206"/>
                <a:gd name="connsiteY13" fmla="*/ 2107060 h 2501637"/>
                <a:gd name="connsiteX14" fmla="*/ 461252 w 2291206"/>
                <a:gd name="connsiteY14" fmla="*/ 2467005 h 2501637"/>
                <a:gd name="connsiteX15" fmla="*/ 558263 w 2291206"/>
                <a:gd name="connsiteY15" fmla="*/ 2500097 h 2501637"/>
                <a:gd name="connsiteX16" fmla="*/ 587026 w 2291206"/>
                <a:gd name="connsiteY16" fmla="*/ 2488312 h 2501637"/>
                <a:gd name="connsiteX17" fmla="*/ 573910 w 2291206"/>
                <a:gd name="connsiteY17" fmla="*/ 2465940 h 2501637"/>
                <a:gd name="connsiteX18" fmla="*/ 488817 w 2291206"/>
                <a:gd name="connsiteY18" fmla="*/ 2404817 h 2501637"/>
                <a:gd name="connsiteX19" fmla="*/ 340005 w 2291206"/>
                <a:gd name="connsiteY19" fmla="*/ 2195881 h 2501637"/>
                <a:gd name="connsiteX20" fmla="*/ 285474 w 2291206"/>
                <a:gd name="connsiteY20" fmla="*/ 1852316 h 2501637"/>
                <a:gd name="connsiteX21" fmla="*/ 289069 w 2291206"/>
                <a:gd name="connsiteY21" fmla="*/ 1579061 h 2501637"/>
                <a:gd name="connsiteX22" fmla="*/ 292465 w 2291206"/>
                <a:gd name="connsiteY22" fmla="*/ 1504089 h 2501637"/>
                <a:gd name="connsiteX23" fmla="*/ 331216 w 2291206"/>
                <a:gd name="connsiteY23" fmla="*/ 1559286 h 2501637"/>
                <a:gd name="connsiteX24" fmla="*/ 614658 w 2291206"/>
                <a:gd name="connsiteY24" fmla="*/ 1877151 h 2501637"/>
                <a:gd name="connsiteX25" fmla="*/ 621849 w 2291206"/>
                <a:gd name="connsiteY25" fmla="*/ 1882943 h 2501637"/>
                <a:gd name="connsiteX26" fmla="*/ 817202 w 2291206"/>
                <a:gd name="connsiteY26" fmla="*/ 2019504 h 2501637"/>
                <a:gd name="connsiteX27" fmla="*/ 927263 w 2291206"/>
                <a:gd name="connsiteY27" fmla="*/ 2059986 h 2501637"/>
                <a:gd name="connsiteX28" fmla="*/ 938049 w 2291206"/>
                <a:gd name="connsiteY28" fmla="*/ 2053395 h 2501637"/>
                <a:gd name="connsiteX29" fmla="*/ 1047178 w 2291206"/>
                <a:gd name="connsiteY29" fmla="*/ 1963375 h 2501637"/>
                <a:gd name="connsiteX30" fmla="*/ 1111430 w 2291206"/>
                <a:gd name="connsiteY30" fmla="*/ 1955984 h 2501637"/>
                <a:gd name="connsiteX31" fmla="*/ 1100311 w 2291206"/>
                <a:gd name="connsiteY31" fmla="*/ 2027161 h 2501637"/>
                <a:gd name="connsiteX32" fmla="*/ 871999 w 2291206"/>
                <a:gd name="connsiteY32" fmla="*/ 2324985 h 2501637"/>
                <a:gd name="connsiteX33" fmla="*/ 833315 w 2291206"/>
                <a:gd name="connsiteY33" fmla="*/ 2480988 h 2501637"/>
                <a:gd name="connsiteX34" fmla="*/ 850627 w 2291206"/>
                <a:gd name="connsiteY34" fmla="*/ 2490842 h 2501637"/>
                <a:gd name="connsiteX35" fmla="*/ 936851 w 2291206"/>
                <a:gd name="connsiteY35" fmla="*/ 2427655 h 2501637"/>
                <a:gd name="connsiteX36" fmla="*/ 1295398 w 2291206"/>
                <a:gd name="connsiteY36" fmla="*/ 2114384 h 2501637"/>
                <a:gd name="connsiteX37" fmla="*/ 1663732 w 2291206"/>
                <a:gd name="connsiteY37" fmla="*/ 1863834 h 2501637"/>
                <a:gd name="connsiteX38" fmla="*/ 1666928 w 2291206"/>
                <a:gd name="connsiteY38" fmla="*/ 1857176 h 2501637"/>
                <a:gd name="connsiteX39" fmla="*/ 1666928 w 2291206"/>
                <a:gd name="connsiteY39" fmla="*/ 1857176 h 2501637"/>
                <a:gd name="connsiteX40" fmla="*/ 1681377 w 2291206"/>
                <a:gd name="connsiteY40" fmla="*/ 1859506 h 2501637"/>
                <a:gd name="connsiteX41" fmla="*/ 1986525 w 2291206"/>
                <a:gd name="connsiteY41" fmla="*/ 1846390 h 2501637"/>
                <a:gd name="connsiteX42" fmla="*/ 2231748 w 2291206"/>
                <a:gd name="connsiteY42" fmla="*/ 1795387 h 2501637"/>
                <a:gd name="connsiteX43" fmla="*/ 2291206 w 2291206"/>
                <a:gd name="connsiteY43" fmla="*/ 1774015 h 2501637"/>
                <a:gd name="connsiteX44" fmla="*/ 2268169 w 2291206"/>
                <a:gd name="connsiteY44" fmla="*/ 1748913 h 250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1206" h="2501637">
                  <a:moveTo>
                    <a:pt x="2268169" y="1748913"/>
                  </a:moveTo>
                  <a:cubicBezTo>
                    <a:pt x="2218764" y="1765692"/>
                    <a:pt x="2176351" y="1751377"/>
                    <a:pt x="2137001" y="1721281"/>
                  </a:cubicBezTo>
                  <a:cubicBezTo>
                    <a:pt x="2097051" y="1690720"/>
                    <a:pt x="2063893" y="1653367"/>
                    <a:pt x="2032999" y="1614150"/>
                  </a:cubicBezTo>
                  <a:cubicBezTo>
                    <a:pt x="1898436" y="1443499"/>
                    <a:pt x="1785911" y="1258599"/>
                    <a:pt x="1685105" y="1066642"/>
                  </a:cubicBezTo>
                  <a:cubicBezTo>
                    <a:pt x="1617657" y="938271"/>
                    <a:pt x="1555070" y="807303"/>
                    <a:pt x="1488820" y="678266"/>
                  </a:cubicBezTo>
                  <a:cubicBezTo>
                    <a:pt x="1417510" y="539242"/>
                    <a:pt x="1333883" y="408274"/>
                    <a:pt x="1226685" y="293552"/>
                  </a:cubicBezTo>
                  <a:cubicBezTo>
                    <a:pt x="1148716" y="210124"/>
                    <a:pt x="1067419" y="130558"/>
                    <a:pt x="970342" y="68969"/>
                  </a:cubicBezTo>
                  <a:cubicBezTo>
                    <a:pt x="931724" y="44467"/>
                    <a:pt x="890909" y="24892"/>
                    <a:pt x="847098" y="11242"/>
                  </a:cubicBezTo>
                  <a:cubicBezTo>
                    <a:pt x="769995" y="-12728"/>
                    <a:pt x="698152" y="3652"/>
                    <a:pt x="630305" y="41271"/>
                  </a:cubicBezTo>
                  <a:cubicBezTo>
                    <a:pt x="476766" y="126430"/>
                    <a:pt x="334412" y="227169"/>
                    <a:pt x="210968" y="352944"/>
                  </a:cubicBezTo>
                  <a:cubicBezTo>
                    <a:pt x="164161" y="400617"/>
                    <a:pt x="123412" y="452618"/>
                    <a:pt x="94449" y="513607"/>
                  </a:cubicBezTo>
                  <a:cubicBezTo>
                    <a:pt x="41316" y="625533"/>
                    <a:pt x="18611" y="744782"/>
                    <a:pt x="10555" y="867027"/>
                  </a:cubicBezTo>
                  <a:cubicBezTo>
                    <a:pt x="-3561" y="1081157"/>
                    <a:pt x="-4293" y="1295286"/>
                    <a:pt x="13085" y="1509416"/>
                  </a:cubicBezTo>
                  <a:cubicBezTo>
                    <a:pt x="29597" y="1713225"/>
                    <a:pt x="64553" y="1913305"/>
                    <a:pt x="131602" y="2107060"/>
                  </a:cubicBezTo>
                  <a:cubicBezTo>
                    <a:pt x="189528" y="2274449"/>
                    <a:pt x="296127" y="2397627"/>
                    <a:pt x="461252" y="2467005"/>
                  </a:cubicBezTo>
                  <a:cubicBezTo>
                    <a:pt x="492812" y="2480389"/>
                    <a:pt x="525504" y="2490176"/>
                    <a:pt x="558263" y="2500097"/>
                  </a:cubicBezTo>
                  <a:cubicBezTo>
                    <a:pt x="572644" y="2504425"/>
                    <a:pt x="581700" y="2499365"/>
                    <a:pt x="587026" y="2488312"/>
                  </a:cubicBezTo>
                  <a:cubicBezTo>
                    <a:pt x="592686" y="2476593"/>
                    <a:pt x="582499" y="2470867"/>
                    <a:pt x="573910" y="2465940"/>
                  </a:cubicBezTo>
                  <a:cubicBezTo>
                    <a:pt x="550606" y="2452557"/>
                    <a:pt x="495409" y="2409744"/>
                    <a:pt x="488817" y="2404817"/>
                  </a:cubicBezTo>
                  <a:cubicBezTo>
                    <a:pt x="417041" y="2350952"/>
                    <a:pt x="368502" y="2280375"/>
                    <a:pt x="340005" y="2195881"/>
                  </a:cubicBezTo>
                  <a:cubicBezTo>
                    <a:pt x="302452" y="2084489"/>
                    <a:pt x="289735" y="1968768"/>
                    <a:pt x="285474" y="1852316"/>
                  </a:cubicBezTo>
                  <a:cubicBezTo>
                    <a:pt x="282145" y="1761297"/>
                    <a:pt x="283277" y="1670013"/>
                    <a:pt x="289069" y="1579061"/>
                  </a:cubicBezTo>
                  <a:cubicBezTo>
                    <a:pt x="290534" y="1555624"/>
                    <a:pt x="291999" y="1532054"/>
                    <a:pt x="292465" y="1504089"/>
                  </a:cubicBezTo>
                  <a:cubicBezTo>
                    <a:pt x="307380" y="1525129"/>
                    <a:pt x="319431" y="1542108"/>
                    <a:pt x="331216" y="1559286"/>
                  </a:cubicBezTo>
                  <a:cubicBezTo>
                    <a:pt x="412047" y="1677403"/>
                    <a:pt x="511455" y="1778942"/>
                    <a:pt x="614658" y="1877151"/>
                  </a:cubicBezTo>
                  <a:cubicBezTo>
                    <a:pt x="616855" y="1879281"/>
                    <a:pt x="619452" y="1881079"/>
                    <a:pt x="621849" y="1882943"/>
                  </a:cubicBezTo>
                  <a:cubicBezTo>
                    <a:pt x="684503" y="1932015"/>
                    <a:pt x="750819" y="1975893"/>
                    <a:pt x="817202" y="2019504"/>
                  </a:cubicBezTo>
                  <a:cubicBezTo>
                    <a:pt x="850160" y="2041144"/>
                    <a:pt x="888379" y="2052329"/>
                    <a:pt x="927263" y="2059986"/>
                  </a:cubicBezTo>
                  <a:cubicBezTo>
                    <a:pt x="930858" y="2057789"/>
                    <a:pt x="934853" y="2056058"/>
                    <a:pt x="938049" y="2053395"/>
                  </a:cubicBezTo>
                  <a:cubicBezTo>
                    <a:pt x="974470" y="2023433"/>
                    <a:pt x="1010757" y="1993337"/>
                    <a:pt x="1047178" y="1963375"/>
                  </a:cubicBezTo>
                  <a:cubicBezTo>
                    <a:pt x="1066953" y="1947129"/>
                    <a:pt x="1088193" y="1942468"/>
                    <a:pt x="1111430" y="1955984"/>
                  </a:cubicBezTo>
                  <a:cubicBezTo>
                    <a:pt x="1128941" y="1980420"/>
                    <a:pt x="1124281" y="2006121"/>
                    <a:pt x="1100311" y="2027161"/>
                  </a:cubicBezTo>
                  <a:cubicBezTo>
                    <a:pt x="1004499" y="2111255"/>
                    <a:pt x="924000" y="2207267"/>
                    <a:pt x="871999" y="2324985"/>
                  </a:cubicBezTo>
                  <a:cubicBezTo>
                    <a:pt x="850094" y="2374589"/>
                    <a:pt x="831251" y="2425192"/>
                    <a:pt x="833315" y="2480988"/>
                  </a:cubicBezTo>
                  <a:cubicBezTo>
                    <a:pt x="833848" y="2495902"/>
                    <a:pt x="838375" y="2497900"/>
                    <a:pt x="850627" y="2490842"/>
                  </a:cubicBezTo>
                  <a:cubicBezTo>
                    <a:pt x="881654" y="2472865"/>
                    <a:pt x="910151" y="2451225"/>
                    <a:pt x="936851" y="2427655"/>
                  </a:cubicBezTo>
                  <a:cubicBezTo>
                    <a:pt x="1055834" y="2322588"/>
                    <a:pt x="1173086" y="2215590"/>
                    <a:pt x="1295398" y="2114384"/>
                  </a:cubicBezTo>
                  <a:cubicBezTo>
                    <a:pt x="1410186" y="2019371"/>
                    <a:pt x="1529635" y="1930750"/>
                    <a:pt x="1663732" y="1863834"/>
                  </a:cubicBezTo>
                  <a:cubicBezTo>
                    <a:pt x="1667261" y="1862037"/>
                    <a:pt x="1668393" y="1860638"/>
                    <a:pt x="1666928" y="1857176"/>
                  </a:cubicBezTo>
                  <a:cubicBezTo>
                    <a:pt x="1666928" y="1857176"/>
                    <a:pt x="1666928" y="1857176"/>
                    <a:pt x="1666928" y="1857176"/>
                  </a:cubicBezTo>
                  <a:cubicBezTo>
                    <a:pt x="1671722" y="1857975"/>
                    <a:pt x="1676516" y="1859107"/>
                    <a:pt x="1681377" y="1859506"/>
                  </a:cubicBezTo>
                  <a:cubicBezTo>
                    <a:pt x="1783714" y="1869227"/>
                    <a:pt x="1885186" y="1861770"/>
                    <a:pt x="1986525" y="1846390"/>
                  </a:cubicBezTo>
                  <a:cubicBezTo>
                    <a:pt x="2069220" y="1833806"/>
                    <a:pt x="2150118" y="1812832"/>
                    <a:pt x="2231748" y="1795387"/>
                  </a:cubicBezTo>
                  <a:cubicBezTo>
                    <a:pt x="2252189" y="1790993"/>
                    <a:pt x="2275359" y="1791992"/>
                    <a:pt x="2291206" y="1774015"/>
                  </a:cubicBezTo>
                  <a:cubicBezTo>
                    <a:pt x="2289009" y="1753906"/>
                    <a:pt x="2281019" y="1744585"/>
                    <a:pt x="2268169" y="1748913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dirty="0"/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278EF3C4-A7B6-44AD-9C33-C92C733B5CB4}"/>
                </a:ext>
              </a:extLst>
            </p:cNvPr>
            <p:cNvSpPr/>
            <p:nvPr/>
          </p:nvSpPr>
          <p:spPr>
            <a:xfrm>
              <a:off x="4466015" y="2034664"/>
              <a:ext cx="2907049" cy="3317811"/>
            </a:xfrm>
            <a:custGeom>
              <a:avLst/>
              <a:gdLst>
                <a:gd name="connsiteX0" fmla="*/ 2263317 w 2907049"/>
                <a:gd name="connsiteY0" fmla="*/ 1521842 h 3317811"/>
                <a:gd name="connsiteX1" fmla="*/ 2244142 w 2907049"/>
                <a:gd name="connsiteY1" fmla="*/ 1323958 h 3317811"/>
                <a:gd name="connsiteX2" fmla="*/ 2179423 w 2907049"/>
                <a:gd name="connsiteY2" fmla="*/ 865937 h 3317811"/>
                <a:gd name="connsiteX3" fmla="*/ 2016629 w 2907049"/>
                <a:gd name="connsiteY3" fmla="*/ 450928 h 3317811"/>
                <a:gd name="connsiteX4" fmla="*/ 2076154 w 2907049"/>
                <a:gd name="connsiteY4" fmla="*/ 232338 h 3317811"/>
                <a:gd name="connsiteX5" fmla="*/ 2375110 w 2907049"/>
                <a:gd name="connsiteY5" fmla="*/ 43177 h 3317811"/>
                <a:gd name="connsiteX6" fmla="*/ 2555415 w 2907049"/>
                <a:gd name="connsiteY6" fmla="*/ 364 h 3317811"/>
                <a:gd name="connsiteX7" fmla="*/ 2736919 w 2907049"/>
                <a:gd name="connsiteY7" fmla="*/ 111957 h 3317811"/>
                <a:gd name="connsiteX8" fmla="*/ 2863958 w 2907049"/>
                <a:gd name="connsiteY8" fmla="*/ 886245 h 3317811"/>
                <a:gd name="connsiteX9" fmla="*/ 2901311 w 2907049"/>
                <a:gd name="connsiteY9" fmla="*/ 1709271 h 3317811"/>
                <a:gd name="connsiteX10" fmla="*/ 2901578 w 2907049"/>
                <a:gd name="connsiteY10" fmla="*/ 2070015 h 3317811"/>
                <a:gd name="connsiteX11" fmla="*/ 2825873 w 2907049"/>
                <a:gd name="connsiteY11" fmla="*/ 2299592 h 3317811"/>
                <a:gd name="connsiteX12" fmla="*/ 2581316 w 2907049"/>
                <a:gd name="connsiteY12" fmla="*/ 2484026 h 3317811"/>
                <a:gd name="connsiteX13" fmla="*/ 2271840 w 2907049"/>
                <a:gd name="connsiteY13" fmla="*/ 2658339 h 3317811"/>
                <a:gd name="connsiteX14" fmla="*/ 1633580 w 2907049"/>
                <a:gd name="connsiteY14" fmla="*/ 2962088 h 3317811"/>
                <a:gd name="connsiteX15" fmla="*/ 1319510 w 2907049"/>
                <a:gd name="connsiteY15" fmla="*/ 3048912 h 3317811"/>
                <a:gd name="connsiteX16" fmla="*/ 1170964 w 2907049"/>
                <a:gd name="connsiteY16" fmla="*/ 3086132 h 3317811"/>
                <a:gd name="connsiteX17" fmla="*/ 1047187 w 2907049"/>
                <a:gd name="connsiteY17" fmla="*/ 3155377 h 3317811"/>
                <a:gd name="connsiteX18" fmla="*/ 732452 w 2907049"/>
                <a:gd name="connsiteY18" fmla="*/ 3283016 h 3317811"/>
                <a:gd name="connsiteX19" fmla="*/ 516858 w 2907049"/>
                <a:gd name="connsiteY19" fmla="*/ 3317373 h 3317811"/>
                <a:gd name="connsiteX20" fmla="*/ 260781 w 2907049"/>
                <a:gd name="connsiteY20" fmla="*/ 3259579 h 3317811"/>
                <a:gd name="connsiteX21" fmla="*/ 213641 w 2907049"/>
                <a:gd name="connsiteY21" fmla="*/ 3186471 h 3317811"/>
                <a:gd name="connsiteX22" fmla="*/ 202322 w 2907049"/>
                <a:gd name="connsiteY22" fmla="*/ 3177416 h 3317811"/>
                <a:gd name="connsiteX23" fmla="*/ 54042 w 2907049"/>
                <a:gd name="connsiteY23" fmla="*/ 3113763 h 3317811"/>
                <a:gd name="connsiteX24" fmla="*/ 56173 w 2907049"/>
                <a:gd name="connsiteY24" fmla="*/ 3046848 h 3317811"/>
                <a:gd name="connsiteX25" fmla="*/ 76880 w 2907049"/>
                <a:gd name="connsiteY25" fmla="*/ 3033265 h 3317811"/>
                <a:gd name="connsiteX26" fmla="*/ 12828 w 2907049"/>
                <a:gd name="connsiteY26" fmla="*/ 2985925 h 3317811"/>
                <a:gd name="connsiteX27" fmla="*/ 5570 w 2907049"/>
                <a:gd name="connsiteY27" fmla="*/ 2946641 h 3317811"/>
                <a:gd name="connsiteX28" fmla="*/ 24480 w 2907049"/>
                <a:gd name="connsiteY28" fmla="*/ 2873600 h 3317811"/>
                <a:gd name="connsiteX29" fmla="*/ 90796 w 2907049"/>
                <a:gd name="connsiteY29" fmla="*/ 2812810 h 3317811"/>
                <a:gd name="connsiteX30" fmla="*/ 264110 w 2907049"/>
                <a:gd name="connsiteY30" fmla="*/ 2845968 h 3317811"/>
                <a:gd name="connsiteX31" fmla="*/ 367513 w 2907049"/>
                <a:gd name="connsiteY31" fmla="*/ 2827592 h 3317811"/>
                <a:gd name="connsiteX32" fmla="*/ 376768 w 2907049"/>
                <a:gd name="connsiteY32" fmla="*/ 2817937 h 3317811"/>
                <a:gd name="connsiteX33" fmla="*/ 314913 w 2907049"/>
                <a:gd name="connsiteY33" fmla="*/ 2836181 h 3317811"/>
                <a:gd name="connsiteX34" fmla="*/ 262712 w 2907049"/>
                <a:gd name="connsiteY34" fmla="*/ 2829855 h 3317811"/>
                <a:gd name="connsiteX35" fmla="*/ 177020 w 2907049"/>
                <a:gd name="connsiteY35" fmla="*/ 2758079 h 3317811"/>
                <a:gd name="connsiteX36" fmla="*/ 192667 w 2907049"/>
                <a:gd name="connsiteY36" fmla="*/ 2698421 h 3317811"/>
                <a:gd name="connsiteX37" fmla="*/ 301463 w 2907049"/>
                <a:gd name="connsiteY37" fmla="*/ 2671589 h 3317811"/>
                <a:gd name="connsiteX38" fmla="*/ 775664 w 2907049"/>
                <a:gd name="connsiteY38" fmla="*/ 2644889 h 3317811"/>
                <a:gd name="connsiteX39" fmla="*/ 919549 w 2907049"/>
                <a:gd name="connsiteY39" fmla="*/ 2693561 h 3317811"/>
                <a:gd name="connsiteX40" fmla="*/ 993522 w 2907049"/>
                <a:gd name="connsiteY40" fmla="*/ 2725987 h 3317811"/>
                <a:gd name="connsiteX41" fmla="*/ 1097058 w 2907049"/>
                <a:gd name="connsiteY41" fmla="*/ 2716732 h 3317811"/>
                <a:gd name="connsiteX42" fmla="*/ 1403604 w 2907049"/>
                <a:gd name="connsiteY42" fmla="*/ 2571049 h 3317811"/>
                <a:gd name="connsiteX43" fmla="*/ 1702426 w 2907049"/>
                <a:gd name="connsiteY43" fmla="*/ 2390278 h 3317811"/>
                <a:gd name="connsiteX44" fmla="*/ 2285023 w 2907049"/>
                <a:gd name="connsiteY44" fmla="*/ 1939847 h 3317811"/>
                <a:gd name="connsiteX45" fmla="*/ 2306596 w 2907049"/>
                <a:gd name="connsiteY45" fmla="*/ 1893305 h 3317811"/>
                <a:gd name="connsiteX46" fmla="*/ 2279297 w 2907049"/>
                <a:gd name="connsiteY46" fmla="*/ 1645951 h 3317811"/>
                <a:gd name="connsiteX47" fmla="*/ 2263317 w 2907049"/>
                <a:gd name="connsiteY47" fmla="*/ 1521842 h 33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049" h="3317811">
                  <a:moveTo>
                    <a:pt x="2263317" y="1521842"/>
                  </a:moveTo>
                  <a:cubicBezTo>
                    <a:pt x="2255794" y="1455992"/>
                    <a:pt x="2249602" y="1390075"/>
                    <a:pt x="2244142" y="1323958"/>
                  </a:cubicBezTo>
                  <a:cubicBezTo>
                    <a:pt x="2230759" y="1170352"/>
                    <a:pt x="2216976" y="1015881"/>
                    <a:pt x="2179423" y="865937"/>
                  </a:cubicBezTo>
                  <a:cubicBezTo>
                    <a:pt x="2142603" y="718990"/>
                    <a:pt x="2064768" y="593215"/>
                    <a:pt x="2016629" y="450928"/>
                  </a:cubicBezTo>
                  <a:cubicBezTo>
                    <a:pt x="1987999" y="366302"/>
                    <a:pt x="2015297" y="293860"/>
                    <a:pt x="2076154" y="232338"/>
                  </a:cubicBezTo>
                  <a:cubicBezTo>
                    <a:pt x="2161180" y="146313"/>
                    <a:pt x="2264383" y="88586"/>
                    <a:pt x="2375110" y="43177"/>
                  </a:cubicBezTo>
                  <a:cubicBezTo>
                    <a:pt x="2432770" y="19540"/>
                    <a:pt x="2492561" y="4492"/>
                    <a:pt x="2555415" y="364"/>
                  </a:cubicBezTo>
                  <a:cubicBezTo>
                    <a:pt x="2630520" y="-4629"/>
                    <a:pt x="2708422" y="42178"/>
                    <a:pt x="2736919" y="111957"/>
                  </a:cubicBezTo>
                  <a:cubicBezTo>
                    <a:pt x="2837392" y="357846"/>
                    <a:pt x="2844650" y="624109"/>
                    <a:pt x="2863958" y="886245"/>
                  </a:cubicBezTo>
                  <a:cubicBezTo>
                    <a:pt x="2884133" y="1160165"/>
                    <a:pt x="2896584" y="1434618"/>
                    <a:pt x="2901311" y="1709271"/>
                  </a:cubicBezTo>
                  <a:cubicBezTo>
                    <a:pt x="2903375" y="1828055"/>
                    <a:pt x="2912963" y="1951499"/>
                    <a:pt x="2901578" y="2070015"/>
                  </a:cubicBezTo>
                  <a:cubicBezTo>
                    <a:pt x="2893788" y="2151047"/>
                    <a:pt x="2871682" y="2232211"/>
                    <a:pt x="2825873" y="2299592"/>
                  </a:cubicBezTo>
                  <a:cubicBezTo>
                    <a:pt x="2766016" y="2387547"/>
                    <a:pt x="2671934" y="2434422"/>
                    <a:pt x="2581316" y="2484026"/>
                  </a:cubicBezTo>
                  <a:cubicBezTo>
                    <a:pt x="2477447" y="2540887"/>
                    <a:pt x="2374977" y="2600212"/>
                    <a:pt x="2271840" y="2658339"/>
                  </a:cubicBezTo>
                  <a:cubicBezTo>
                    <a:pt x="2066499" y="2774059"/>
                    <a:pt x="1857364" y="2885985"/>
                    <a:pt x="1633580" y="2962088"/>
                  </a:cubicBezTo>
                  <a:cubicBezTo>
                    <a:pt x="1530643" y="2997044"/>
                    <a:pt x="1425310" y="3024210"/>
                    <a:pt x="1319510" y="3048912"/>
                  </a:cubicBezTo>
                  <a:cubicBezTo>
                    <a:pt x="1270905" y="3060231"/>
                    <a:pt x="1216374" y="3066157"/>
                    <a:pt x="1170964" y="3086132"/>
                  </a:cubicBezTo>
                  <a:cubicBezTo>
                    <a:pt x="1128085" y="3104974"/>
                    <a:pt x="1089534" y="3134870"/>
                    <a:pt x="1047187" y="3155377"/>
                  </a:cubicBezTo>
                  <a:cubicBezTo>
                    <a:pt x="944451" y="3205048"/>
                    <a:pt x="837985" y="3240803"/>
                    <a:pt x="732452" y="3283016"/>
                  </a:cubicBezTo>
                  <a:cubicBezTo>
                    <a:pt x="662607" y="3306054"/>
                    <a:pt x="590698" y="3320568"/>
                    <a:pt x="516858" y="3317373"/>
                  </a:cubicBezTo>
                  <a:cubicBezTo>
                    <a:pt x="428303" y="3313511"/>
                    <a:pt x="343410" y="3290140"/>
                    <a:pt x="260781" y="3259579"/>
                  </a:cubicBezTo>
                  <a:cubicBezTo>
                    <a:pt x="222496" y="3245464"/>
                    <a:pt x="210378" y="3224290"/>
                    <a:pt x="213641" y="3186471"/>
                  </a:cubicBezTo>
                  <a:cubicBezTo>
                    <a:pt x="214639" y="3174952"/>
                    <a:pt x="207315" y="3178082"/>
                    <a:pt x="202322" y="3177416"/>
                  </a:cubicBezTo>
                  <a:cubicBezTo>
                    <a:pt x="159842" y="3171557"/>
                    <a:pt x="63164" y="3121886"/>
                    <a:pt x="54042" y="3113763"/>
                  </a:cubicBezTo>
                  <a:cubicBezTo>
                    <a:pt x="29806" y="3092124"/>
                    <a:pt x="30672" y="3067222"/>
                    <a:pt x="56173" y="3046848"/>
                  </a:cubicBezTo>
                  <a:cubicBezTo>
                    <a:pt x="61833" y="3042320"/>
                    <a:pt x="68358" y="3038858"/>
                    <a:pt x="76880" y="3033265"/>
                  </a:cubicBezTo>
                  <a:cubicBezTo>
                    <a:pt x="64696" y="3025075"/>
                    <a:pt x="22882" y="2994048"/>
                    <a:pt x="12828" y="2985925"/>
                  </a:cubicBezTo>
                  <a:cubicBezTo>
                    <a:pt x="-888" y="2974872"/>
                    <a:pt x="-4084" y="2959958"/>
                    <a:pt x="5570" y="2946641"/>
                  </a:cubicBezTo>
                  <a:cubicBezTo>
                    <a:pt x="21750" y="2924203"/>
                    <a:pt x="23015" y="2899567"/>
                    <a:pt x="24480" y="2873600"/>
                  </a:cubicBezTo>
                  <a:cubicBezTo>
                    <a:pt x="26877" y="2829656"/>
                    <a:pt x="46519" y="2812144"/>
                    <a:pt x="90796" y="2812810"/>
                  </a:cubicBezTo>
                  <a:cubicBezTo>
                    <a:pt x="136538" y="2813476"/>
                    <a:pt x="251326" y="2841774"/>
                    <a:pt x="264110" y="2845968"/>
                  </a:cubicBezTo>
                  <a:cubicBezTo>
                    <a:pt x="301996" y="2858286"/>
                    <a:pt x="335154" y="2845302"/>
                    <a:pt x="367513" y="2827592"/>
                  </a:cubicBezTo>
                  <a:cubicBezTo>
                    <a:pt x="369910" y="2826260"/>
                    <a:pt x="371575" y="2823463"/>
                    <a:pt x="376768" y="2817937"/>
                  </a:cubicBezTo>
                  <a:cubicBezTo>
                    <a:pt x="353264" y="2824795"/>
                    <a:pt x="334888" y="2833118"/>
                    <a:pt x="314913" y="2836181"/>
                  </a:cubicBezTo>
                  <a:cubicBezTo>
                    <a:pt x="296669" y="2839044"/>
                    <a:pt x="278559" y="2838577"/>
                    <a:pt x="262712" y="2829855"/>
                  </a:cubicBezTo>
                  <a:cubicBezTo>
                    <a:pt x="229621" y="2811678"/>
                    <a:pt x="199658" y="2788774"/>
                    <a:pt x="177020" y="2758079"/>
                  </a:cubicBezTo>
                  <a:cubicBezTo>
                    <a:pt x="156713" y="2730581"/>
                    <a:pt x="161507" y="2712470"/>
                    <a:pt x="192667" y="2698421"/>
                  </a:cubicBezTo>
                  <a:cubicBezTo>
                    <a:pt x="227157" y="2682841"/>
                    <a:pt x="264377" y="2677181"/>
                    <a:pt x="301463" y="2671589"/>
                  </a:cubicBezTo>
                  <a:cubicBezTo>
                    <a:pt x="395211" y="2657540"/>
                    <a:pt x="711612" y="2637432"/>
                    <a:pt x="775664" y="2644889"/>
                  </a:cubicBezTo>
                  <a:cubicBezTo>
                    <a:pt x="827465" y="2650948"/>
                    <a:pt x="874472" y="2668659"/>
                    <a:pt x="919549" y="2693561"/>
                  </a:cubicBezTo>
                  <a:cubicBezTo>
                    <a:pt x="943186" y="2706611"/>
                    <a:pt x="966556" y="2720194"/>
                    <a:pt x="993522" y="2725987"/>
                  </a:cubicBezTo>
                  <a:cubicBezTo>
                    <a:pt x="1029144" y="2733644"/>
                    <a:pt x="1063234" y="2726253"/>
                    <a:pt x="1097058" y="2716732"/>
                  </a:cubicBezTo>
                  <a:cubicBezTo>
                    <a:pt x="1204256" y="2686437"/>
                    <a:pt x="1306726" y="2624714"/>
                    <a:pt x="1403604" y="2571049"/>
                  </a:cubicBezTo>
                  <a:cubicBezTo>
                    <a:pt x="1505475" y="2514654"/>
                    <a:pt x="1605149" y="2454330"/>
                    <a:pt x="1702426" y="2390278"/>
                  </a:cubicBezTo>
                  <a:cubicBezTo>
                    <a:pt x="1908033" y="2254915"/>
                    <a:pt x="2099391" y="2100644"/>
                    <a:pt x="2285023" y="1939847"/>
                  </a:cubicBezTo>
                  <a:cubicBezTo>
                    <a:pt x="2299938" y="1926930"/>
                    <a:pt x="2305864" y="1912215"/>
                    <a:pt x="2306596" y="1893305"/>
                  </a:cubicBezTo>
                  <a:cubicBezTo>
                    <a:pt x="2310059" y="1809811"/>
                    <a:pt x="2291016" y="1728114"/>
                    <a:pt x="2279297" y="1645951"/>
                  </a:cubicBezTo>
                  <a:cubicBezTo>
                    <a:pt x="2273238" y="1604604"/>
                    <a:pt x="2268045" y="1563256"/>
                    <a:pt x="2263317" y="1521842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C447DD07-E68B-4D12-BEF9-13E301DA2463}"/>
                </a:ext>
              </a:extLst>
            </p:cNvPr>
            <p:cNvSpPr/>
            <p:nvPr/>
          </p:nvSpPr>
          <p:spPr>
            <a:xfrm>
              <a:off x="4445798" y="3431304"/>
              <a:ext cx="727996" cy="698524"/>
            </a:xfrm>
            <a:custGeom>
              <a:avLst/>
              <a:gdLst>
                <a:gd name="connsiteX0" fmla="*/ 494261 w 727996"/>
                <a:gd name="connsiteY0" fmla="*/ 6485 h 698524"/>
                <a:gd name="connsiteX1" fmla="*/ 515701 w 727996"/>
                <a:gd name="connsiteY1" fmla="*/ 62480 h 698524"/>
                <a:gd name="connsiteX2" fmla="*/ 469826 w 727996"/>
                <a:gd name="connsiteY2" fmla="*/ 103695 h 698524"/>
                <a:gd name="connsiteX3" fmla="*/ 430009 w 727996"/>
                <a:gd name="connsiteY3" fmla="*/ 132992 h 698524"/>
                <a:gd name="connsiteX4" fmla="*/ 515435 w 727996"/>
                <a:gd name="connsiteY4" fmla="*/ 150370 h 698524"/>
                <a:gd name="connsiteX5" fmla="*/ 683156 w 727996"/>
                <a:gd name="connsiteY5" fmla="*/ 174273 h 698524"/>
                <a:gd name="connsiteX6" fmla="*/ 726368 w 727996"/>
                <a:gd name="connsiteY6" fmla="*/ 243252 h 698524"/>
                <a:gd name="connsiteX7" fmla="*/ 685886 w 727996"/>
                <a:gd name="connsiteY7" fmla="*/ 294388 h 698524"/>
                <a:gd name="connsiteX8" fmla="*/ 679094 w 727996"/>
                <a:gd name="connsiteY8" fmla="*/ 309102 h 698524"/>
                <a:gd name="connsiteX9" fmla="*/ 684288 w 727996"/>
                <a:gd name="connsiteY9" fmla="*/ 330542 h 698524"/>
                <a:gd name="connsiteX10" fmla="*/ 629690 w 727996"/>
                <a:gd name="connsiteY10" fmla="*/ 401985 h 698524"/>
                <a:gd name="connsiteX11" fmla="*/ 580020 w 727996"/>
                <a:gd name="connsiteY11" fmla="*/ 399255 h 698524"/>
                <a:gd name="connsiteX12" fmla="*/ 569300 w 727996"/>
                <a:gd name="connsiteY12" fmla="*/ 409043 h 698524"/>
                <a:gd name="connsiteX13" fmla="*/ 517698 w 727996"/>
                <a:gd name="connsiteY13" fmla="*/ 502192 h 698524"/>
                <a:gd name="connsiteX14" fmla="*/ 411699 w 727996"/>
                <a:gd name="connsiteY14" fmla="*/ 524297 h 698524"/>
                <a:gd name="connsiteX15" fmla="*/ 338791 w 727996"/>
                <a:gd name="connsiteY15" fmla="*/ 534684 h 698524"/>
                <a:gd name="connsiteX16" fmla="*/ 332266 w 727996"/>
                <a:gd name="connsiteY16" fmla="*/ 547801 h 698524"/>
                <a:gd name="connsiteX17" fmla="*/ 290985 w 727996"/>
                <a:gd name="connsiteY17" fmla="*/ 654333 h 698524"/>
                <a:gd name="connsiteX18" fmla="*/ 95032 w 727996"/>
                <a:gd name="connsiteY18" fmla="*/ 698277 h 698524"/>
                <a:gd name="connsiteX19" fmla="*/ 49091 w 727996"/>
                <a:gd name="connsiteY19" fmla="*/ 685893 h 698524"/>
                <a:gd name="connsiteX20" fmla="*/ 17863 w 727996"/>
                <a:gd name="connsiteY20" fmla="*/ 617180 h 698524"/>
                <a:gd name="connsiteX21" fmla="*/ 20327 w 727996"/>
                <a:gd name="connsiteY21" fmla="*/ 608324 h 698524"/>
                <a:gd name="connsiteX22" fmla="*/ 6944 w 727996"/>
                <a:gd name="connsiteY22" fmla="*/ 512645 h 698524"/>
                <a:gd name="connsiteX23" fmla="*/ 16798 w 727996"/>
                <a:gd name="connsiteY23" fmla="*/ 457515 h 698524"/>
                <a:gd name="connsiteX24" fmla="*/ 60077 w 727996"/>
                <a:gd name="connsiteY24" fmla="*/ 423225 h 698524"/>
                <a:gd name="connsiteX25" fmla="*/ 76589 w 727996"/>
                <a:gd name="connsiteY25" fmla="*/ 390932 h 698524"/>
                <a:gd name="connsiteX26" fmla="*/ 114408 w 727996"/>
                <a:gd name="connsiteY26" fmla="*/ 315827 h 698524"/>
                <a:gd name="connsiteX27" fmla="*/ 161415 w 727996"/>
                <a:gd name="connsiteY27" fmla="*/ 202970 h 698524"/>
                <a:gd name="connsiteX28" fmla="*/ 231660 w 727996"/>
                <a:gd name="connsiteY28" fmla="*/ 132126 h 698524"/>
                <a:gd name="connsiteX29" fmla="*/ 288122 w 727996"/>
                <a:gd name="connsiteY29" fmla="*/ 124403 h 698524"/>
                <a:gd name="connsiteX30" fmla="*/ 337127 w 727996"/>
                <a:gd name="connsiteY30" fmla="*/ 90445 h 698524"/>
                <a:gd name="connsiteX31" fmla="*/ 435336 w 727996"/>
                <a:gd name="connsiteY31" fmla="*/ 13010 h 698524"/>
                <a:gd name="connsiteX32" fmla="*/ 494261 w 727996"/>
                <a:gd name="connsiteY32" fmla="*/ 6485 h 69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7996" h="698524">
                  <a:moveTo>
                    <a:pt x="494261" y="6485"/>
                  </a:moveTo>
                  <a:cubicBezTo>
                    <a:pt x="514103" y="20267"/>
                    <a:pt x="514835" y="41441"/>
                    <a:pt x="515701" y="62480"/>
                  </a:cubicBezTo>
                  <a:cubicBezTo>
                    <a:pt x="519030" y="79193"/>
                    <a:pt x="483608" y="92176"/>
                    <a:pt x="469826" y="103695"/>
                  </a:cubicBezTo>
                  <a:cubicBezTo>
                    <a:pt x="458040" y="113483"/>
                    <a:pt x="446389" y="123137"/>
                    <a:pt x="430009" y="132992"/>
                  </a:cubicBezTo>
                  <a:cubicBezTo>
                    <a:pt x="460637" y="139250"/>
                    <a:pt x="487869" y="145709"/>
                    <a:pt x="515435" y="150370"/>
                  </a:cubicBezTo>
                  <a:cubicBezTo>
                    <a:pt x="571098" y="159824"/>
                    <a:pt x="626561" y="170810"/>
                    <a:pt x="683156" y="174273"/>
                  </a:cubicBezTo>
                  <a:cubicBezTo>
                    <a:pt x="714250" y="176204"/>
                    <a:pt x="733958" y="208230"/>
                    <a:pt x="726368" y="243252"/>
                  </a:cubicBezTo>
                  <a:cubicBezTo>
                    <a:pt x="721374" y="266423"/>
                    <a:pt x="709722" y="286198"/>
                    <a:pt x="685886" y="294388"/>
                  </a:cubicBezTo>
                  <a:cubicBezTo>
                    <a:pt x="676498" y="297650"/>
                    <a:pt x="676697" y="301711"/>
                    <a:pt x="679094" y="309102"/>
                  </a:cubicBezTo>
                  <a:cubicBezTo>
                    <a:pt x="681358" y="316094"/>
                    <a:pt x="682757" y="323351"/>
                    <a:pt x="684288" y="330542"/>
                  </a:cubicBezTo>
                  <a:cubicBezTo>
                    <a:pt x="693609" y="374686"/>
                    <a:pt x="674567" y="399788"/>
                    <a:pt x="629690" y="401985"/>
                  </a:cubicBezTo>
                  <a:cubicBezTo>
                    <a:pt x="613111" y="402784"/>
                    <a:pt x="596466" y="402784"/>
                    <a:pt x="580020" y="399255"/>
                  </a:cubicBezTo>
                  <a:cubicBezTo>
                    <a:pt x="572829" y="397724"/>
                    <a:pt x="567103" y="397258"/>
                    <a:pt x="569300" y="409043"/>
                  </a:cubicBezTo>
                  <a:cubicBezTo>
                    <a:pt x="578022" y="455717"/>
                    <a:pt x="563041" y="482350"/>
                    <a:pt x="517698" y="502192"/>
                  </a:cubicBezTo>
                  <a:cubicBezTo>
                    <a:pt x="484008" y="516973"/>
                    <a:pt x="447520" y="519304"/>
                    <a:pt x="411699" y="524297"/>
                  </a:cubicBezTo>
                  <a:cubicBezTo>
                    <a:pt x="387396" y="527693"/>
                    <a:pt x="363094" y="531554"/>
                    <a:pt x="338791" y="534684"/>
                  </a:cubicBezTo>
                  <a:cubicBezTo>
                    <a:pt x="329070" y="535949"/>
                    <a:pt x="328604" y="539278"/>
                    <a:pt x="332266" y="547801"/>
                  </a:cubicBezTo>
                  <a:cubicBezTo>
                    <a:pt x="355104" y="600734"/>
                    <a:pt x="343452" y="629498"/>
                    <a:pt x="290985" y="654333"/>
                  </a:cubicBezTo>
                  <a:cubicBezTo>
                    <a:pt x="228930" y="683762"/>
                    <a:pt x="164212" y="700807"/>
                    <a:pt x="95032" y="698277"/>
                  </a:cubicBezTo>
                  <a:cubicBezTo>
                    <a:pt x="78920" y="697012"/>
                    <a:pt x="63339" y="693483"/>
                    <a:pt x="49091" y="685893"/>
                  </a:cubicBezTo>
                  <a:cubicBezTo>
                    <a:pt x="23656" y="672243"/>
                    <a:pt x="12670" y="647475"/>
                    <a:pt x="17863" y="617180"/>
                  </a:cubicBezTo>
                  <a:cubicBezTo>
                    <a:pt x="18396" y="614184"/>
                    <a:pt x="19328" y="611187"/>
                    <a:pt x="20327" y="608324"/>
                  </a:cubicBezTo>
                  <a:cubicBezTo>
                    <a:pt x="31579" y="574234"/>
                    <a:pt x="33710" y="542674"/>
                    <a:pt x="6944" y="512645"/>
                  </a:cubicBezTo>
                  <a:cubicBezTo>
                    <a:pt x="-6040" y="498130"/>
                    <a:pt x="286" y="472895"/>
                    <a:pt x="16798" y="457515"/>
                  </a:cubicBezTo>
                  <a:cubicBezTo>
                    <a:pt x="30181" y="444997"/>
                    <a:pt x="45295" y="434211"/>
                    <a:pt x="60077" y="423225"/>
                  </a:cubicBezTo>
                  <a:cubicBezTo>
                    <a:pt x="71063" y="415035"/>
                    <a:pt x="77921" y="406113"/>
                    <a:pt x="76589" y="390932"/>
                  </a:cubicBezTo>
                  <a:cubicBezTo>
                    <a:pt x="73859" y="358706"/>
                    <a:pt x="94700" y="336268"/>
                    <a:pt x="114408" y="315827"/>
                  </a:cubicBezTo>
                  <a:cubicBezTo>
                    <a:pt x="145435" y="283735"/>
                    <a:pt x="157886" y="245849"/>
                    <a:pt x="161415" y="202970"/>
                  </a:cubicBezTo>
                  <a:cubicBezTo>
                    <a:pt x="165077" y="159025"/>
                    <a:pt x="188048" y="136853"/>
                    <a:pt x="231660" y="132126"/>
                  </a:cubicBezTo>
                  <a:cubicBezTo>
                    <a:pt x="250569" y="130062"/>
                    <a:pt x="269679" y="128664"/>
                    <a:pt x="288122" y="124403"/>
                  </a:cubicBezTo>
                  <a:cubicBezTo>
                    <a:pt x="308296" y="119675"/>
                    <a:pt x="322811" y="103895"/>
                    <a:pt x="337127" y="90445"/>
                  </a:cubicBezTo>
                  <a:cubicBezTo>
                    <a:pt x="367688" y="61682"/>
                    <a:pt x="398249" y="33184"/>
                    <a:pt x="435336" y="13010"/>
                  </a:cubicBezTo>
                  <a:cubicBezTo>
                    <a:pt x="453713" y="3022"/>
                    <a:pt x="472888" y="-6898"/>
                    <a:pt x="494261" y="6485"/>
                  </a:cubicBezTo>
                  <a:close/>
                </a:path>
              </a:pathLst>
            </a:custGeom>
            <a:solidFill>
              <a:srgbClr val="FEB78B"/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07141E2B-AEEE-4330-AA3D-81B4F302DD23}"/>
                </a:ext>
              </a:extLst>
            </p:cNvPr>
            <p:cNvSpPr/>
            <p:nvPr/>
          </p:nvSpPr>
          <p:spPr>
            <a:xfrm>
              <a:off x="4552781" y="76"/>
              <a:ext cx="2291139" cy="2501704"/>
            </a:xfrm>
            <a:custGeom>
              <a:avLst/>
              <a:gdLst>
                <a:gd name="connsiteX0" fmla="*/ 2268235 w 2291139"/>
                <a:gd name="connsiteY0" fmla="*/ 1748913 h 2501704"/>
                <a:gd name="connsiteX1" fmla="*/ 2137068 w 2291139"/>
                <a:gd name="connsiteY1" fmla="*/ 1721281 h 2501704"/>
                <a:gd name="connsiteX2" fmla="*/ 1685172 w 2291139"/>
                <a:gd name="connsiteY2" fmla="*/ 1066642 h 2501704"/>
                <a:gd name="connsiteX3" fmla="*/ 1488887 w 2291139"/>
                <a:gd name="connsiteY3" fmla="*/ 678266 h 2501704"/>
                <a:gd name="connsiteX4" fmla="*/ 1226751 w 2291139"/>
                <a:gd name="connsiteY4" fmla="*/ 293552 h 2501704"/>
                <a:gd name="connsiteX5" fmla="*/ 970408 w 2291139"/>
                <a:gd name="connsiteY5" fmla="*/ 68969 h 2501704"/>
                <a:gd name="connsiteX6" fmla="*/ 847164 w 2291139"/>
                <a:gd name="connsiteY6" fmla="*/ 11242 h 2501704"/>
                <a:gd name="connsiteX7" fmla="*/ 630371 w 2291139"/>
                <a:gd name="connsiteY7" fmla="*/ 41271 h 2501704"/>
                <a:gd name="connsiteX8" fmla="*/ 210968 w 2291139"/>
                <a:gd name="connsiteY8" fmla="*/ 353010 h 2501704"/>
                <a:gd name="connsiteX9" fmla="*/ 94449 w 2291139"/>
                <a:gd name="connsiteY9" fmla="*/ 513674 h 2501704"/>
                <a:gd name="connsiteX10" fmla="*/ 10555 w 2291139"/>
                <a:gd name="connsiteY10" fmla="*/ 867094 h 2501704"/>
                <a:gd name="connsiteX11" fmla="*/ 13085 w 2291139"/>
                <a:gd name="connsiteY11" fmla="*/ 1509482 h 2501704"/>
                <a:gd name="connsiteX12" fmla="*/ 131602 w 2291139"/>
                <a:gd name="connsiteY12" fmla="*/ 2107127 h 2501704"/>
                <a:gd name="connsiteX13" fmla="*/ 461252 w 2291139"/>
                <a:gd name="connsiteY13" fmla="*/ 2467072 h 2501704"/>
                <a:gd name="connsiteX14" fmla="*/ 558263 w 2291139"/>
                <a:gd name="connsiteY14" fmla="*/ 2500164 h 2501704"/>
                <a:gd name="connsiteX15" fmla="*/ 587026 w 2291139"/>
                <a:gd name="connsiteY15" fmla="*/ 2488378 h 2501704"/>
                <a:gd name="connsiteX16" fmla="*/ 573909 w 2291139"/>
                <a:gd name="connsiteY16" fmla="*/ 2466007 h 2501704"/>
                <a:gd name="connsiteX17" fmla="*/ 488817 w 2291139"/>
                <a:gd name="connsiteY17" fmla="*/ 2404884 h 2501704"/>
                <a:gd name="connsiteX18" fmla="*/ 340005 w 2291139"/>
                <a:gd name="connsiteY18" fmla="*/ 2195948 h 2501704"/>
                <a:gd name="connsiteX19" fmla="*/ 285474 w 2291139"/>
                <a:gd name="connsiteY19" fmla="*/ 1852382 h 2501704"/>
                <a:gd name="connsiteX20" fmla="*/ 289069 w 2291139"/>
                <a:gd name="connsiteY20" fmla="*/ 1579127 h 2501704"/>
                <a:gd name="connsiteX21" fmla="*/ 292465 w 2291139"/>
                <a:gd name="connsiteY21" fmla="*/ 1504156 h 2501704"/>
                <a:gd name="connsiteX22" fmla="*/ 331216 w 2291139"/>
                <a:gd name="connsiteY22" fmla="*/ 1559352 h 2501704"/>
                <a:gd name="connsiteX23" fmla="*/ 614658 w 2291139"/>
                <a:gd name="connsiteY23" fmla="*/ 1877217 h 2501704"/>
                <a:gd name="connsiteX24" fmla="*/ 621849 w 2291139"/>
                <a:gd name="connsiteY24" fmla="*/ 1883010 h 2501704"/>
                <a:gd name="connsiteX25" fmla="*/ 817202 w 2291139"/>
                <a:gd name="connsiteY25" fmla="*/ 2019571 h 2501704"/>
                <a:gd name="connsiteX26" fmla="*/ 927263 w 2291139"/>
                <a:gd name="connsiteY26" fmla="*/ 2060053 h 2501704"/>
                <a:gd name="connsiteX27" fmla="*/ 938049 w 2291139"/>
                <a:gd name="connsiteY27" fmla="*/ 2053461 h 2501704"/>
                <a:gd name="connsiteX28" fmla="*/ 1047178 w 2291139"/>
                <a:gd name="connsiteY28" fmla="*/ 1963442 h 2501704"/>
                <a:gd name="connsiteX29" fmla="*/ 1111430 w 2291139"/>
                <a:gd name="connsiteY29" fmla="*/ 1956051 h 2501704"/>
                <a:gd name="connsiteX30" fmla="*/ 1112629 w 2291139"/>
                <a:gd name="connsiteY30" fmla="*/ 1924358 h 2501704"/>
                <a:gd name="connsiteX31" fmla="*/ 1077873 w 2291139"/>
                <a:gd name="connsiteY31" fmla="*/ 1800381 h 2501704"/>
                <a:gd name="connsiteX32" fmla="*/ 1043516 w 2291139"/>
                <a:gd name="connsiteY32" fmla="*/ 1792125 h 2501704"/>
                <a:gd name="connsiteX33" fmla="*/ 987054 w 2291139"/>
                <a:gd name="connsiteY33" fmla="*/ 1830676 h 2501704"/>
                <a:gd name="connsiteX34" fmla="*/ 837909 w 2291139"/>
                <a:gd name="connsiteY34" fmla="*/ 1841796 h 2501704"/>
                <a:gd name="connsiteX35" fmla="*/ 750886 w 2291139"/>
                <a:gd name="connsiteY35" fmla="*/ 1774148 h 2501704"/>
                <a:gd name="connsiteX36" fmla="*/ 549540 w 2291139"/>
                <a:gd name="connsiteY36" fmla="*/ 1590380 h 2501704"/>
                <a:gd name="connsiteX37" fmla="*/ 308978 w 2291139"/>
                <a:gd name="connsiteY37" fmla="*/ 1338099 h 2501704"/>
                <a:gd name="connsiteX38" fmla="*/ 295594 w 2291139"/>
                <a:gd name="connsiteY38" fmla="*/ 1298416 h 2501704"/>
                <a:gd name="connsiteX39" fmla="*/ 281546 w 2291139"/>
                <a:gd name="connsiteY39" fmla="*/ 1218517 h 2501704"/>
                <a:gd name="connsiteX40" fmla="*/ 192125 w 2291139"/>
                <a:gd name="connsiteY40" fmla="*/ 1034882 h 2501704"/>
                <a:gd name="connsiteX41" fmla="*/ 120749 w 2291139"/>
                <a:gd name="connsiteY41" fmla="*/ 920560 h 2501704"/>
                <a:gd name="connsiteX42" fmla="*/ 122680 w 2291139"/>
                <a:gd name="connsiteY42" fmla="*/ 825280 h 2501704"/>
                <a:gd name="connsiteX43" fmla="*/ 268029 w 2291139"/>
                <a:gd name="connsiteY43" fmla="*/ 630460 h 2501704"/>
                <a:gd name="connsiteX44" fmla="*/ 482358 w 2291139"/>
                <a:gd name="connsiteY44" fmla="*/ 541172 h 2501704"/>
                <a:gd name="connsiteX45" fmla="*/ 628041 w 2291139"/>
                <a:gd name="connsiteY45" fmla="*/ 562745 h 2501704"/>
                <a:gd name="connsiteX46" fmla="*/ 894305 w 2291139"/>
                <a:gd name="connsiteY46" fmla="*/ 711957 h 2501704"/>
                <a:gd name="connsiteX47" fmla="*/ 1082134 w 2291139"/>
                <a:gd name="connsiteY47" fmla="*/ 1046134 h 2501704"/>
                <a:gd name="connsiteX48" fmla="*/ 1127676 w 2291139"/>
                <a:gd name="connsiteY48" fmla="*/ 1281903 h 2501704"/>
                <a:gd name="connsiteX49" fmla="*/ 1369504 w 2291139"/>
                <a:gd name="connsiteY49" fmla="*/ 1723612 h 2501704"/>
                <a:gd name="connsiteX50" fmla="*/ 1645356 w 2291139"/>
                <a:gd name="connsiteY50" fmla="*/ 1859373 h 2501704"/>
                <a:gd name="connsiteX51" fmla="*/ 1986458 w 2291139"/>
                <a:gd name="connsiteY51" fmla="*/ 1846456 h 2501704"/>
                <a:gd name="connsiteX52" fmla="*/ 2231681 w 2291139"/>
                <a:gd name="connsiteY52" fmla="*/ 1795454 h 2501704"/>
                <a:gd name="connsiteX53" fmla="*/ 2291140 w 2291139"/>
                <a:gd name="connsiteY53" fmla="*/ 1774081 h 2501704"/>
                <a:gd name="connsiteX54" fmla="*/ 2268235 w 2291139"/>
                <a:gd name="connsiteY54" fmla="*/ 1748913 h 2501704"/>
                <a:gd name="connsiteX55" fmla="*/ 1198853 w 2291139"/>
                <a:gd name="connsiteY55" fmla="*/ 721811 h 2501704"/>
                <a:gd name="connsiteX56" fmla="*/ 1242864 w 2291139"/>
                <a:gd name="connsiteY56" fmla="*/ 664616 h 2501704"/>
                <a:gd name="connsiteX57" fmla="*/ 1324095 w 2291139"/>
                <a:gd name="connsiteY57" fmla="*/ 687920 h 2501704"/>
                <a:gd name="connsiteX58" fmla="*/ 1403328 w 2291139"/>
                <a:gd name="connsiteY58" fmla="*/ 837864 h 2501704"/>
                <a:gd name="connsiteX59" fmla="*/ 1386683 w 2291139"/>
                <a:gd name="connsiteY59" fmla="*/ 904380 h 2501704"/>
                <a:gd name="connsiteX60" fmla="*/ 1390611 w 2291139"/>
                <a:gd name="connsiteY60" fmla="*/ 981816 h 2501704"/>
                <a:gd name="connsiteX61" fmla="*/ 1410119 w 2291139"/>
                <a:gd name="connsiteY61" fmla="*/ 1013043 h 2501704"/>
                <a:gd name="connsiteX62" fmla="*/ 1406125 w 2291139"/>
                <a:gd name="connsiteY62" fmla="*/ 1038211 h 2501704"/>
                <a:gd name="connsiteX63" fmla="*/ 1386882 w 2291139"/>
                <a:gd name="connsiteY63" fmla="*/ 1029156 h 2501704"/>
                <a:gd name="connsiteX64" fmla="*/ 1209839 w 2291139"/>
                <a:gd name="connsiteY64" fmla="*/ 760762 h 2501704"/>
                <a:gd name="connsiteX65" fmla="*/ 1198853 w 2291139"/>
                <a:gd name="connsiteY65" fmla="*/ 721811 h 2501704"/>
                <a:gd name="connsiteX66" fmla="*/ 1420373 w 2291139"/>
                <a:gd name="connsiteY66" fmla="*/ 1631728 h 2501704"/>
                <a:gd name="connsiteX67" fmla="*/ 1319234 w 2291139"/>
                <a:gd name="connsiteY67" fmla="*/ 1428185 h 2501704"/>
                <a:gd name="connsiteX68" fmla="*/ 1265236 w 2291139"/>
                <a:gd name="connsiteY68" fmla="*/ 1162454 h 2501704"/>
                <a:gd name="connsiteX69" fmla="*/ 1264770 w 2291139"/>
                <a:gd name="connsiteY69" fmla="*/ 1139949 h 2501704"/>
                <a:gd name="connsiteX70" fmla="*/ 1315040 w 2291139"/>
                <a:gd name="connsiteY70" fmla="*/ 1217052 h 2501704"/>
                <a:gd name="connsiteX71" fmla="*/ 1464118 w 2291139"/>
                <a:gd name="connsiteY71" fmla="*/ 1454751 h 2501704"/>
                <a:gd name="connsiteX72" fmla="*/ 1680311 w 2291139"/>
                <a:gd name="connsiteY72" fmla="*/ 1656630 h 2501704"/>
                <a:gd name="connsiteX73" fmla="*/ 1748292 w 2291139"/>
                <a:gd name="connsiteY73" fmla="*/ 1694648 h 2501704"/>
                <a:gd name="connsiteX74" fmla="*/ 1420373 w 2291139"/>
                <a:gd name="connsiteY74" fmla="*/ 1631728 h 250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291139" h="2501704">
                  <a:moveTo>
                    <a:pt x="2268235" y="1748913"/>
                  </a:moveTo>
                  <a:cubicBezTo>
                    <a:pt x="2218831" y="1765692"/>
                    <a:pt x="2177750" y="1749579"/>
                    <a:pt x="2137068" y="1721281"/>
                  </a:cubicBezTo>
                  <a:cubicBezTo>
                    <a:pt x="2009895" y="1632793"/>
                    <a:pt x="1786045" y="1258599"/>
                    <a:pt x="1685172" y="1066642"/>
                  </a:cubicBezTo>
                  <a:cubicBezTo>
                    <a:pt x="1617724" y="938271"/>
                    <a:pt x="1555136" y="807303"/>
                    <a:pt x="1488887" y="678266"/>
                  </a:cubicBezTo>
                  <a:cubicBezTo>
                    <a:pt x="1417577" y="539242"/>
                    <a:pt x="1333949" y="408274"/>
                    <a:pt x="1226751" y="293552"/>
                  </a:cubicBezTo>
                  <a:cubicBezTo>
                    <a:pt x="1148783" y="210124"/>
                    <a:pt x="1067486" y="130558"/>
                    <a:pt x="970408" y="68969"/>
                  </a:cubicBezTo>
                  <a:cubicBezTo>
                    <a:pt x="931791" y="44467"/>
                    <a:pt x="890975" y="24892"/>
                    <a:pt x="847164" y="11242"/>
                  </a:cubicBezTo>
                  <a:cubicBezTo>
                    <a:pt x="770062" y="-12728"/>
                    <a:pt x="698219" y="3652"/>
                    <a:pt x="630371" y="41271"/>
                  </a:cubicBezTo>
                  <a:cubicBezTo>
                    <a:pt x="476766" y="126430"/>
                    <a:pt x="334412" y="227169"/>
                    <a:pt x="210968" y="353010"/>
                  </a:cubicBezTo>
                  <a:cubicBezTo>
                    <a:pt x="164161" y="400683"/>
                    <a:pt x="123412" y="452684"/>
                    <a:pt x="94449" y="513674"/>
                  </a:cubicBezTo>
                  <a:cubicBezTo>
                    <a:pt x="41316" y="625599"/>
                    <a:pt x="18611" y="744848"/>
                    <a:pt x="10555" y="867094"/>
                  </a:cubicBezTo>
                  <a:cubicBezTo>
                    <a:pt x="-3561" y="1081223"/>
                    <a:pt x="-4293" y="1295353"/>
                    <a:pt x="13085" y="1509482"/>
                  </a:cubicBezTo>
                  <a:cubicBezTo>
                    <a:pt x="29597" y="1713291"/>
                    <a:pt x="64553" y="1913372"/>
                    <a:pt x="131602" y="2107127"/>
                  </a:cubicBezTo>
                  <a:cubicBezTo>
                    <a:pt x="189529" y="2274515"/>
                    <a:pt x="296127" y="2397693"/>
                    <a:pt x="461252" y="2467072"/>
                  </a:cubicBezTo>
                  <a:cubicBezTo>
                    <a:pt x="492812" y="2480455"/>
                    <a:pt x="525504" y="2490243"/>
                    <a:pt x="558263" y="2500164"/>
                  </a:cubicBezTo>
                  <a:cubicBezTo>
                    <a:pt x="572644" y="2504491"/>
                    <a:pt x="581700" y="2499431"/>
                    <a:pt x="587026" y="2488378"/>
                  </a:cubicBezTo>
                  <a:cubicBezTo>
                    <a:pt x="592686" y="2476660"/>
                    <a:pt x="582499" y="2470934"/>
                    <a:pt x="573909" y="2466007"/>
                  </a:cubicBezTo>
                  <a:cubicBezTo>
                    <a:pt x="550606" y="2452624"/>
                    <a:pt x="495409" y="2409811"/>
                    <a:pt x="488817" y="2404884"/>
                  </a:cubicBezTo>
                  <a:cubicBezTo>
                    <a:pt x="417041" y="2351019"/>
                    <a:pt x="368502" y="2280441"/>
                    <a:pt x="340005" y="2195948"/>
                  </a:cubicBezTo>
                  <a:cubicBezTo>
                    <a:pt x="302452" y="2084555"/>
                    <a:pt x="289735" y="1968835"/>
                    <a:pt x="285474" y="1852382"/>
                  </a:cubicBezTo>
                  <a:cubicBezTo>
                    <a:pt x="282145" y="1761364"/>
                    <a:pt x="283277" y="1670079"/>
                    <a:pt x="289069" y="1579127"/>
                  </a:cubicBezTo>
                  <a:cubicBezTo>
                    <a:pt x="290534" y="1555690"/>
                    <a:pt x="291999" y="1532120"/>
                    <a:pt x="292465" y="1504156"/>
                  </a:cubicBezTo>
                  <a:cubicBezTo>
                    <a:pt x="307380" y="1525196"/>
                    <a:pt x="319431" y="1542174"/>
                    <a:pt x="331216" y="1559352"/>
                  </a:cubicBezTo>
                  <a:cubicBezTo>
                    <a:pt x="412047" y="1677470"/>
                    <a:pt x="511455" y="1779008"/>
                    <a:pt x="614658" y="1877217"/>
                  </a:cubicBezTo>
                  <a:cubicBezTo>
                    <a:pt x="616855" y="1879348"/>
                    <a:pt x="619452" y="1881146"/>
                    <a:pt x="621849" y="1883010"/>
                  </a:cubicBezTo>
                  <a:cubicBezTo>
                    <a:pt x="684503" y="1932081"/>
                    <a:pt x="750819" y="1975959"/>
                    <a:pt x="817202" y="2019571"/>
                  </a:cubicBezTo>
                  <a:cubicBezTo>
                    <a:pt x="850160" y="2041210"/>
                    <a:pt x="888379" y="2052396"/>
                    <a:pt x="927263" y="2060053"/>
                  </a:cubicBezTo>
                  <a:cubicBezTo>
                    <a:pt x="930858" y="2057856"/>
                    <a:pt x="934853" y="2056125"/>
                    <a:pt x="938049" y="2053461"/>
                  </a:cubicBezTo>
                  <a:cubicBezTo>
                    <a:pt x="974470" y="2023499"/>
                    <a:pt x="1010757" y="1993404"/>
                    <a:pt x="1047178" y="1963442"/>
                  </a:cubicBezTo>
                  <a:cubicBezTo>
                    <a:pt x="1066953" y="1947196"/>
                    <a:pt x="1088193" y="1942535"/>
                    <a:pt x="1111430" y="1956051"/>
                  </a:cubicBezTo>
                  <a:cubicBezTo>
                    <a:pt x="1120619" y="1945864"/>
                    <a:pt x="1114027" y="1934678"/>
                    <a:pt x="1112629" y="1924358"/>
                  </a:cubicBezTo>
                  <a:cubicBezTo>
                    <a:pt x="1106836" y="1881479"/>
                    <a:pt x="1096982" y="1839465"/>
                    <a:pt x="1077873" y="1800381"/>
                  </a:cubicBezTo>
                  <a:cubicBezTo>
                    <a:pt x="1068285" y="1780806"/>
                    <a:pt x="1060828" y="1779341"/>
                    <a:pt x="1043516" y="1792125"/>
                  </a:cubicBezTo>
                  <a:cubicBezTo>
                    <a:pt x="1025139" y="1805641"/>
                    <a:pt x="1006363" y="1818558"/>
                    <a:pt x="987054" y="1830676"/>
                  </a:cubicBezTo>
                  <a:cubicBezTo>
                    <a:pt x="939381" y="1860572"/>
                    <a:pt x="889710" y="1867297"/>
                    <a:pt x="837909" y="1841796"/>
                  </a:cubicBezTo>
                  <a:cubicBezTo>
                    <a:pt x="804285" y="1825283"/>
                    <a:pt x="775921" y="1801713"/>
                    <a:pt x="750886" y="1774148"/>
                  </a:cubicBezTo>
                  <a:cubicBezTo>
                    <a:pt x="689563" y="1706500"/>
                    <a:pt x="626576" y="1640516"/>
                    <a:pt x="549540" y="1590380"/>
                  </a:cubicBezTo>
                  <a:cubicBezTo>
                    <a:pt x="449334" y="1525129"/>
                    <a:pt x="375826" y="1434910"/>
                    <a:pt x="308978" y="1338099"/>
                  </a:cubicBezTo>
                  <a:cubicBezTo>
                    <a:pt x="300721" y="1326114"/>
                    <a:pt x="296660" y="1313064"/>
                    <a:pt x="295594" y="1298416"/>
                  </a:cubicBezTo>
                  <a:cubicBezTo>
                    <a:pt x="293530" y="1271383"/>
                    <a:pt x="288537" y="1244817"/>
                    <a:pt x="281546" y="1218517"/>
                  </a:cubicBezTo>
                  <a:cubicBezTo>
                    <a:pt x="263768" y="1151401"/>
                    <a:pt x="228346" y="1093075"/>
                    <a:pt x="192125" y="1034882"/>
                  </a:cubicBezTo>
                  <a:cubicBezTo>
                    <a:pt x="168355" y="996730"/>
                    <a:pt x="140457" y="961242"/>
                    <a:pt x="120749" y="920560"/>
                  </a:cubicBezTo>
                  <a:cubicBezTo>
                    <a:pt x="105235" y="888467"/>
                    <a:pt x="104636" y="856973"/>
                    <a:pt x="122680" y="825280"/>
                  </a:cubicBezTo>
                  <a:cubicBezTo>
                    <a:pt x="163162" y="754303"/>
                    <a:pt x="210102" y="688320"/>
                    <a:pt x="268029" y="630460"/>
                  </a:cubicBezTo>
                  <a:cubicBezTo>
                    <a:pt x="327288" y="571201"/>
                    <a:pt x="399397" y="542704"/>
                    <a:pt x="482358" y="541172"/>
                  </a:cubicBezTo>
                  <a:cubicBezTo>
                    <a:pt x="531962" y="540240"/>
                    <a:pt x="580501" y="549229"/>
                    <a:pt x="628041" y="562745"/>
                  </a:cubicBezTo>
                  <a:cubicBezTo>
                    <a:pt x="728581" y="591309"/>
                    <a:pt x="819199" y="637917"/>
                    <a:pt x="894305" y="711957"/>
                  </a:cubicBezTo>
                  <a:cubicBezTo>
                    <a:pt x="988985" y="805305"/>
                    <a:pt x="1048443" y="918895"/>
                    <a:pt x="1082134" y="1046134"/>
                  </a:cubicBezTo>
                  <a:cubicBezTo>
                    <a:pt x="1102641" y="1123570"/>
                    <a:pt x="1109832" y="1203802"/>
                    <a:pt x="1127676" y="1281903"/>
                  </a:cubicBezTo>
                  <a:cubicBezTo>
                    <a:pt x="1166494" y="1451955"/>
                    <a:pt x="1239469" y="1603164"/>
                    <a:pt x="1369504" y="1723612"/>
                  </a:cubicBezTo>
                  <a:cubicBezTo>
                    <a:pt x="1448205" y="1796453"/>
                    <a:pt x="1539822" y="1840730"/>
                    <a:pt x="1645356" y="1859373"/>
                  </a:cubicBezTo>
                  <a:cubicBezTo>
                    <a:pt x="1683707" y="1866165"/>
                    <a:pt x="1885186" y="1861903"/>
                    <a:pt x="1986458" y="1846456"/>
                  </a:cubicBezTo>
                  <a:cubicBezTo>
                    <a:pt x="2069153" y="1833872"/>
                    <a:pt x="2150051" y="1812899"/>
                    <a:pt x="2231681" y="1795454"/>
                  </a:cubicBezTo>
                  <a:cubicBezTo>
                    <a:pt x="2252122" y="1791060"/>
                    <a:pt x="2275293" y="1792058"/>
                    <a:pt x="2291140" y="1774081"/>
                  </a:cubicBezTo>
                  <a:cubicBezTo>
                    <a:pt x="2289142" y="1753840"/>
                    <a:pt x="2281152" y="1744518"/>
                    <a:pt x="2268235" y="1748913"/>
                  </a:cubicBezTo>
                  <a:close/>
                  <a:moveTo>
                    <a:pt x="1198853" y="721811"/>
                  </a:moveTo>
                  <a:cubicBezTo>
                    <a:pt x="1193926" y="688786"/>
                    <a:pt x="1209373" y="668545"/>
                    <a:pt x="1242864" y="664616"/>
                  </a:cubicBezTo>
                  <a:cubicBezTo>
                    <a:pt x="1273159" y="661088"/>
                    <a:pt x="1300791" y="668944"/>
                    <a:pt x="1324095" y="687920"/>
                  </a:cubicBezTo>
                  <a:cubicBezTo>
                    <a:pt x="1374165" y="728669"/>
                    <a:pt x="1397136" y="783666"/>
                    <a:pt x="1403328" y="837864"/>
                  </a:cubicBezTo>
                  <a:cubicBezTo>
                    <a:pt x="1403728" y="867560"/>
                    <a:pt x="1397336" y="886802"/>
                    <a:pt x="1386683" y="904380"/>
                  </a:cubicBezTo>
                  <a:cubicBezTo>
                    <a:pt x="1370303" y="931413"/>
                    <a:pt x="1373166" y="956714"/>
                    <a:pt x="1390611" y="981816"/>
                  </a:cubicBezTo>
                  <a:cubicBezTo>
                    <a:pt x="1397602" y="991870"/>
                    <a:pt x="1404793" y="1002057"/>
                    <a:pt x="1410119" y="1013043"/>
                  </a:cubicBezTo>
                  <a:cubicBezTo>
                    <a:pt x="1414181" y="1021432"/>
                    <a:pt x="1415380" y="1032152"/>
                    <a:pt x="1406125" y="1038211"/>
                  </a:cubicBezTo>
                  <a:cubicBezTo>
                    <a:pt x="1396870" y="1044270"/>
                    <a:pt x="1391543" y="1034482"/>
                    <a:pt x="1386882" y="1029156"/>
                  </a:cubicBezTo>
                  <a:cubicBezTo>
                    <a:pt x="1315706" y="947725"/>
                    <a:pt x="1254583" y="859637"/>
                    <a:pt x="1209839" y="760762"/>
                  </a:cubicBezTo>
                  <a:cubicBezTo>
                    <a:pt x="1204313" y="748377"/>
                    <a:pt x="1200851" y="735261"/>
                    <a:pt x="1198853" y="721811"/>
                  </a:cubicBezTo>
                  <a:close/>
                  <a:moveTo>
                    <a:pt x="1420373" y="1631728"/>
                  </a:moveTo>
                  <a:cubicBezTo>
                    <a:pt x="1364244" y="1574800"/>
                    <a:pt x="1334948" y="1504954"/>
                    <a:pt x="1319234" y="1428185"/>
                  </a:cubicBezTo>
                  <a:cubicBezTo>
                    <a:pt x="1301124" y="1339630"/>
                    <a:pt x="1283147" y="1251009"/>
                    <a:pt x="1265236" y="1162454"/>
                  </a:cubicBezTo>
                  <a:cubicBezTo>
                    <a:pt x="1263971" y="1156129"/>
                    <a:pt x="1261707" y="1149803"/>
                    <a:pt x="1264770" y="1139949"/>
                  </a:cubicBezTo>
                  <a:cubicBezTo>
                    <a:pt x="1282414" y="1166982"/>
                    <a:pt x="1299126" y="1191817"/>
                    <a:pt x="1315040" y="1217052"/>
                  </a:cubicBezTo>
                  <a:cubicBezTo>
                    <a:pt x="1364977" y="1296152"/>
                    <a:pt x="1413449" y="1376051"/>
                    <a:pt x="1464118" y="1454751"/>
                  </a:cubicBezTo>
                  <a:cubicBezTo>
                    <a:pt x="1519315" y="1540510"/>
                    <a:pt x="1590159" y="1608624"/>
                    <a:pt x="1680311" y="1656630"/>
                  </a:cubicBezTo>
                  <a:cubicBezTo>
                    <a:pt x="1703016" y="1668748"/>
                    <a:pt x="1725255" y="1681731"/>
                    <a:pt x="1748292" y="1694648"/>
                  </a:cubicBezTo>
                  <a:cubicBezTo>
                    <a:pt x="1618323" y="1741988"/>
                    <a:pt x="1513788" y="1726475"/>
                    <a:pt x="1420373" y="1631728"/>
                  </a:cubicBezTo>
                  <a:close/>
                </a:path>
              </a:pathLst>
            </a:custGeom>
            <a:solidFill>
              <a:srgbClr val="2A1913"/>
            </a:solidFill>
            <a:ln w="6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67" name="Graphic 214">
            <a:extLst>
              <a:ext uri="{FF2B5EF4-FFF2-40B4-BE49-F238E27FC236}">
                <a16:creationId xmlns:a16="http://schemas.microsoft.com/office/drawing/2014/main" id="{6C009918-7A35-4AC7-949D-385D7F8DC585}"/>
              </a:ext>
            </a:extLst>
          </p:cNvPr>
          <p:cNvGrpSpPr/>
          <p:nvPr/>
        </p:nvGrpSpPr>
        <p:grpSpPr>
          <a:xfrm>
            <a:off x="2224659" y="1266650"/>
            <a:ext cx="1920073" cy="1113994"/>
            <a:chOff x="1175628" y="4793096"/>
            <a:chExt cx="1474017" cy="855201"/>
          </a:xfrm>
          <a:solidFill>
            <a:schemeClr val="bg1"/>
          </a:solidFill>
        </p:grpSpPr>
        <p:sp>
          <p:nvSpPr>
            <p:cNvPr id="68" name="Freeform: Shape 3">
              <a:extLst>
                <a:ext uri="{FF2B5EF4-FFF2-40B4-BE49-F238E27FC236}">
                  <a16:creationId xmlns:a16="http://schemas.microsoft.com/office/drawing/2014/main" id="{9143EEE9-3E54-49F3-BE3D-63146009ED8A}"/>
                </a:ext>
              </a:extLst>
            </p:cNvPr>
            <p:cNvSpPr/>
            <p:nvPr/>
          </p:nvSpPr>
          <p:spPr>
            <a:xfrm>
              <a:off x="1733359" y="4793096"/>
              <a:ext cx="916286" cy="855201"/>
            </a:xfrm>
            <a:custGeom>
              <a:avLst/>
              <a:gdLst>
                <a:gd name="connsiteX0" fmla="*/ 916287 w 916286"/>
                <a:gd name="connsiteY0" fmla="*/ 427601 h 855201"/>
                <a:gd name="connsiteX1" fmla="*/ 458143 w 916286"/>
                <a:gd name="connsiteY1" fmla="*/ 855201 h 855201"/>
                <a:gd name="connsiteX2" fmla="*/ 0 w 916286"/>
                <a:gd name="connsiteY2" fmla="*/ 427601 h 855201"/>
                <a:gd name="connsiteX3" fmla="*/ 458143 w 916286"/>
                <a:gd name="connsiteY3" fmla="*/ 0 h 855201"/>
                <a:gd name="connsiteX4" fmla="*/ 916287 w 916286"/>
                <a:gd name="connsiteY4" fmla="*/ 427601 h 85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286" h="855201">
                  <a:moveTo>
                    <a:pt x="916287" y="427601"/>
                  </a:moveTo>
                  <a:cubicBezTo>
                    <a:pt x="916287" y="663758"/>
                    <a:pt x="711169" y="855201"/>
                    <a:pt x="458143" y="855201"/>
                  </a:cubicBezTo>
                  <a:cubicBezTo>
                    <a:pt x="205118" y="855201"/>
                    <a:pt x="0" y="663758"/>
                    <a:pt x="0" y="427601"/>
                  </a:cubicBezTo>
                  <a:cubicBezTo>
                    <a:pt x="0" y="191443"/>
                    <a:pt x="205118" y="0"/>
                    <a:pt x="458143" y="0"/>
                  </a:cubicBezTo>
                  <a:cubicBezTo>
                    <a:pt x="711169" y="0"/>
                    <a:pt x="916287" y="191443"/>
                    <a:pt x="916287" y="42760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4">
              <a:extLst>
                <a:ext uri="{FF2B5EF4-FFF2-40B4-BE49-F238E27FC236}">
                  <a16:creationId xmlns:a16="http://schemas.microsoft.com/office/drawing/2014/main" id="{676C3F01-099F-4825-9C70-58CE42DD3AD1}"/>
                </a:ext>
              </a:extLst>
            </p:cNvPr>
            <p:cNvSpPr/>
            <p:nvPr/>
          </p:nvSpPr>
          <p:spPr>
            <a:xfrm>
              <a:off x="1751903" y="4810002"/>
              <a:ext cx="879199" cy="821386"/>
            </a:xfrm>
            <a:custGeom>
              <a:avLst/>
              <a:gdLst>
                <a:gd name="connsiteX0" fmla="*/ 879199 w 879199"/>
                <a:gd name="connsiteY0" fmla="*/ 410693 h 821385"/>
                <a:gd name="connsiteX1" fmla="*/ 439600 w 879199"/>
                <a:gd name="connsiteY1" fmla="*/ 821386 h 821385"/>
                <a:gd name="connsiteX2" fmla="*/ 0 w 879199"/>
                <a:gd name="connsiteY2" fmla="*/ 410693 h 821385"/>
                <a:gd name="connsiteX3" fmla="*/ 439600 w 879199"/>
                <a:gd name="connsiteY3" fmla="*/ 0 h 821385"/>
                <a:gd name="connsiteX4" fmla="*/ 879199 w 879199"/>
                <a:gd name="connsiteY4" fmla="*/ 410693 h 82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199" h="821385">
                  <a:moveTo>
                    <a:pt x="879199" y="410693"/>
                  </a:moveTo>
                  <a:cubicBezTo>
                    <a:pt x="879199" y="637512"/>
                    <a:pt x="682384" y="821386"/>
                    <a:pt x="439600" y="821386"/>
                  </a:cubicBezTo>
                  <a:cubicBezTo>
                    <a:pt x="196815" y="821386"/>
                    <a:pt x="0" y="637512"/>
                    <a:pt x="0" y="410693"/>
                  </a:cubicBezTo>
                  <a:cubicBezTo>
                    <a:pt x="0" y="183873"/>
                    <a:pt x="196815" y="0"/>
                    <a:pt x="439600" y="0"/>
                  </a:cubicBezTo>
                  <a:cubicBezTo>
                    <a:pt x="682384" y="0"/>
                    <a:pt x="879199" y="183873"/>
                    <a:pt x="879199" y="410693"/>
                  </a:cubicBezTo>
                  <a:close/>
                </a:path>
              </a:pathLst>
            </a:custGeom>
            <a:solidFill>
              <a:schemeClr val="accent1"/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5">
              <a:extLst>
                <a:ext uri="{FF2B5EF4-FFF2-40B4-BE49-F238E27FC236}">
                  <a16:creationId xmlns:a16="http://schemas.microsoft.com/office/drawing/2014/main" id="{4E8A58E1-F392-4803-A80D-F9EBC9379263}"/>
                </a:ext>
              </a:extLst>
            </p:cNvPr>
            <p:cNvSpPr/>
            <p:nvPr/>
          </p:nvSpPr>
          <p:spPr>
            <a:xfrm>
              <a:off x="1969763" y="4988671"/>
              <a:ext cx="467704" cy="433814"/>
            </a:xfrm>
            <a:custGeom>
              <a:avLst/>
              <a:gdLst>
                <a:gd name="connsiteX0" fmla="*/ 848 w 467704"/>
                <a:gd name="connsiteY0" fmla="*/ 204755 h 433814"/>
                <a:gd name="connsiteX1" fmla="*/ 120293 w 467704"/>
                <a:gd name="connsiteY1" fmla="*/ 30769 h 433814"/>
                <a:gd name="connsiteX2" fmla="*/ 458447 w 467704"/>
                <a:gd name="connsiteY2" fmla="*/ 169849 h 433814"/>
                <a:gd name="connsiteX3" fmla="*/ 426813 w 467704"/>
                <a:gd name="connsiteY3" fmla="*/ 339471 h 433814"/>
                <a:gd name="connsiteX4" fmla="*/ 190651 w 467704"/>
                <a:gd name="connsiteY4" fmla="*/ 431645 h 433814"/>
                <a:gd name="connsiteX5" fmla="*/ 848 w 467704"/>
                <a:gd name="connsiteY5" fmla="*/ 204755 h 43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704" h="433814">
                  <a:moveTo>
                    <a:pt x="848" y="204755"/>
                  </a:moveTo>
                  <a:cubicBezTo>
                    <a:pt x="-7333" y="124034"/>
                    <a:pt x="44481" y="69493"/>
                    <a:pt x="120293" y="30769"/>
                  </a:cubicBezTo>
                  <a:cubicBezTo>
                    <a:pt x="262645" y="-41770"/>
                    <a:pt x="412087" y="17680"/>
                    <a:pt x="458447" y="169849"/>
                  </a:cubicBezTo>
                  <a:cubicBezTo>
                    <a:pt x="475900" y="227662"/>
                    <a:pt x="470446" y="290929"/>
                    <a:pt x="426813" y="339471"/>
                  </a:cubicBezTo>
                  <a:cubicBezTo>
                    <a:pt x="364091" y="408738"/>
                    <a:pt x="284461" y="443098"/>
                    <a:pt x="190651" y="431645"/>
                  </a:cubicBezTo>
                  <a:cubicBezTo>
                    <a:pt x="82660" y="418010"/>
                    <a:pt x="3030" y="325836"/>
                    <a:pt x="848" y="20475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6">
              <a:extLst>
                <a:ext uri="{FF2B5EF4-FFF2-40B4-BE49-F238E27FC236}">
                  <a16:creationId xmlns:a16="http://schemas.microsoft.com/office/drawing/2014/main" id="{DE5367C1-9FAD-4C8C-99B0-2BE34D741060}"/>
                </a:ext>
              </a:extLst>
            </p:cNvPr>
            <p:cNvSpPr/>
            <p:nvPr/>
          </p:nvSpPr>
          <p:spPr>
            <a:xfrm>
              <a:off x="1301940" y="5051477"/>
              <a:ext cx="288185" cy="95588"/>
            </a:xfrm>
            <a:custGeom>
              <a:avLst/>
              <a:gdLst>
                <a:gd name="connsiteX0" fmla="*/ 287976 w 288185"/>
                <a:gd name="connsiteY0" fmla="*/ 24685 h 95588"/>
                <a:gd name="connsiteX1" fmla="*/ 248706 w 288185"/>
                <a:gd name="connsiteY1" fmla="*/ 142 h 95588"/>
                <a:gd name="connsiteX2" fmla="*/ 192529 w 288185"/>
                <a:gd name="connsiteY2" fmla="*/ 32321 h 95588"/>
                <a:gd name="connsiteX3" fmla="*/ 66540 w 288185"/>
                <a:gd name="connsiteY3" fmla="*/ 50320 h 95588"/>
                <a:gd name="connsiteX4" fmla="*/ 41996 w 288185"/>
                <a:gd name="connsiteY4" fmla="*/ 47047 h 95588"/>
                <a:gd name="connsiteX5" fmla="*/ 0 w 288185"/>
                <a:gd name="connsiteY5" fmla="*/ 95589 h 95588"/>
                <a:gd name="connsiteX6" fmla="*/ 42542 w 288185"/>
                <a:gd name="connsiteY6" fmla="*/ 61773 h 95588"/>
                <a:gd name="connsiteX7" fmla="*/ 77448 w 288185"/>
                <a:gd name="connsiteY7" fmla="*/ 65591 h 95588"/>
                <a:gd name="connsiteX8" fmla="*/ 209437 w 288185"/>
                <a:gd name="connsiteY8" fmla="*/ 63410 h 95588"/>
                <a:gd name="connsiteX9" fmla="*/ 287976 w 288185"/>
                <a:gd name="connsiteY9" fmla="*/ 24685 h 9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8185" h="95588">
                  <a:moveTo>
                    <a:pt x="287976" y="24685"/>
                  </a:moveTo>
                  <a:cubicBezTo>
                    <a:pt x="284158" y="3960"/>
                    <a:pt x="265069" y="-949"/>
                    <a:pt x="248706" y="142"/>
                  </a:cubicBezTo>
                  <a:cubicBezTo>
                    <a:pt x="225254" y="1778"/>
                    <a:pt x="209982" y="18686"/>
                    <a:pt x="192529" y="32321"/>
                  </a:cubicBezTo>
                  <a:cubicBezTo>
                    <a:pt x="152714" y="63410"/>
                    <a:pt x="121626" y="59046"/>
                    <a:pt x="66540" y="50320"/>
                  </a:cubicBezTo>
                  <a:cubicBezTo>
                    <a:pt x="62722" y="49774"/>
                    <a:pt x="45814" y="46502"/>
                    <a:pt x="41996" y="47047"/>
                  </a:cubicBezTo>
                  <a:cubicBezTo>
                    <a:pt x="16908" y="44320"/>
                    <a:pt x="2727" y="59046"/>
                    <a:pt x="0" y="95589"/>
                  </a:cubicBezTo>
                  <a:cubicBezTo>
                    <a:pt x="13090" y="76499"/>
                    <a:pt x="19635" y="57955"/>
                    <a:pt x="42542" y="61773"/>
                  </a:cubicBezTo>
                  <a:cubicBezTo>
                    <a:pt x="53995" y="62864"/>
                    <a:pt x="65994" y="63410"/>
                    <a:pt x="77448" y="65591"/>
                  </a:cubicBezTo>
                  <a:cubicBezTo>
                    <a:pt x="138534" y="79226"/>
                    <a:pt x="163077" y="58501"/>
                    <a:pt x="209437" y="63410"/>
                  </a:cubicBezTo>
                  <a:cubicBezTo>
                    <a:pt x="255797" y="68318"/>
                    <a:pt x="291248" y="44866"/>
                    <a:pt x="287976" y="2468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">
              <a:extLst>
                <a:ext uri="{FF2B5EF4-FFF2-40B4-BE49-F238E27FC236}">
                  <a16:creationId xmlns:a16="http://schemas.microsoft.com/office/drawing/2014/main" id="{3909EA63-87F8-4D84-B5CC-5F6B36BB87CC}"/>
                </a:ext>
              </a:extLst>
            </p:cNvPr>
            <p:cNvSpPr/>
            <p:nvPr/>
          </p:nvSpPr>
          <p:spPr>
            <a:xfrm>
              <a:off x="1488425" y="5400646"/>
              <a:ext cx="222127" cy="157139"/>
            </a:xfrm>
            <a:custGeom>
              <a:avLst/>
              <a:gdLst>
                <a:gd name="connsiteX0" fmla="*/ 214391 w 222127"/>
                <a:gd name="connsiteY0" fmla="*/ 8216 h 157139"/>
                <a:gd name="connsiteX1" fmla="*/ 170759 w 222127"/>
                <a:gd name="connsiteY1" fmla="*/ 11488 h 157139"/>
                <a:gd name="connsiteX2" fmla="*/ 152760 w 222127"/>
                <a:gd name="connsiteY2" fmla="*/ 57303 h 157139"/>
                <a:gd name="connsiteX3" fmla="*/ 132580 w 222127"/>
                <a:gd name="connsiteY3" fmla="*/ 76392 h 157139"/>
                <a:gd name="connsiteX4" fmla="*/ 58404 w 222127"/>
                <a:gd name="connsiteY4" fmla="*/ 128751 h 157139"/>
                <a:gd name="connsiteX5" fmla="*/ 46 w 222127"/>
                <a:gd name="connsiteY5" fmla="*/ 130387 h 157139"/>
                <a:gd name="connsiteX6" fmla="*/ 26771 w 222127"/>
                <a:gd name="connsiteY6" fmla="*/ 157112 h 157139"/>
                <a:gd name="connsiteX7" fmla="*/ 76403 w 222127"/>
                <a:gd name="connsiteY7" fmla="*/ 132569 h 157139"/>
                <a:gd name="connsiteX8" fmla="*/ 139670 w 222127"/>
                <a:gd name="connsiteY8" fmla="*/ 92209 h 157139"/>
                <a:gd name="connsiteX9" fmla="*/ 210028 w 222127"/>
                <a:gd name="connsiteY9" fmla="*/ 61121 h 157139"/>
                <a:gd name="connsiteX10" fmla="*/ 214391 w 222127"/>
                <a:gd name="connsiteY10" fmla="*/ 8216 h 15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127" h="157139">
                  <a:moveTo>
                    <a:pt x="214391" y="8216"/>
                  </a:moveTo>
                  <a:cubicBezTo>
                    <a:pt x="199665" y="-5419"/>
                    <a:pt x="184394" y="-511"/>
                    <a:pt x="170759" y="11488"/>
                  </a:cubicBezTo>
                  <a:cubicBezTo>
                    <a:pt x="158760" y="21851"/>
                    <a:pt x="159850" y="43122"/>
                    <a:pt x="152760" y="57303"/>
                  </a:cubicBezTo>
                  <a:cubicBezTo>
                    <a:pt x="147851" y="67665"/>
                    <a:pt x="144034" y="76937"/>
                    <a:pt x="132580" y="76392"/>
                  </a:cubicBezTo>
                  <a:cubicBezTo>
                    <a:pt x="94401" y="73120"/>
                    <a:pt x="81857" y="110753"/>
                    <a:pt x="58404" y="128751"/>
                  </a:cubicBezTo>
                  <a:cubicBezTo>
                    <a:pt x="-3772" y="174566"/>
                    <a:pt x="46" y="109116"/>
                    <a:pt x="46" y="130387"/>
                  </a:cubicBezTo>
                  <a:cubicBezTo>
                    <a:pt x="2227" y="150568"/>
                    <a:pt x="15317" y="156567"/>
                    <a:pt x="26771" y="157112"/>
                  </a:cubicBezTo>
                  <a:cubicBezTo>
                    <a:pt x="42042" y="157658"/>
                    <a:pt x="57314" y="150022"/>
                    <a:pt x="76403" y="132569"/>
                  </a:cubicBezTo>
                  <a:cubicBezTo>
                    <a:pt x="94401" y="108571"/>
                    <a:pt x="106946" y="93845"/>
                    <a:pt x="139670" y="92209"/>
                  </a:cubicBezTo>
                  <a:cubicBezTo>
                    <a:pt x="168577" y="90573"/>
                    <a:pt x="191484" y="84573"/>
                    <a:pt x="210028" y="61121"/>
                  </a:cubicBezTo>
                  <a:cubicBezTo>
                    <a:pt x="220936" y="47485"/>
                    <a:pt x="228572" y="21306"/>
                    <a:pt x="214391" y="82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8">
              <a:extLst>
                <a:ext uri="{FF2B5EF4-FFF2-40B4-BE49-F238E27FC236}">
                  <a16:creationId xmlns:a16="http://schemas.microsoft.com/office/drawing/2014/main" id="{957EDEA0-5CA0-4A50-99A0-CB82D557A42E}"/>
                </a:ext>
              </a:extLst>
            </p:cNvPr>
            <p:cNvSpPr/>
            <p:nvPr/>
          </p:nvSpPr>
          <p:spPr>
            <a:xfrm>
              <a:off x="1175628" y="5172058"/>
              <a:ext cx="680431" cy="266501"/>
            </a:xfrm>
            <a:custGeom>
              <a:avLst/>
              <a:gdLst>
                <a:gd name="connsiteX0" fmla="*/ 679357 w 680431"/>
                <a:gd name="connsiteY0" fmla="*/ 31731 h 266501"/>
                <a:gd name="connsiteX1" fmla="*/ 633543 w 680431"/>
                <a:gd name="connsiteY1" fmla="*/ 97 h 266501"/>
                <a:gd name="connsiteX2" fmla="*/ 567548 w 680431"/>
                <a:gd name="connsiteY2" fmla="*/ 21368 h 266501"/>
                <a:gd name="connsiteX3" fmla="*/ 507553 w 680431"/>
                <a:gd name="connsiteY3" fmla="*/ 43730 h 266501"/>
                <a:gd name="connsiteX4" fmla="*/ 356475 w 680431"/>
                <a:gd name="connsiteY4" fmla="*/ 119541 h 266501"/>
                <a:gd name="connsiteX5" fmla="*/ 275209 w 680431"/>
                <a:gd name="connsiteY5" fmla="*/ 140267 h 266501"/>
                <a:gd name="connsiteX6" fmla="*/ 170490 w 680431"/>
                <a:gd name="connsiteY6" fmla="*/ 121178 h 266501"/>
                <a:gd name="connsiteX7" fmla="*/ 66317 w 680431"/>
                <a:gd name="connsiteY7" fmla="*/ 210625 h 266501"/>
                <a:gd name="connsiteX8" fmla="*/ 12867 w 680431"/>
                <a:gd name="connsiteY8" fmla="*/ 245531 h 266501"/>
                <a:gd name="connsiteX9" fmla="*/ 3595 w 680431"/>
                <a:gd name="connsiteY9" fmla="*/ 225351 h 266501"/>
                <a:gd name="connsiteX10" fmla="*/ 9049 w 680431"/>
                <a:gd name="connsiteY10" fmla="*/ 261893 h 266501"/>
                <a:gd name="connsiteX11" fmla="*/ 49955 w 680431"/>
                <a:gd name="connsiteY11" fmla="*/ 258621 h 266501"/>
                <a:gd name="connsiteX12" fmla="*/ 82134 w 680431"/>
                <a:gd name="connsiteY12" fmla="*/ 211716 h 266501"/>
                <a:gd name="connsiteX13" fmla="*/ 197215 w 680431"/>
                <a:gd name="connsiteY13" fmla="*/ 147357 h 266501"/>
                <a:gd name="connsiteX14" fmla="*/ 267028 w 680431"/>
                <a:gd name="connsiteY14" fmla="*/ 169174 h 266501"/>
                <a:gd name="connsiteX15" fmla="*/ 384291 w 680431"/>
                <a:gd name="connsiteY15" fmla="*/ 133722 h 266501"/>
                <a:gd name="connsiteX16" fmla="*/ 465557 w 680431"/>
                <a:gd name="connsiteY16" fmla="*/ 81908 h 266501"/>
                <a:gd name="connsiteX17" fmla="*/ 563730 w 680431"/>
                <a:gd name="connsiteY17" fmla="*/ 80817 h 266501"/>
                <a:gd name="connsiteX18" fmla="*/ 654814 w 680431"/>
                <a:gd name="connsiteY18" fmla="*/ 77545 h 266501"/>
                <a:gd name="connsiteX19" fmla="*/ 679357 w 680431"/>
                <a:gd name="connsiteY19" fmla="*/ 31731 h 26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0431" h="266501">
                  <a:moveTo>
                    <a:pt x="679357" y="31731"/>
                  </a:moveTo>
                  <a:cubicBezTo>
                    <a:pt x="673903" y="8823"/>
                    <a:pt x="654814" y="1188"/>
                    <a:pt x="633543" y="97"/>
                  </a:cubicBezTo>
                  <a:cubicBezTo>
                    <a:pt x="608999" y="-994"/>
                    <a:pt x="586092" y="7187"/>
                    <a:pt x="567548" y="21368"/>
                  </a:cubicBezTo>
                  <a:cubicBezTo>
                    <a:pt x="549550" y="35003"/>
                    <a:pt x="529369" y="40457"/>
                    <a:pt x="507553" y="43730"/>
                  </a:cubicBezTo>
                  <a:cubicBezTo>
                    <a:pt x="435014" y="55183"/>
                    <a:pt x="394653" y="67182"/>
                    <a:pt x="356475" y="119541"/>
                  </a:cubicBezTo>
                  <a:cubicBezTo>
                    <a:pt x="337931" y="145176"/>
                    <a:pt x="307388" y="150084"/>
                    <a:pt x="275209" y="140267"/>
                  </a:cubicBezTo>
                  <a:cubicBezTo>
                    <a:pt x="244121" y="130995"/>
                    <a:pt x="204306" y="116269"/>
                    <a:pt x="170490" y="121178"/>
                  </a:cubicBezTo>
                  <a:cubicBezTo>
                    <a:pt x="114859" y="128813"/>
                    <a:pt x="91406" y="163174"/>
                    <a:pt x="66317" y="210625"/>
                  </a:cubicBezTo>
                  <a:cubicBezTo>
                    <a:pt x="55409" y="231896"/>
                    <a:pt x="34684" y="262439"/>
                    <a:pt x="12867" y="245531"/>
                  </a:cubicBezTo>
                  <a:cubicBezTo>
                    <a:pt x="6868" y="238986"/>
                    <a:pt x="5777" y="214443"/>
                    <a:pt x="3595" y="225351"/>
                  </a:cubicBezTo>
                  <a:cubicBezTo>
                    <a:pt x="-2950" y="237350"/>
                    <a:pt x="-223" y="252076"/>
                    <a:pt x="9049" y="261893"/>
                  </a:cubicBezTo>
                  <a:cubicBezTo>
                    <a:pt x="17231" y="268984"/>
                    <a:pt x="36865" y="267893"/>
                    <a:pt x="49955" y="258621"/>
                  </a:cubicBezTo>
                  <a:cubicBezTo>
                    <a:pt x="67408" y="246622"/>
                    <a:pt x="72317" y="230805"/>
                    <a:pt x="82134" y="211716"/>
                  </a:cubicBezTo>
                  <a:cubicBezTo>
                    <a:pt x="105587" y="164265"/>
                    <a:pt x="151401" y="138631"/>
                    <a:pt x="197215" y="147357"/>
                  </a:cubicBezTo>
                  <a:cubicBezTo>
                    <a:pt x="221213" y="151721"/>
                    <a:pt x="244666" y="160447"/>
                    <a:pt x="267028" y="169174"/>
                  </a:cubicBezTo>
                  <a:cubicBezTo>
                    <a:pt x="317205" y="187718"/>
                    <a:pt x="342840" y="184445"/>
                    <a:pt x="384291" y="133722"/>
                  </a:cubicBezTo>
                  <a:cubicBezTo>
                    <a:pt x="395199" y="120632"/>
                    <a:pt x="420288" y="87362"/>
                    <a:pt x="465557" y="81908"/>
                  </a:cubicBezTo>
                  <a:cubicBezTo>
                    <a:pt x="504826" y="77000"/>
                    <a:pt x="527733" y="68273"/>
                    <a:pt x="563730" y="80817"/>
                  </a:cubicBezTo>
                  <a:cubicBezTo>
                    <a:pt x="588819" y="90089"/>
                    <a:pt x="631361" y="91726"/>
                    <a:pt x="654814" y="77545"/>
                  </a:cubicBezTo>
                  <a:cubicBezTo>
                    <a:pt x="671721" y="68273"/>
                    <a:pt x="684266" y="53547"/>
                    <a:pt x="679357" y="3173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4" name="Freeform: Shape 9">
            <a:extLst>
              <a:ext uri="{FF2B5EF4-FFF2-40B4-BE49-F238E27FC236}">
                <a16:creationId xmlns:a16="http://schemas.microsoft.com/office/drawing/2014/main" id="{97F063E2-7E64-435C-94C1-F167BE320DD8}"/>
              </a:ext>
            </a:extLst>
          </p:cNvPr>
          <p:cNvSpPr/>
          <p:nvPr/>
        </p:nvSpPr>
        <p:spPr>
          <a:xfrm>
            <a:off x="8366737" y="3169884"/>
            <a:ext cx="1120587" cy="3509580"/>
          </a:xfrm>
          <a:custGeom>
            <a:avLst/>
            <a:gdLst>
              <a:gd name="connsiteX0" fmla="*/ 1033938 w 1034239"/>
              <a:gd name="connsiteY0" fmla="*/ 2169497 h 3239145"/>
              <a:gd name="connsiteX1" fmla="*/ 1009442 w 1034239"/>
              <a:gd name="connsiteY1" fmla="*/ 2098018 h 3239145"/>
              <a:gd name="connsiteX2" fmla="*/ 1012655 w 1034239"/>
              <a:gd name="connsiteY2" fmla="*/ 2060672 h 3239145"/>
              <a:gd name="connsiteX3" fmla="*/ 1019080 w 1034239"/>
              <a:gd name="connsiteY3" fmla="*/ 2042601 h 3239145"/>
              <a:gd name="connsiteX4" fmla="*/ 988560 w 1034239"/>
              <a:gd name="connsiteY4" fmla="*/ 1976342 h 3239145"/>
              <a:gd name="connsiteX5" fmla="*/ 943585 w 1034239"/>
              <a:gd name="connsiteY5" fmla="*/ 1883579 h 3239145"/>
              <a:gd name="connsiteX6" fmla="*/ 917884 w 1034239"/>
              <a:gd name="connsiteY6" fmla="*/ 1827761 h 3239145"/>
              <a:gd name="connsiteX7" fmla="*/ 890577 w 1034239"/>
              <a:gd name="connsiteY7" fmla="*/ 1778368 h 3239145"/>
              <a:gd name="connsiteX8" fmla="*/ 829539 w 1034239"/>
              <a:gd name="connsiteY8" fmla="*/ 1693636 h 3239145"/>
              <a:gd name="connsiteX9" fmla="*/ 773319 w 1034239"/>
              <a:gd name="connsiteY9" fmla="*/ 1596055 h 3239145"/>
              <a:gd name="connsiteX10" fmla="*/ 759264 w 1034239"/>
              <a:gd name="connsiteY10" fmla="*/ 1550276 h 3239145"/>
              <a:gd name="connsiteX11" fmla="*/ 742398 w 1034239"/>
              <a:gd name="connsiteY11" fmla="*/ 1494457 h 3239145"/>
              <a:gd name="connsiteX12" fmla="*/ 737177 w 1034239"/>
              <a:gd name="connsiteY12" fmla="*/ 1358727 h 3239145"/>
              <a:gd name="connsiteX13" fmla="*/ 751634 w 1034239"/>
              <a:gd name="connsiteY13" fmla="*/ 1251909 h 3239145"/>
              <a:gd name="connsiteX14" fmla="*/ 766492 w 1034239"/>
              <a:gd name="connsiteY14" fmla="*/ 1117383 h 3239145"/>
              <a:gd name="connsiteX15" fmla="*/ 800224 w 1034239"/>
              <a:gd name="connsiteY15" fmla="*/ 1043494 h 3239145"/>
              <a:gd name="connsiteX16" fmla="*/ 821106 w 1034239"/>
              <a:gd name="connsiteY16" fmla="*/ 943101 h 3239145"/>
              <a:gd name="connsiteX17" fmla="*/ 749225 w 1034239"/>
              <a:gd name="connsiteY17" fmla="*/ 819016 h 3239145"/>
              <a:gd name="connsiteX18" fmla="*/ 740792 w 1034239"/>
              <a:gd name="connsiteY18" fmla="*/ 808174 h 3239145"/>
              <a:gd name="connsiteX19" fmla="*/ 694209 w 1034239"/>
              <a:gd name="connsiteY19" fmla="*/ 745529 h 3239145"/>
              <a:gd name="connsiteX20" fmla="*/ 687784 w 1034239"/>
              <a:gd name="connsiteY20" fmla="*/ 727056 h 3239145"/>
              <a:gd name="connsiteX21" fmla="*/ 696217 w 1034239"/>
              <a:gd name="connsiteY21" fmla="*/ 591727 h 3239145"/>
              <a:gd name="connsiteX22" fmla="*/ 674131 w 1034239"/>
              <a:gd name="connsiteY22" fmla="*/ 499366 h 3239145"/>
              <a:gd name="connsiteX23" fmla="*/ 669714 w 1034239"/>
              <a:gd name="connsiteY23" fmla="*/ 409414 h 3239145"/>
              <a:gd name="connsiteX24" fmla="*/ 666903 w 1034239"/>
              <a:gd name="connsiteY24" fmla="*/ 394556 h 3239145"/>
              <a:gd name="connsiteX25" fmla="*/ 668910 w 1034239"/>
              <a:gd name="connsiteY25" fmla="*/ 351588 h 3239145"/>
              <a:gd name="connsiteX26" fmla="*/ 665698 w 1034239"/>
              <a:gd name="connsiteY26" fmla="*/ 318258 h 3239145"/>
              <a:gd name="connsiteX27" fmla="*/ 654856 w 1034239"/>
              <a:gd name="connsiteY27" fmla="*/ 285329 h 3239145"/>
              <a:gd name="connsiteX28" fmla="*/ 646423 w 1034239"/>
              <a:gd name="connsiteY28" fmla="*/ 253605 h 3239145"/>
              <a:gd name="connsiteX29" fmla="*/ 633974 w 1034239"/>
              <a:gd name="connsiteY29" fmla="*/ 205416 h 3239145"/>
              <a:gd name="connsiteX30" fmla="*/ 621525 w 1034239"/>
              <a:gd name="connsiteY30" fmla="*/ 179314 h 3239145"/>
              <a:gd name="connsiteX31" fmla="*/ 595021 w 1034239"/>
              <a:gd name="connsiteY31" fmla="*/ 139559 h 3239145"/>
              <a:gd name="connsiteX32" fmla="*/ 594620 w 1034239"/>
              <a:gd name="connsiteY32" fmla="*/ 116669 h 3239145"/>
              <a:gd name="connsiteX33" fmla="*/ 563297 w 1034239"/>
              <a:gd name="connsiteY33" fmla="*/ 52017 h 3239145"/>
              <a:gd name="connsiteX34" fmla="*/ 544825 w 1034239"/>
              <a:gd name="connsiteY34" fmla="*/ 33544 h 3239145"/>
              <a:gd name="connsiteX35" fmla="*/ 479369 w 1034239"/>
              <a:gd name="connsiteY35" fmla="*/ 4631 h 3239145"/>
              <a:gd name="connsiteX36" fmla="*/ 455677 w 1034239"/>
              <a:gd name="connsiteY36" fmla="*/ 616 h 3239145"/>
              <a:gd name="connsiteX37" fmla="*/ 405882 w 1034239"/>
              <a:gd name="connsiteY37" fmla="*/ 1017 h 3239145"/>
              <a:gd name="connsiteX38" fmla="*/ 330387 w 1034239"/>
              <a:gd name="connsiteY38" fmla="*/ 19088 h 3239145"/>
              <a:gd name="connsiteX39" fmla="*/ 287820 w 1034239"/>
              <a:gd name="connsiteY39" fmla="*/ 50410 h 3239145"/>
              <a:gd name="connsiteX40" fmla="*/ 293041 w 1034239"/>
              <a:gd name="connsiteY40" fmla="*/ 78922 h 3239145"/>
              <a:gd name="connsiteX41" fmla="*/ 276175 w 1034239"/>
              <a:gd name="connsiteY41" fmla="*/ 96591 h 3239145"/>
              <a:gd name="connsiteX42" fmla="*/ 260513 w 1034239"/>
              <a:gd name="connsiteY42" fmla="*/ 125905 h 3239145"/>
              <a:gd name="connsiteX43" fmla="*/ 247262 w 1034239"/>
              <a:gd name="connsiteY43" fmla="*/ 176905 h 3239145"/>
              <a:gd name="connsiteX44" fmla="*/ 236018 w 1034239"/>
              <a:gd name="connsiteY44" fmla="*/ 203810 h 3239145"/>
              <a:gd name="connsiteX45" fmla="*/ 223569 w 1034239"/>
              <a:gd name="connsiteY45" fmla="*/ 271274 h 3239145"/>
              <a:gd name="connsiteX46" fmla="*/ 213931 w 1034239"/>
              <a:gd name="connsiteY46" fmla="*/ 309022 h 3239145"/>
              <a:gd name="connsiteX47" fmla="*/ 219152 w 1034239"/>
              <a:gd name="connsiteY47" fmla="*/ 369257 h 3239145"/>
              <a:gd name="connsiteX48" fmla="*/ 208711 w 1034239"/>
              <a:gd name="connsiteY48" fmla="*/ 454792 h 3239145"/>
              <a:gd name="connsiteX49" fmla="*/ 192648 w 1034239"/>
              <a:gd name="connsiteY49" fmla="*/ 535507 h 3239145"/>
              <a:gd name="connsiteX50" fmla="*/ 188632 w 1034239"/>
              <a:gd name="connsiteY50" fmla="*/ 548759 h 3239145"/>
              <a:gd name="connsiteX51" fmla="*/ 189435 w 1034239"/>
              <a:gd name="connsiteY51" fmla="*/ 606184 h 3239145"/>
              <a:gd name="connsiteX52" fmla="*/ 186223 w 1034239"/>
              <a:gd name="connsiteY52" fmla="*/ 635900 h 3239145"/>
              <a:gd name="connsiteX53" fmla="*/ 142853 w 1034239"/>
              <a:gd name="connsiteY53" fmla="*/ 673246 h 3239145"/>
              <a:gd name="connsiteX54" fmla="*/ 16359 w 1034239"/>
              <a:gd name="connsiteY54" fmla="*/ 808575 h 3239145"/>
              <a:gd name="connsiteX55" fmla="*/ 1500 w 1034239"/>
              <a:gd name="connsiteY55" fmla="*/ 864393 h 3239145"/>
              <a:gd name="connsiteX56" fmla="*/ 27602 w 1034239"/>
              <a:gd name="connsiteY56" fmla="*/ 965188 h 3239145"/>
              <a:gd name="connsiteX57" fmla="*/ 102295 w 1034239"/>
              <a:gd name="connsiteY57" fmla="*/ 1158745 h 3239145"/>
              <a:gd name="connsiteX58" fmla="*/ 182609 w 1034239"/>
              <a:gd name="connsiteY58" fmla="*/ 1305719 h 3239145"/>
              <a:gd name="connsiteX59" fmla="*/ 246458 w 1034239"/>
              <a:gd name="connsiteY59" fmla="*/ 1373585 h 3239145"/>
              <a:gd name="connsiteX60" fmla="*/ 252080 w 1034239"/>
              <a:gd name="connsiteY60" fmla="*/ 1391655 h 3239145"/>
              <a:gd name="connsiteX61" fmla="*/ 227585 w 1034239"/>
              <a:gd name="connsiteY61" fmla="*/ 1545055 h 3239145"/>
              <a:gd name="connsiteX62" fmla="*/ 238829 w 1034239"/>
              <a:gd name="connsiteY62" fmla="*/ 1730179 h 3239145"/>
              <a:gd name="connsiteX63" fmla="*/ 209915 w 1034239"/>
              <a:gd name="connsiteY63" fmla="*/ 1842619 h 3239145"/>
              <a:gd name="connsiteX64" fmla="*/ 158916 w 1034239"/>
              <a:gd name="connsiteY64" fmla="*/ 1932571 h 3239145"/>
              <a:gd name="connsiteX65" fmla="*/ 104704 w 1034239"/>
              <a:gd name="connsiteY65" fmla="*/ 2008869 h 3239145"/>
              <a:gd name="connsiteX66" fmla="*/ 133216 w 1034239"/>
              <a:gd name="connsiteY66" fmla="*/ 2085168 h 3239145"/>
              <a:gd name="connsiteX67" fmla="*/ 239230 w 1034239"/>
              <a:gd name="connsiteY67" fmla="*/ 2100829 h 3239145"/>
              <a:gd name="connsiteX68" fmla="*/ 352473 w 1034239"/>
              <a:gd name="connsiteY68" fmla="*/ 2108057 h 3239145"/>
              <a:gd name="connsiteX69" fmla="*/ 376969 w 1034239"/>
              <a:gd name="connsiteY69" fmla="*/ 2129742 h 3239145"/>
              <a:gd name="connsiteX70" fmla="*/ 378173 w 1034239"/>
              <a:gd name="connsiteY70" fmla="*/ 2203229 h 3239145"/>
              <a:gd name="connsiteX71" fmla="*/ 374961 w 1034239"/>
              <a:gd name="connsiteY71" fmla="*/ 2267480 h 3239145"/>
              <a:gd name="connsiteX72" fmla="*/ 365323 w 1034239"/>
              <a:gd name="connsiteY72" fmla="*/ 2334944 h 3239145"/>
              <a:gd name="connsiteX73" fmla="*/ 335607 w 1034239"/>
              <a:gd name="connsiteY73" fmla="*/ 2461037 h 3239145"/>
              <a:gd name="connsiteX74" fmla="*/ 317938 w 1034239"/>
              <a:gd name="connsiteY74" fmla="*/ 2479911 h 3239145"/>
              <a:gd name="connsiteX75" fmla="*/ 331993 w 1034239"/>
              <a:gd name="connsiteY75" fmla="*/ 2497982 h 3239145"/>
              <a:gd name="connsiteX76" fmla="*/ 340426 w 1034239"/>
              <a:gd name="connsiteY76" fmla="*/ 2564643 h 3239145"/>
              <a:gd name="connsiteX77" fmla="*/ 372953 w 1034239"/>
              <a:gd name="connsiteY77" fmla="*/ 2713224 h 3239145"/>
              <a:gd name="connsiteX78" fmla="*/ 404276 w 1034239"/>
              <a:gd name="connsiteY78" fmla="*/ 2861002 h 3239145"/>
              <a:gd name="connsiteX79" fmla="*/ 404276 w 1034239"/>
              <a:gd name="connsiteY79" fmla="*/ 2897544 h 3239145"/>
              <a:gd name="connsiteX80" fmla="*/ 385000 w 1034239"/>
              <a:gd name="connsiteY80" fmla="*/ 3018417 h 3239145"/>
              <a:gd name="connsiteX81" fmla="*/ 378173 w 1034239"/>
              <a:gd name="connsiteY81" fmla="*/ 3040905 h 3239145"/>
              <a:gd name="connsiteX82" fmla="*/ 372551 w 1034239"/>
              <a:gd name="connsiteY82" fmla="*/ 3070220 h 3239145"/>
              <a:gd name="connsiteX83" fmla="*/ 391425 w 1034239"/>
              <a:gd name="connsiteY83" fmla="*/ 3124030 h 3239145"/>
              <a:gd name="connsiteX84" fmla="*/ 418331 w 1034239"/>
              <a:gd name="connsiteY84" fmla="*/ 3213982 h 3239145"/>
              <a:gd name="connsiteX85" fmla="*/ 431984 w 1034239"/>
              <a:gd name="connsiteY85" fmla="*/ 3228439 h 3239145"/>
              <a:gd name="connsiteX86" fmla="*/ 436401 w 1034239"/>
              <a:gd name="connsiteY86" fmla="*/ 3212376 h 3239145"/>
              <a:gd name="connsiteX87" fmla="*/ 436803 w 1034239"/>
              <a:gd name="connsiteY87" fmla="*/ 3137684 h 3239145"/>
              <a:gd name="connsiteX88" fmla="*/ 444031 w 1034239"/>
              <a:gd name="connsiteY88" fmla="*/ 3117605 h 3239145"/>
              <a:gd name="connsiteX89" fmla="*/ 467322 w 1034239"/>
              <a:gd name="connsiteY89" fmla="*/ 3125636 h 3239145"/>
              <a:gd name="connsiteX90" fmla="*/ 512298 w 1034239"/>
              <a:gd name="connsiteY90" fmla="*/ 3169006 h 3239145"/>
              <a:gd name="connsiteX91" fmla="*/ 600644 w 1034239"/>
              <a:gd name="connsiteY91" fmla="*/ 3220809 h 3239145"/>
              <a:gd name="connsiteX92" fmla="*/ 704650 w 1034239"/>
              <a:gd name="connsiteY92" fmla="*/ 3238076 h 3239145"/>
              <a:gd name="connsiteX93" fmla="*/ 792193 w 1034239"/>
              <a:gd name="connsiteY93" fmla="*/ 3223218 h 3239145"/>
              <a:gd name="connsiteX94" fmla="*/ 800626 w 1034239"/>
              <a:gd name="connsiteY94" fmla="*/ 3209565 h 3239145"/>
              <a:gd name="connsiteX95" fmla="*/ 763280 w 1034239"/>
              <a:gd name="connsiteY95" fmla="*/ 3165392 h 3239145"/>
              <a:gd name="connsiteX96" fmla="*/ 748421 w 1034239"/>
              <a:gd name="connsiteY96" fmla="*/ 3157762 h 3239145"/>
              <a:gd name="connsiteX97" fmla="*/ 733965 w 1034239"/>
              <a:gd name="connsiteY97" fmla="*/ 3149329 h 3239145"/>
              <a:gd name="connsiteX98" fmla="*/ 691398 w 1034239"/>
              <a:gd name="connsiteY98" fmla="*/ 3131258 h 3239145"/>
              <a:gd name="connsiteX99" fmla="*/ 650840 w 1034239"/>
              <a:gd name="connsiteY99" fmla="*/ 3028456 h 3239145"/>
              <a:gd name="connsiteX100" fmla="*/ 700635 w 1034239"/>
              <a:gd name="connsiteY100" fmla="*/ 3015606 h 3239145"/>
              <a:gd name="connsiteX101" fmla="*/ 750028 w 1034239"/>
              <a:gd name="connsiteY101" fmla="*/ 3098330 h 3239145"/>
              <a:gd name="connsiteX102" fmla="*/ 799822 w 1034239"/>
              <a:gd name="connsiteY102" fmla="*/ 3173825 h 3239145"/>
              <a:gd name="connsiteX103" fmla="*/ 879333 w 1034239"/>
              <a:gd name="connsiteY103" fmla="*/ 3195108 h 3239145"/>
              <a:gd name="connsiteX104" fmla="*/ 948403 w 1034239"/>
              <a:gd name="connsiteY104" fmla="*/ 3186675 h 3239145"/>
              <a:gd name="connsiteX105" fmla="*/ 960049 w 1034239"/>
              <a:gd name="connsiteY105" fmla="*/ 3159770 h 3239145"/>
              <a:gd name="connsiteX106" fmla="*/ 924309 w 1034239"/>
              <a:gd name="connsiteY106" fmla="*/ 3132865 h 3239145"/>
              <a:gd name="connsiteX107" fmla="*/ 888971 w 1034239"/>
              <a:gd name="connsiteY107" fmla="*/ 3106361 h 3239145"/>
              <a:gd name="connsiteX108" fmla="*/ 885357 w 1034239"/>
              <a:gd name="connsiteY108" fmla="*/ 3049740 h 3239145"/>
              <a:gd name="connsiteX109" fmla="*/ 897806 w 1034239"/>
              <a:gd name="connsiteY109" fmla="*/ 2938103 h 3239145"/>
              <a:gd name="connsiteX110" fmla="*/ 901018 w 1034239"/>
              <a:gd name="connsiteY110" fmla="*/ 2847348 h 3239145"/>
              <a:gd name="connsiteX111" fmla="*/ 928727 w 1034239"/>
              <a:gd name="connsiteY111" fmla="*/ 2644154 h 3239145"/>
              <a:gd name="connsiteX112" fmla="*/ 937561 w 1034239"/>
              <a:gd name="connsiteY112" fmla="*/ 2606004 h 3239145"/>
              <a:gd name="connsiteX113" fmla="*/ 967679 w 1034239"/>
              <a:gd name="connsiteY113" fmla="*/ 2422487 h 3239145"/>
              <a:gd name="connsiteX114" fmla="*/ 1021088 w 1034239"/>
              <a:gd name="connsiteY114" fmla="*/ 2219694 h 3239145"/>
              <a:gd name="connsiteX115" fmla="*/ 1033938 w 1034239"/>
              <a:gd name="connsiteY115" fmla="*/ 2169497 h 3239145"/>
              <a:gd name="connsiteX116" fmla="*/ 348457 w 1034239"/>
              <a:gd name="connsiteY116" fmla="*/ 1170390 h 3239145"/>
              <a:gd name="connsiteX117" fmla="*/ 298261 w 1034239"/>
              <a:gd name="connsiteY117" fmla="*/ 1257933 h 3239145"/>
              <a:gd name="connsiteX118" fmla="*/ 285009 w 1034239"/>
              <a:gd name="connsiteY118" fmla="*/ 1269980 h 3239145"/>
              <a:gd name="connsiteX119" fmla="*/ 277379 w 1034239"/>
              <a:gd name="connsiteY119" fmla="*/ 1257933 h 3239145"/>
              <a:gd name="connsiteX120" fmla="*/ 215136 w 1034239"/>
              <a:gd name="connsiteY120" fmla="*/ 1032651 h 3239145"/>
              <a:gd name="connsiteX121" fmla="*/ 195057 w 1034239"/>
              <a:gd name="connsiteY121" fmla="*/ 907763 h 3239145"/>
              <a:gd name="connsiteX122" fmla="*/ 201884 w 1034239"/>
              <a:gd name="connsiteY122" fmla="*/ 892102 h 3239145"/>
              <a:gd name="connsiteX123" fmla="*/ 273364 w 1034239"/>
              <a:gd name="connsiteY123" fmla="*/ 837087 h 3239145"/>
              <a:gd name="connsiteX124" fmla="*/ 325969 w 1034239"/>
              <a:gd name="connsiteY124" fmla="*/ 958361 h 3239145"/>
              <a:gd name="connsiteX125" fmla="*/ 365323 w 1034239"/>
              <a:gd name="connsiteY125" fmla="*/ 1073210 h 3239145"/>
              <a:gd name="connsiteX126" fmla="*/ 348457 w 1034239"/>
              <a:gd name="connsiteY126" fmla="*/ 1170390 h 3239145"/>
              <a:gd name="connsiteX127" fmla="*/ 814681 w 1034239"/>
              <a:gd name="connsiteY127" fmla="*/ 2290772 h 3239145"/>
              <a:gd name="connsiteX128" fmla="*/ 751232 w 1034239"/>
              <a:gd name="connsiteY128" fmla="*/ 2514045 h 3239145"/>
              <a:gd name="connsiteX129" fmla="*/ 758461 w 1034239"/>
              <a:gd name="connsiteY129" fmla="*/ 2565446 h 3239145"/>
              <a:gd name="connsiteX130" fmla="*/ 764083 w 1034239"/>
              <a:gd name="connsiteY130" fmla="*/ 2709208 h 3239145"/>
              <a:gd name="connsiteX131" fmla="*/ 750429 w 1034239"/>
              <a:gd name="connsiteY131" fmla="*/ 2824860 h 3239145"/>
              <a:gd name="connsiteX132" fmla="*/ 695013 w 1034239"/>
              <a:gd name="connsiteY132" fmla="*/ 2879875 h 3239145"/>
              <a:gd name="connsiteX133" fmla="*/ 641202 w 1034239"/>
              <a:gd name="connsiteY133" fmla="*/ 2948142 h 3239145"/>
              <a:gd name="connsiteX134" fmla="*/ 625139 w 1034239"/>
              <a:gd name="connsiteY134" fmla="*/ 3010787 h 3239145"/>
              <a:gd name="connsiteX135" fmla="*/ 600644 w 1034239"/>
              <a:gd name="connsiteY135" fmla="*/ 3009181 h 3239145"/>
              <a:gd name="connsiteX136" fmla="*/ 568919 w 1034239"/>
              <a:gd name="connsiteY136" fmla="*/ 2885497 h 3239145"/>
              <a:gd name="connsiteX137" fmla="*/ 558479 w 1034239"/>
              <a:gd name="connsiteY137" fmla="*/ 2832892 h 3239145"/>
              <a:gd name="connsiteX138" fmla="*/ 545628 w 1034239"/>
              <a:gd name="connsiteY138" fmla="*/ 2736113 h 3239145"/>
              <a:gd name="connsiteX139" fmla="*/ 527558 w 1034239"/>
              <a:gd name="connsiteY139" fmla="*/ 2626886 h 3239145"/>
              <a:gd name="connsiteX140" fmla="*/ 523140 w 1034239"/>
              <a:gd name="connsiteY140" fmla="*/ 2505210 h 3239145"/>
              <a:gd name="connsiteX141" fmla="*/ 522739 w 1034239"/>
              <a:gd name="connsiteY141" fmla="*/ 2414455 h 3239145"/>
              <a:gd name="connsiteX142" fmla="*/ 528361 w 1034239"/>
              <a:gd name="connsiteY142" fmla="*/ 2393172 h 3239145"/>
              <a:gd name="connsiteX143" fmla="*/ 579360 w 1034239"/>
              <a:gd name="connsiteY143" fmla="*/ 2259449 h 3239145"/>
              <a:gd name="connsiteX144" fmla="*/ 607069 w 1034239"/>
              <a:gd name="connsiteY144" fmla="*/ 2177930 h 3239145"/>
              <a:gd name="connsiteX145" fmla="*/ 610281 w 1034239"/>
              <a:gd name="connsiteY145" fmla="*/ 2162671 h 3239145"/>
              <a:gd name="connsiteX146" fmla="*/ 638793 w 1034239"/>
              <a:gd name="connsiteY146" fmla="*/ 2138576 h 3239145"/>
              <a:gd name="connsiteX147" fmla="*/ 754043 w 1034239"/>
              <a:gd name="connsiteY147" fmla="*/ 2140986 h 3239145"/>
              <a:gd name="connsiteX148" fmla="*/ 774524 w 1034239"/>
              <a:gd name="connsiteY148" fmla="*/ 2151025 h 3239145"/>
              <a:gd name="connsiteX149" fmla="*/ 822712 w 1034239"/>
              <a:gd name="connsiteY149" fmla="*/ 2255032 h 3239145"/>
              <a:gd name="connsiteX150" fmla="*/ 825121 w 1034239"/>
              <a:gd name="connsiteY150" fmla="*/ 2264670 h 3239145"/>
              <a:gd name="connsiteX151" fmla="*/ 814681 w 1034239"/>
              <a:gd name="connsiteY151" fmla="*/ 2290772 h 3239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034239" h="3239145">
                <a:moveTo>
                  <a:pt x="1033938" y="2169497"/>
                </a:moveTo>
                <a:cubicBezTo>
                  <a:pt x="1031127" y="2143395"/>
                  <a:pt x="1021088" y="2120506"/>
                  <a:pt x="1009442" y="2098018"/>
                </a:cubicBezTo>
                <a:cubicBezTo>
                  <a:pt x="1002615" y="2084766"/>
                  <a:pt x="999001" y="2072719"/>
                  <a:pt x="1012655" y="2060672"/>
                </a:cubicBezTo>
                <a:cubicBezTo>
                  <a:pt x="1016670" y="2057058"/>
                  <a:pt x="1023096" y="2051034"/>
                  <a:pt x="1019080" y="2042601"/>
                </a:cubicBezTo>
                <a:cubicBezTo>
                  <a:pt x="1008639" y="2020916"/>
                  <a:pt x="997797" y="1998830"/>
                  <a:pt x="988560" y="1976342"/>
                </a:cubicBezTo>
                <a:cubicBezTo>
                  <a:pt x="975710" y="1944618"/>
                  <a:pt x="949608" y="1919319"/>
                  <a:pt x="943585" y="1883579"/>
                </a:cubicBezTo>
                <a:cubicBezTo>
                  <a:pt x="939970" y="1863099"/>
                  <a:pt x="926719" y="1846233"/>
                  <a:pt x="917884" y="1827761"/>
                </a:cubicBezTo>
                <a:cubicBezTo>
                  <a:pt x="909853" y="1810493"/>
                  <a:pt x="902223" y="1792021"/>
                  <a:pt x="890577" y="1778368"/>
                </a:cubicBezTo>
                <a:cubicBezTo>
                  <a:pt x="868089" y="1751463"/>
                  <a:pt x="846806" y="1724156"/>
                  <a:pt x="829539" y="1693636"/>
                </a:cubicBezTo>
                <a:cubicBezTo>
                  <a:pt x="811066" y="1661109"/>
                  <a:pt x="784964" y="1633401"/>
                  <a:pt x="773319" y="1596055"/>
                </a:cubicBezTo>
                <a:cubicBezTo>
                  <a:pt x="768500" y="1580795"/>
                  <a:pt x="766894" y="1563528"/>
                  <a:pt x="759264" y="1550276"/>
                </a:cubicBezTo>
                <a:cubicBezTo>
                  <a:pt x="749225" y="1532205"/>
                  <a:pt x="745209" y="1514134"/>
                  <a:pt x="742398" y="1494457"/>
                </a:cubicBezTo>
                <a:cubicBezTo>
                  <a:pt x="736374" y="1449482"/>
                  <a:pt x="736374" y="1404104"/>
                  <a:pt x="737177" y="1358727"/>
                </a:cubicBezTo>
                <a:cubicBezTo>
                  <a:pt x="737981" y="1322184"/>
                  <a:pt x="750028" y="1288050"/>
                  <a:pt x="751634" y="1251909"/>
                </a:cubicBezTo>
                <a:cubicBezTo>
                  <a:pt x="753642" y="1206531"/>
                  <a:pt x="754043" y="1161556"/>
                  <a:pt x="766492" y="1117383"/>
                </a:cubicBezTo>
                <a:cubicBezTo>
                  <a:pt x="773720" y="1090879"/>
                  <a:pt x="782555" y="1065982"/>
                  <a:pt x="800224" y="1043494"/>
                </a:cubicBezTo>
                <a:cubicBezTo>
                  <a:pt x="823113" y="1014179"/>
                  <a:pt x="827129" y="978841"/>
                  <a:pt x="821106" y="943101"/>
                </a:cubicBezTo>
                <a:cubicBezTo>
                  <a:pt x="812673" y="892905"/>
                  <a:pt x="794200" y="848331"/>
                  <a:pt x="749225" y="819016"/>
                </a:cubicBezTo>
                <a:cubicBezTo>
                  <a:pt x="745610" y="816607"/>
                  <a:pt x="742799" y="812189"/>
                  <a:pt x="740792" y="808174"/>
                </a:cubicBezTo>
                <a:cubicBezTo>
                  <a:pt x="728744" y="784883"/>
                  <a:pt x="712682" y="764001"/>
                  <a:pt x="694209" y="745529"/>
                </a:cubicBezTo>
                <a:cubicBezTo>
                  <a:pt x="688989" y="740308"/>
                  <a:pt x="687383" y="735088"/>
                  <a:pt x="687784" y="727056"/>
                </a:cubicBezTo>
                <a:cubicBezTo>
                  <a:pt x="690595" y="681679"/>
                  <a:pt x="692202" y="636703"/>
                  <a:pt x="696217" y="591727"/>
                </a:cubicBezTo>
                <a:cubicBezTo>
                  <a:pt x="699028" y="560003"/>
                  <a:pt x="680154" y="530287"/>
                  <a:pt x="674131" y="499366"/>
                </a:cubicBezTo>
                <a:cubicBezTo>
                  <a:pt x="668509" y="469650"/>
                  <a:pt x="650840" y="440335"/>
                  <a:pt x="669714" y="409414"/>
                </a:cubicBezTo>
                <a:cubicBezTo>
                  <a:pt x="672926" y="404194"/>
                  <a:pt x="669312" y="399375"/>
                  <a:pt x="666903" y="394556"/>
                </a:cubicBezTo>
                <a:cubicBezTo>
                  <a:pt x="660076" y="379698"/>
                  <a:pt x="662485" y="365643"/>
                  <a:pt x="668910" y="351588"/>
                </a:cubicBezTo>
                <a:cubicBezTo>
                  <a:pt x="674532" y="339541"/>
                  <a:pt x="672123" y="324281"/>
                  <a:pt x="665698" y="318258"/>
                </a:cubicBezTo>
                <a:cubicBezTo>
                  <a:pt x="655257" y="307817"/>
                  <a:pt x="656060" y="296573"/>
                  <a:pt x="654856" y="285329"/>
                </a:cubicBezTo>
                <a:cubicBezTo>
                  <a:pt x="653249" y="274085"/>
                  <a:pt x="650037" y="264046"/>
                  <a:pt x="646423" y="253605"/>
                </a:cubicBezTo>
                <a:cubicBezTo>
                  <a:pt x="641202" y="237944"/>
                  <a:pt x="631966" y="223487"/>
                  <a:pt x="633974" y="205416"/>
                </a:cubicBezTo>
                <a:cubicBezTo>
                  <a:pt x="635179" y="195377"/>
                  <a:pt x="628352" y="186944"/>
                  <a:pt x="621525" y="179314"/>
                </a:cubicBezTo>
                <a:cubicBezTo>
                  <a:pt x="611084" y="167267"/>
                  <a:pt x="601045" y="154819"/>
                  <a:pt x="595021" y="139559"/>
                </a:cubicBezTo>
                <a:cubicBezTo>
                  <a:pt x="591407" y="131126"/>
                  <a:pt x="599037" y="125504"/>
                  <a:pt x="594620" y="116669"/>
                </a:cubicBezTo>
                <a:cubicBezTo>
                  <a:pt x="583778" y="95386"/>
                  <a:pt x="574541" y="73300"/>
                  <a:pt x="563297" y="52017"/>
                </a:cubicBezTo>
                <a:cubicBezTo>
                  <a:pt x="558479" y="43182"/>
                  <a:pt x="554061" y="35151"/>
                  <a:pt x="544825" y="33544"/>
                </a:cubicBezTo>
                <a:cubicBezTo>
                  <a:pt x="520329" y="29930"/>
                  <a:pt x="500652" y="15474"/>
                  <a:pt x="479369" y="4631"/>
                </a:cubicBezTo>
                <a:cubicBezTo>
                  <a:pt x="471739" y="616"/>
                  <a:pt x="463708" y="-991"/>
                  <a:pt x="455677" y="616"/>
                </a:cubicBezTo>
                <a:cubicBezTo>
                  <a:pt x="438811" y="3427"/>
                  <a:pt x="422346" y="-188"/>
                  <a:pt x="405882" y="1017"/>
                </a:cubicBezTo>
                <a:cubicBezTo>
                  <a:pt x="380181" y="3025"/>
                  <a:pt x="353276" y="-1794"/>
                  <a:pt x="330387" y="19088"/>
                </a:cubicBezTo>
                <a:cubicBezTo>
                  <a:pt x="317938" y="30332"/>
                  <a:pt x="311111" y="49607"/>
                  <a:pt x="287820" y="50410"/>
                </a:cubicBezTo>
                <a:cubicBezTo>
                  <a:pt x="309103" y="58843"/>
                  <a:pt x="299466" y="69686"/>
                  <a:pt x="293041" y="78922"/>
                </a:cubicBezTo>
                <a:cubicBezTo>
                  <a:pt x="288222" y="85347"/>
                  <a:pt x="282198" y="90969"/>
                  <a:pt x="276175" y="96591"/>
                </a:cubicBezTo>
                <a:cubicBezTo>
                  <a:pt x="266938" y="104221"/>
                  <a:pt x="260513" y="113457"/>
                  <a:pt x="260513" y="125905"/>
                </a:cubicBezTo>
                <a:cubicBezTo>
                  <a:pt x="260513" y="144378"/>
                  <a:pt x="253687" y="160441"/>
                  <a:pt x="247262" y="176905"/>
                </a:cubicBezTo>
                <a:cubicBezTo>
                  <a:pt x="243647" y="186141"/>
                  <a:pt x="234813" y="192968"/>
                  <a:pt x="236018" y="203810"/>
                </a:cubicBezTo>
                <a:cubicBezTo>
                  <a:pt x="238427" y="227503"/>
                  <a:pt x="227585" y="248786"/>
                  <a:pt x="223569" y="271274"/>
                </a:cubicBezTo>
                <a:cubicBezTo>
                  <a:pt x="221159" y="284124"/>
                  <a:pt x="210317" y="298982"/>
                  <a:pt x="213931" y="309022"/>
                </a:cubicBezTo>
                <a:cubicBezTo>
                  <a:pt x="221159" y="329502"/>
                  <a:pt x="215136" y="349580"/>
                  <a:pt x="219152" y="369257"/>
                </a:cubicBezTo>
                <a:cubicBezTo>
                  <a:pt x="225577" y="399375"/>
                  <a:pt x="218750" y="427083"/>
                  <a:pt x="208711" y="454792"/>
                </a:cubicBezTo>
                <a:cubicBezTo>
                  <a:pt x="199073" y="480894"/>
                  <a:pt x="187829" y="506594"/>
                  <a:pt x="192648" y="535507"/>
                </a:cubicBezTo>
                <a:cubicBezTo>
                  <a:pt x="193451" y="540326"/>
                  <a:pt x="191042" y="544743"/>
                  <a:pt x="188632" y="548759"/>
                </a:cubicBezTo>
                <a:cubicBezTo>
                  <a:pt x="177388" y="568035"/>
                  <a:pt x="176987" y="586908"/>
                  <a:pt x="189435" y="606184"/>
                </a:cubicBezTo>
                <a:cubicBezTo>
                  <a:pt x="196664" y="616625"/>
                  <a:pt x="195057" y="625459"/>
                  <a:pt x="186223" y="635900"/>
                </a:cubicBezTo>
                <a:cubicBezTo>
                  <a:pt x="173373" y="650356"/>
                  <a:pt x="157711" y="661199"/>
                  <a:pt x="142853" y="673246"/>
                </a:cubicBezTo>
                <a:cubicBezTo>
                  <a:pt x="93862" y="711797"/>
                  <a:pt x="50090" y="755969"/>
                  <a:pt x="16359" y="808575"/>
                </a:cubicBezTo>
                <a:cubicBezTo>
                  <a:pt x="5516" y="825441"/>
                  <a:pt x="-3720" y="845118"/>
                  <a:pt x="1500" y="864393"/>
                </a:cubicBezTo>
                <a:cubicBezTo>
                  <a:pt x="10737" y="897724"/>
                  <a:pt x="17563" y="931857"/>
                  <a:pt x="27602" y="965188"/>
                </a:cubicBezTo>
                <a:cubicBezTo>
                  <a:pt x="47279" y="1031848"/>
                  <a:pt x="68161" y="1098107"/>
                  <a:pt x="102295" y="1158745"/>
                </a:cubicBezTo>
                <a:cubicBezTo>
                  <a:pt x="129601" y="1207335"/>
                  <a:pt x="150081" y="1259940"/>
                  <a:pt x="182609" y="1305719"/>
                </a:cubicBezTo>
                <a:cubicBezTo>
                  <a:pt x="200679" y="1331821"/>
                  <a:pt x="223167" y="1353105"/>
                  <a:pt x="246458" y="1373585"/>
                </a:cubicBezTo>
                <a:cubicBezTo>
                  <a:pt x="253687" y="1380010"/>
                  <a:pt x="254891" y="1383222"/>
                  <a:pt x="252080" y="1391655"/>
                </a:cubicBezTo>
                <a:cubicBezTo>
                  <a:pt x="236018" y="1441450"/>
                  <a:pt x="223167" y="1491646"/>
                  <a:pt x="227585" y="1545055"/>
                </a:cubicBezTo>
                <a:cubicBezTo>
                  <a:pt x="233207" y="1606897"/>
                  <a:pt x="238829" y="1668337"/>
                  <a:pt x="238829" y="1730179"/>
                </a:cubicBezTo>
                <a:cubicBezTo>
                  <a:pt x="238829" y="1770738"/>
                  <a:pt x="232805" y="1807682"/>
                  <a:pt x="209915" y="1842619"/>
                </a:cubicBezTo>
                <a:cubicBezTo>
                  <a:pt x="191443" y="1871532"/>
                  <a:pt x="178995" y="1904059"/>
                  <a:pt x="158916" y="1932571"/>
                </a:cubicBezTo>
                <a:cubicBezTo>
                  <a:pt x="140845" y="1957870"/>
                  <a:pt x="125586" y="1985176"/>
                  <a:pt x="104704" y="2008869"/>
                </a:cubicBezTo>
                <a:cubicBezTo>
                  <a:pt x="79405" y="2038184"/>
                  <a:pt x="94665" y="2083160"/>
                  <a:pt x="133216" y="2085168"/>
                </a:cubicBezTo>
                <a:cubicBezTo>
                  <a:pt x="169357" y="2087175"/>
                  <a:pt x="204293" y="2091994"/>
                  <a:pt x="239230" y="2100829"/>
                </a:cubicBezTo>
                <a:cubicBezTo>
                  <a:pt x="276175" y="2110467"/>
                  <a:pt x="314324" y="2111270"/>
                  <a:pt x="352473" y="2108057"/>
                </a:cubicBezTo>
                <a:cubicBezTo>
                  <a:pt x="369741" y="2106451"/>
                  <a:pt x="376567" y="2113278"/>
                  <a:pt x="376969" y="2129742"/>
                </a:cubicBezTo>
                <a:cubicBezTo>
                  <a:pt x="376969" y="2154238"/>
                  <a:pt x="377370" y="2178733"/>
                  <a:pt x="378173" y="2203229"/>
                </a:cubicBezTo>
                <a:cubicBezTo>
                  <a:pt x="378977" y="2224914"/>
                  <a:pt x="370544" y="2247000"/>
                  <a:pt x="374961" y="2267480"/>
                </a:cubicBezTo>
                <a:cubicBezTo>
                  <a:pt x="380181" y="2292378"/>
                  <a:pt x="373756" y="2313661"/>
                  <a:pt x="365323" y="2334944"/>
                </a:cubicBezTo>
                <a:cubicBezTo>
                  <a:pt x="349662" y="2375904"/>
                  <a:pt x="344843" y="2418873"/>
                  <a:pt x="335607" y="2461037"/>
                </a:cubicBezTo>
                <a:cubicBezTo>
                  <a:pt x="333198" y="2471478"/>
                  <a:pt x="331591" y="2479911"/>
                  <a:pt x="317938" y="2479911"/>
                </a:cubicBezTo>
                <a:cubicBezTo>
                  <a:pt x="322757" y="2487139"/>
                  <a:pt x="332796" y="2487943"/>
                  <a:pt x="331993" y="2497982"/>
                </a:cubicBezTo>
                <a:cubicBezTo>
                  <a:pt x="330387" y="2520871"/>
                  <a:pt x="337615" y="2542556"/>
                  <a:pt x="340426" y="2564643"/>
                </a:cubicBezTo>
                <a:cubicBezTo>
                  <a:pt x="347253" y="2615241"/>
                  <a:pt x="358497" y="2664634"/>
                  <a:pt x="372953" y="2713224"/>
                </a:cubicBezTo>
                <a:cubicBezTo>
                  <a:pt x="387410" y="2761814"/>
                  <a:pt x="392630" y="2812010"/>
                  <a:pt x="404276" y="2861002"/>
                </a:cubicBezTo>
                <a:cubicBezTo>
                  <a:pt x="407087" y="2872647"/>
                  <a:pt x="407890" y="2885899"/>
                  <a:pt x="404276" y="2897544"/>
                </a:cubicBezTo>
                <a:cubicBezTo>
                  <a:pt x="391425" y="2936898"/>
                  <a:pt x="381386" y="2976654"/>
                  <a:pt x="385000" y="3018417"/>
                </a:cubicBezTo>
                <a:cubicBezTo>
                  <a:pt x="385803" y="3026850"/>
                  <a:pt x="384599" y="3036488"/>
                  <a:pt x="378173" y="3040905"/>
                </a:cubicBezTo>
                <a:cubicBezTo>
                  <a:pt x="366126" y="3049740"/>
                  <a:pt x="368937" y="3059779"/>
                  <a:pt x="372551" y="3070220"/>
                </a:cubicBezTo>
                <a:cubicBezTo>
                  <a:pt x="379378" y="3087889"/>
                  <a:pt x="386606" y="3105558"/>
                  <a:pt x="391425" y="3124030"/>
                </a:cubicBezTo>
                <a:cubicBezTo>
                  <a:pt x="399457" y="3154148"/>
                  <a:pt x="409094" y="3183864"/>
                  <a:pt x="418331" y="3213982"/>
                </a:cubicBezTo>
                <a:cubicBezTo>
                  <a:pt x="420338" y="3221210"/>
                  <a:pt x="421543" y="3230446"/>
                  <a:pt x="431984" y="3228439"/>
                </a:cubicBezTo>
                <a:cubicBezTo>
                  <a:pt x="441622" y="3226431"/>
                  <a:pt x="436401" y="3217596"/>
                  <a:pt x="436401" y="3212376"/>
                </a:cubicBezTo>
                <a:cubicBezTo>
                  <a:pt x="436803" y="3187478"/>
                  <a:pt x="436401" y="3162581"/>
                  <a:pt x="436803" y="3137684"/>
                </a:cubicBezTo>
                <a:cubicBezTo>
                  <a:pt x="436803" y="3130455"/>
                  <a:pt x="436803" y="3120818"/>
                  <a:pt x="444031" y="3117605"/>
                </a:cubicBezTo>
                <a:cubicBezTo>
                  <a:pt x="452464" y="3113991"/>
                  <a:pt x="460495" y="3118810"/>
                  <a:pt x="467322" y="3125636"/>
                </a:cubicBezTo>
                <a:cubicBezTo>
                  <a:pt x="482180" y="3140495"/>
                  <a:pt x="497841" y="3154550"/>
                  <a:pt x="512298" y="3169006"/>
                </a:cubicBezTo>
                <a:cubicBezTo>
                  <a:pt x="537195" y="3194305"/>
                  <a:pt x="567313" y="3211573"/>
                  <a:pt x="600644" y="3220809"/>
                </a:cubicBezTo>
                <a:cubicBezTo>
                  <a:pt x="634375" y="3230446"/>
                  <a:pt x="669714" y="3235265"/>
                  <a:pt x="704650" y="3238076"/>
                </a:cubicBezTo>
                <a:cubicBezTo>
                  <a:pt x="735170" y="3240486"/>
                  <a:pt x="764886" y="3240084"/>
                  <a:pt x="792193" y="3223218"/>
                </a:cubicBezTo>
                <a:cubicBezTo>
                  <a:pt x="797413" y="3220005"/>
                  <a:pt x="800626" y="3216391"/>
                  <a:pt x="800626" y="3209565"/>
                </a:cubicBezTo>
                <a:cubicBezTo>
                  <a:pt x="801429" y="3187880"/>
                  <a:pt x="784964" y="3167400"/>
                  <a:pt x="763280" y="3165392"/>
                </a:cubicBezTo>
                <a:cubicBezTo>
                  <a:pt x="756854" y="3164589"/>
                  <a:pt x="751634" y="3162982"/>
                  <a:pt x="748421" y="3157762"/>
                </a:cubicBezTo>
                <a:cubicBezTo>
                  <a:pt x="744807" y="3152140"/>
                  <a:pt x="739988" y="3149329"/>
                  <a:pt x="733965" y="3149329"/>
                </a:cubicBezTo>
                <a:cubicBezTo>
                  <a:pt x="717099" y="3148927"/>
                  <a:pt x="703847" y="3140495"/>
                  <a:pt x="691398" y="3131258"/>
                </a:cubicBezTo>
                <a:cubicBezTo>
                  <a:pt x="665698" y="3111581"/>
                  <a:pt x="634375" y="3066606"/>
                  <a:pt x="650840" y="3028456"/>
                </a:cubicBezTo>
                <a:cubicBezTo>
                  <a:pt x="665698" y="2993921"/>
                  <a:pt x="669714" y="2991110"/>
                  <a:pt x="700635" y="3015606"/>
                </a:cubicBezTo>
                <a:cubicBezTo>
                  <a:pt x="727138" y="3036086"/>
                  <a:pt x="738784" y="3068212"/>
                  <a:pt x="750028" y="3098330"/>
                </a:cubicBezTo>
                <a:cubicBezTo>
                  <a:pt x="761272" y="3128046"/>
                  <a:pt x="772917" y="3155754"/>
                  <a:pt x="799822" y="3173825"/>
                </a:cubicBezTo>
                <a:cubicBezTo>
                  <a:pt x="823515" y="3189888"/>
                  <a:pt x="849216" y="3200329"/>
                  <a:pt x="879333" y="3195108"/>
                </a:cubicBezTo>
                <a:cubicBezTo>
                  <a:pt x="902223" y="3191092"/>
                  <a:pt x="925514" y="3190289"/>
                  <a:pt x="948403" y="3186675"/>
                </a:cubicBezTo>
                <a:cubicBezTo>
                  <a:pt x="962057" y="3184667"/>
                  <a:pt x="969285" y="3166998"/>
                  <a:pt x="960049" y="3159770"/>
                </a:cubicBezTo>
                <a:cubicBezTo>
                  <a:pt x="948403" y="3150534"/>
                  <a:pt x="938364" y="3139290"/>
                  <a:pt x="924309" y="3132865"/>
                </a:cubicBezTo>
                <a:cubicBezTo>
                  <a:pt x="910656" y="3126841"/>
                  <a:pt x="892987" y="3122022"/>
                  <a:pt x="888971" y="3106361"/>
                </a:cubicBezTo>
                <a:cubicBezTo>
                  <a:pt x="884554" y="3088290"/>
                  <a:pt x="880940" y="3068212"/>
                  <a:pt x="885357" y="3049740"/>
                </a:cubicBezTo>
                <a:cubicBezTo>
                  <a:pt x="894191" y="3012795"/>
                  <a:pt x="897806" y="2975851"/>
                  <a:pt x="897806" y="2938103"/>
                </a:cubicBezTo>
                <a:cubicBezTo>
                  <a:pt x="897404" y="2907985"/>
                  <a:pt x="897404" y="2877867"/>
                  <a:pt x="901018" y="2847348"/>
                </a:cubicBezTo>
                <a:cubicBezTo>
                  <a:pt x="909050" y="2779483"/>
                  <a:pt x="911861" y="2710814"/>
                  <a:pt x="928727" y="2644154"/>
                </a:cubicBezTo>
                <a:cubicBezTo>
                  <a:pt x="931939" y="2631303"/>
                  <a:pt x="935152" y="2618855"/>
                  <a:pt x="937561" y="2606004"/>
                </a:cubicBezTo>
                <a:cubicBezTo>
                  <a:pt x="949207" y="2544966"/>
                  <a:pt x="960049" y="2483927"/>
                  <a:pt x="967679" y="2422487"/>
                </a:cubicBezTo>
                <a:cubicBezTo>
                  <a:pt x="976513" y="2352212"/>
                  <a:pt x="995387" y="2285150"/>
                  <a:pt x="1021088" y="2219694"/>
                </a:cubicBezTo>
                <a:cubicBezTo>
                  <a:pt x="1027513" y="2202426"/>
                  <a:pt x="1035946" y="2187970"/>
                  <a:pt x="1033938" y="2169497"/>
                </a:cubicBezTo>
                <a:close/>
                <a:moveTo>
                  <a:pt x="348457" y="1170390"/>
                </a:moveTo>
                <a:cubicBezTo>
                  <a:pt x="325166" y="1195288"/>
                  <a:pt x="315127" y="1228618"/>
                  <a:pt x="298261" y="1257933"/>
                </a:cubicBezTo>
                <a:cubicBezTo>
                  <a:pt x="295048" y="1263153"/>
                  <a:pt x="293442" y="1270783"/>
                  <a:pt x="285009" y="1269980"/>
                </a:cubicBezTo>
                <a:cubicBezTo>
                  <a:pt x="277379" y="1269578"/>
                  <a:pt x="278986" y="1262350"/>
                  <a:pt x="277379" y="1257933"/>
                </a:cubicBezTo>
                <a:cubicBezTo>
                  <a:pt x="246860" y="1185650"/>
                  <a:pt x="221159" y="1112162"/>
                  <a:pt x="215136" y="1032651"/>
                </a:cubicBezTo>
                <a:cubicBezTo>
                  <a:pt x="211923" y="990487"/>
                  <a:pt x="206301" y="948723"/>
                  <a:pt x="195057" y="907763"/>
                </a:cubicBezTo>
                <a:cubicBezTo>
                  <a:pt x="192648" y="899330"/>
                  <a:pt x="196664" y="896519"/>
                  <a:pt x="201884" y="892102"/>
                </a:cubicBezTo>
                <a:cubicBezTo>
                  <a:pt x="224774" y="874031"/>
                  <a:pt x="251277" y="861181"/>
                  <a:pt x="273364" y="837087"/>
                </a:cubicBezTo>
                <a:cubicBezTo>
                  <a:pt x="284608" y="882464"/>
                  <a:pt x="313119" y="916999"/>
                  <a:pt x="325969" y="958361"/>
                </a:cubicBezTo>
                <a:cubicBezTo>
                  <a:pt x="338016" y="996912"/>
                  <a:pt x="354882" y="1034258"/>
                  <a:pt x="365323" y="1073210"/>
                </a:cubicBezTo>
                <a:cubicBezTo>
                  <a:pt x="374559" y="1107344"/>
                  <a:pt x="375362" y="1141477"/>
                  <a:pt x="348457" y="1170390"/>
                </a:cubicBezTo>
                <a:close/>
                <a:moveTo>
                  <a:pt x="814681" y="2290772"/>
                </a:moveTo>
                <a:cubicBezTo>
                  <a:pt x="773319" y="2359440"/>
                  <a:pt x="753642" y="2434534"/>
                  <a:pt x="751232" y="2514045"/>
                </a:cubicBezTo>
                <a:cubicBezTo>
                  <a:pt x="750831" y="2531714"/>
                  <a:pt x="753642" y="2549383"/>
                  <a:pt x="758461" y="2565446"/>
                </a:cubicBezTo>
                <a:cubicBezTo>
                  <a:pt x="773319" y="2613233"/>
                  <a:pt x="767295" y="2661823"/>
                  <a:pt x="764083" y="2709208"/>
                </a:cubicBezTo>
                <a:cubicBezTo>
                  <a:pt x="761673" y="2747759"/>
                  <a:pt x="758059" y="2786711"/>
                  <a:pt x="750429" y="2824860"/>
                </a:cubicBezTo>
                <a:cubicBezTo>
                  <a:pt x="746815" y="2843332"/>
                  <a:pt x="713083" y="2877064"/>
                  <a:pt x="695013" y="2879875"/>
                </a:cubicBezTo>
                <a:cubicBezTo>
                  <a:pt x="656863" y="2886301"/>
                  <a:pt x="640801" y="2909592"/>
                  <a:pt x="641202" y="2948142"/>
                </a:cubicBezTo>
                <a:cubicBezTo>
                  <a:pt x="641604" y="2969426"/>
                  <a:pt x="636785" y="2991914"/>
                  <a:pt x="625139" y="3010787"/>
                </a:cubicBezTo>
                <a:cubicBezTo>
                  <a:pt x="615903" y="3025646"/>
                  <a:pt x="608675" y="3024441"/>
                  <a:pt x="600644" y="3009181"/>
                </a:cubicBezTo>
                <a:cubicBezTo>
                  <a:pt x="580163" y="2970630"/>
                  <a:pt x="569321" y="2929670"/>
                  <a:pt x="568919" y="2885497"/>
                </a:cubicBezTo>
                <a:cubicBezTo>
                  <a:pt x="568919" y="2867427"/>
                  <a:pt x="564904" y="2849757"/>
                  <a:pt x="558479" y="2832892"/>
                </a:cubicBezTo>
                <a:cubicBezTo>
                  <a:pt x="546431" y="2801569"/>
                  <a:pt x="552455" y="2767837"/>
                  <a:pt x="545628" y="2736113"/>
                </a:cubicBezTo>
                <a:cubicBezTo>
                  <a:pt x="537998" y="2699972"/>
                  <a:pt x="533581" y="2663429"/>
                  <a:pt x="527558" y="2626886"/>
                </a:cubicBezTo>
                <a:cubicBezTo>
                  <a:pt x="520731" y="2586729"/>
                  <a:pt x="524345" y="2545769"/>
                  <a:pt x="523140" y="2505210"/>
                </a:cubicBezTo>
                <a:cubicBezTo>
                  <a:pt x="521936" y="2475092"/>
                  <a:pt x="523140" y="2444573"/>
                  <a:pt x="522739" y="2414455"/>
                </a:cubicBezTo>
                <a:cubicBezTo>
                  <a:pt x="522739" y="2406424"/>
                  <a:pt x="524345" y="2399597"/>
                  <a:pt x="528361" y="2393172"/>
                </a:cubicBezTo>
                <a:cubicBezTo>
                  <a:pt x="554061" y="2352212"/>
                  <a:pt x="561691" y="2304023"/>
                  <a:pt x="579360" y="2259449"/>
                </a:cubicBezTo>
                <a:cubicBezTo>
                  <a:pt x="589801" y="2233347"/>
                  <a:pt x="601045" y="2206040"/>
                  <a:pt x="607069" y="2177930"/>
                </a:cubicBezTo>
                <a:cubicBezTo>
                  <a:pt x="608273" y="2172710"/>
                  <a:pt x="609478" y="2167891"/>
                  <a:pt x="610281" y="2162671"/>
                </a:cubicBezTo>
                <a:cubicBezTo>
                  <a:pt x="612691" y="2137372"/>
                  <a:pt x="612691" y="2136167"/>
                  <a:pt x="638793" y="2138576"/>
                </a:cubicBezTo>
                <a:cubicBezTo>
                  <a:pt x="677343" y="2142191"/>
                  <a:pt x="715493" y="2140986"/>
                  <a:pt x="754043" y="2140986"/>
                </a:cubicBezTo>
                <a:cubicBezTo>
                  <a:pt x="762878" y="2140986"/>
                  <a:pt x="770106" y="2142592"/>
                  <a:pt x="774524" y="2151025"/>
                </a:cubicBezTo>
                <a:cubicBezTo>
                  <a:pt x="792594" y="2184757"/>
                  <a:pt x="809862" y="2218489"/>
                  <a:pt x="822712" y="2255032"/>
                </a:cubicBezTo>
                <a:cubicBezTo>
                  <a:pt x="823917" y="2258244"/>
                  <a:pt x="824318" y="2261859"/>
                  <a:pt x="825121" y="2264670"/>
                </a:cubicBezTo>
                <a:cubicBezTo>
                  <a:pt x="824318" y="2275110"/>
                  <a:pt x="819499" y="2282740"/>
                  <a:pt x="814681" y="2290772"/>
                </a:cubicBezTo>
                <a:close/>
              </a:path>
            </a:pathLst>
          </a:custGeom>
          <a:solidFill>
            <a:schemeClr val="accent1"/>
          </a:solidFill>
          <a:ln w="401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그래픽 3">
            <a:extLst>
              <a:ext uri="{FF2B5EF4-FFF2-40B4-BE49-F238E27FC236}">
                <a16:creationId xmlns:a16="http://schemas.microsoft.com/office/drawing/2014/main" id="{A7E13291-5B6B-4FCB-9B06-B16840684522}"/>
              </a:ext>
            </a:extLst>
          </p:cNvPr>
          <p:cNvSpPr/>
          <p:nvPr/>
        </p:nvSpPr>
        <p:spPr>
          <a:xfrm>
            <a:off x="7301493" y="3268716"/>
            <a:ext cx="909080" cy="3509583"/>
          </a:xfrm>
          <a:custGeom>
            <a:avLst/>
            <a:gdLst>
              <a:gd name="connsiteX0" fmla="*/ 796462 w 1777050"/>
              <a:gd name="connsiteY0" fmla="*/ 6860458 h 6860457"/>
              <a:gd name="connsiteX1" fmla="*/ 703287 w 1777050"/>
              <a:gd name="connsiteY1" fmla="*/ 6838791 h 6860457"/>
              <a:gd name="connsiteX2" fmla="*/ 600742 w 1777050"/>
              <a:gd name="connsiteY2" fmla="*/ 6810357 h 6860457"/>
              <a:gd name="connsiteX3" fmla="*/ 579466 w 1777050"/>
              <a:gd name="connsiteY3" fmla="*/ 6768779 h 6860457"/>
              <a:gd name="connsiteX4" fmla="*/ 636984 w 1777050"/>
              <a:gd name="connsiteY4" fmla="*/ 6707227 h 6860457"/>
              <a:gd name="connsiteX5" fmla="*/ 732827 w 1777050"/>
              <a:gd name="connsiteY5" fmla="*/ 6654132 h 6860457"/>
              <a:gd name="connsiteX6" fmla="*/ 752087 w 1777050"/>
              <a:gd name="connsiteY6" fmla="*/ 6604487 h 6860457"/>
              <a:gd name="connsiteX7" fmla="*/ 769590 w 1777050"/>
              <a:gd name="connsiteY7" fmla="*/ 6528034 h 6860457"/>
              <a:gd name="connsiteX8" fmla="*/ 777463 w 1777050"/>
              <a:gd name="connsiteY8" fmla="*/ 6503634 h 6860457"/>
              <a:gd name="connsiteX9" fmla="*/ 712071 w 1777050"/>
              <a:gd name="connsiteY9" fmla="*/ 6119221 h 6860457"/>
              <a:gd name="connsiteX10" fmla="*/ 349911 w 1777050"/>
              <a:gd name="connsiteY10" fmla="*/ 5475649 h 6860457"/>
              <a:gd name="connsiteX11" fmla="*/ 163366 w 1777050"/>
              <a:gd name="connsiteY11" fmla="*/ 5166128 h 6860457"/>
              <a:gd name="connsiteX12" fmla="*/ 53208 w 1777050"/>
              <a:gd name="connsiteY12" fmla="*/ 5002096 h 6860457"/>
              <a:gd name="connsiteX13" fmla="*/ 9224 w 1777050"/>
              <a:gd name="connsiteY13" fmla="*/ 4768182 h 6860457"/>
              <a:gd name="connsiteX14" fmla="*/ 149572 w 1777050"/>
              <a:gd name="connsiteY14" fmla="*/ 4433676 h 6860457"/>
              <a:gd name="connsiteX15" fmla="*/ 529234 w 1777050"/>
              <a:gd name="connsiteY15" fmla="*/ 3813007 h 6860457"/>
              <a:gd name="connsiteX16" fmla="*/ 664182 w 1777050"/>
              <a:gd name="connsiteY16" fmla="*/ 3651187 h 6860457"/>
              <a:gd name="connsiteX17" fmla="*/ 743173 w 1777050"/>
              <a:gd name="connsiteY17" fmla="*/ 3550009 h 6860457"/>
              <a:gd name="connsiteX18" fmla="*/ 738813 w 1777050"/>
              <a:gd name="connsiteY18" fmla="*/ 3518712 h 6860457"/>
              <a:gd name="connsiteX19" fmla="*/ 701010 w 1777050"/>
              <a:gd name="connsiteY19" fmla="*/ 3489432 h 6860457"/>
              <a:gd name="connsiteX20" fmla="*/ 665158 w 1777050"/>
              <a:gd name="connsiteY20" fmla="*/ 3445642 h 6860457"/>
              <a:gd name="connsiteX21" fmla="*/ 626313 w 1777050"/>
              <a:gd name="connsiteY21" fmla="*/ 3447139 h 6860457"/>
              <a:gd name="connsiteX22" fmla="*/ 604386 w 1777050"/>
              <a:gd name="connsiteY22" fmla="*/ 3428400 h 6860457"/>
              <a:gd name="connsiteX23" fmla="*/ 562548 w 1777050"/>
              <a:gd name="connsiteY23" fmla="*/ 3396452 h 6860457"/>
              <a:gd name="connsiteX24" fmla="*/ 527803 w 1777050"/>
              <a:gd name="connsiteY24" fmla="*/ 3360275 h 6860457"/>
              <a:gd name="connsiteX25" fmla="*/ 506852 w 1777050"/>
              <a:gd name="connsiteY25" fmla="*/ 3339128 h 6860457"/>
              <a:gd name="connsiteX26" fmla="*/ 279119 w 1777050"/>
              <a:gd name="connsiteY26" fmla="*/ 3057716 h 6860457"/>
              <a:gd name="connsiteX27" fmla="*/ 250555 w 1777050"/>
              <a:gd name="connsiteY27" fmla="*/ 2783982 h 6860457"/>
              <a:gd name="connsiteX28" fmla="*/ 372489 w 1777050"/>
              <a:gd name="connsiteY28" fmla="*/ 2450777 h 6860457"/>
              <a:gd name="connsiteX29" fmla="*/ 386804 w 1777050"/>
              <a:gd name="connsiteY29" fmla="*/ 2413754 h 6860457"/>
              <a:gd name="connsiteX30" fmla="*/ 299355 w 1777050"/>
              <a:gd name="connsiteY30" fmla="*/ 2289282 h 6860457"/>
              <a:gd name="connsiteX31" fmla="*/ 295646 w 1777050"/>
              <a:gd name="connsiteY31" fmla="*/ 2247119 h 6860457"/>
              <a:gd name="connsiteX32" fmla="*/ 294995 w 1777050"/>
              <a:gd name="connsiteY32" fmla="*/ 2244581 h 6860457"/>
              <a:gd name="connsiteX33" fmla="*/ 318354 w 1777050"/>
              <a:gd name="connsiteY33" fmla="*/ 2167282 h 6860457"/>
              <a:gd name="connsiteX34" fmla="*/ 373595 w 1777050"/>
              <a:gd name="connsiteY34" fmla="*/ 2118743 h 6860457"/>
              <a:gd name="connsiteX35" fmla="*/ 410683 w 1777050"/>
              <a:gd name="connsiteY35" fmla="*/ 2095059 h 6860457"/>
              <a:gd name="connsiteX36" fmla="*/ 425909 w 1777050"/>
              <a:gd name="connsiteY36" fmla="*/ 2056474 h 6860457"/>
              <a:gd name="connsiteX37" fmla="*/ 388431 w 1777050"/>
              <a:gd name="connsiteY37" fmla="*/ 1991668 h 6860457"/>
              <a:gd name="connsiteX38" fmla="*/ 385633 w 1777050"/>
              <a:gd name="connsiteY38" fmla="*/ 1816834 h 6860457"/>
              <a:gd name="connsiteX39" fmla="*/ 472106 w 1777050"/>
              <a:gd name="connsiteY39" fmla="*/ 1679740 h 6860457"/>
              <a:gd name="connsiteX40" fmla="*/ 529365 w 1777050"/>
              <a:gd name="connsiteY40" fmla="*/ 1627491 h 6860457"/>
              <a:gd name="connsiteX41" fmla="*/ 837975 w 1777050"/>
              <a:gd name="connsiteY41" fmla="*/ 1367616 h 6860457"/>
              <a:gd name="connsiteX42" fmla="*/ 919958 w 1777050"/>
              <a:gd name="connsiteY42" fmla="*/ 1298841 h 6860457"/>
              <a:gd name="connsiteX43" fmla="*/ 941625 w 1777050"/>
              <a:gd name="connsiteY43" fmla="*/ 1239826 h 6860457"/>
              <a:gd name="connsiteX44" fmla="*/ 929523 w 1777050"/>
              <a:gd name="connsiteY44" fmla="*/ 1197858 h 6860457"/>
              <a:gd name="connsiteX45" fmla="*/ 876559 w 1777050"/>
              <a:gd name="connsiteY45" fmla="*/ 1246788 h 6860457"/>
              <a:gd name="connsiteX46" fmla="*/ 838365 w 1777050"/>
              <a:gd name="connsiteY46" fmla="*/ 1275937 h 6860457"/>
              <a:gd name="connsiteX47" fmla="*/ 762172 w 1777050"/>
              <a:gd name="connsiteY47" fmla="*/ 1263965 h 6860457"/>
              <a:gd name="connsiteX48" fmla="*/ 729964 w 1777050"/>
              <a:gd name="connsiteY48" fmla="*/ 1230131 h 6860457"/>
              <a:gd name="connsiteX49" fmla="*/ 661840 w 1777050"/>
              <a:gd name="connsiteY49" fmla="*/ 1203974 h 6860457"/>
              <a:gd name="connsiteX50" fmla="*/ 612519 w 1777050"/>
              <a:gd name="connsiteY50" fmla="*/ 1172417 h 6860457"/>
              <a:gd name="connsiteX51" fmla="*/ 569510 w 1777050"/>
              <a:gd name="connsiteY51" fmla="*/ 1166105 h 6860457"/>
              <a:gd name="connsiteX52" fmla="*/ 495920 w 1777050"/>
              <a:gd name="connsiteY52" fmla="*/ 1125894 h 6860457"/>
              <a:gd name="connsiteX53" fmla="*/ 465469 w 1777050"/>
              <a:gd name="connsiteY53" fmla="*/ 976762 h 6860457"/>
              <a:gd name="connsiteX54" fmla="*/ 424998 w 1777050"/>
              <a:gd name="connsiteY54" fmla="*/ 938828 h 6860457"/>
              <a:gd name="connsiteX55" fmla="*/ 399557 w 1777050"/>
              <a:gd name="connsiteY55" fmla="*/ 914428 h 6860457"/>
              <a:gd name="connsiteX56" fmla="*/ 361558 w 1777050"/>
              <a:gd name="connsiteY56" fmla="*/ 820928 h 6860457"/>
              <a:gd name="connsiteX57" fmla="*/ 304235 w 1777050"/>
              <a:gd name="connsiteY57" fmla="*/ 663142 h 6860457"/>
              <a:gd name="connsiteX58" fmla="*/ 302803 w 1777050"/>
              <a:gd name="connsiteY58" fmla="*/ 592220 h 6860457"/>
              <a:gd name="connsiteX59" fmla="*/ 530601 w 1777050"/>
              <a:gd name="connsiteY59" fmla="*/ 275802 h 6860457"/>
              <a:gd name="connsiteX60" fmla="*/ 574716 w 1777050"/>
              <a:gd name="connsiteY60" fmla="*/ 204163 h 6860457"/>
              <a:gd name="connsiteX61" fmla="*/ 580116 w 1777050"/>
              <a:gd name="connsiteY61" fmla="*/ 184383 h 6860457"/>
              <a:gd name="connsiteX62" fmla="*/ 626379 w 1777050"/>
              <a:gd name="connsiteY62" fmla="*/ 104742 h 6860457"/>
              <a:gd name="connsiteX63" fmla="*/ 679343 w 1777050"/>
              <a:gd name="connsiteY63" fmla="*/ 49175 h 6860457"/>
              <a:gd name="connsiteX64" fmla="*/ 824701 w 1777050"/>
              <a:gd name="connsiteY64" fmla="*/ 6492 h 6860457"/>
              <a:gd name="connsiteX65" fmla="*/ 951580 w 1777050"/>
              <a:gd name="connsiteY65" fmla="*/ 82815 h 6860457"/>
              <a:gd name="connsiteX66" fmla="*/ 961471 w 1777050"/>
              <a:gd name="connsiteY66" fmla="*/ 94917 h 6860457"/>
              <a:gd name="connsiteX67" fmla="*/ 1043519 w 1777050"/>
              <a:gd name="connsiteY67" fmla="*/ 272939 h 6860457"/>
              <a:gd name="connsiteX68" fmla="*/ 1030051 w 1777050"/>
              <a:gd name="connsiteY68" fmla="*/ 314906 h 6860457"/>
              <a:gd name="connsiteX69" fmla="*/ 1104031 w 1777050"/>
              <a:gd name="connsiteY69" fmla="*/ 417907 h 6860457"/>
              <a:gd name="connsiteX70" fmla="*/ 1178988 w 1777050"/>
              <a:gd name="connsiteY70" fmla="*/ 745126 h 6860457"/>
              <a:gd name="connsiteX71" fmla="*/ 1177751 w 1777050"/>
              <a:gd name="connsiteY71" fmla="*/ 755601 h 6860457"/>
              <a:gd name="connsiteX72" fmla="*/ 1189658 w 1777050"/>
              <a:gd name="connsiteY72" fmla="*/ 839472 h 6860457"/>
              <a:gd name="connsiteX73" fmla="*/ 1291487 w 1777050"/>
              <a:gd name="connsiteY73" fmla="*/ 1018535 h 6860457"/>
              <a:gd name="connsiteX74" fmla="*/ 1410429 w 1777050"/>
              <a:gd name="connsiteY74" fmla="*/ 1153938 h 6860457"/>
              <a:gd name="connsiteX75" fmla="*/ 1652866 w 1777050"/>
              <a:gd name="connsiteY75" fmla="*/ 1614088 h 6860457"/>
              <a:gd name="connsiteX76" fmla="*/ 1674859 w 1777050"/>
              <a:gd name="connsiteY76" fmla="*/ 1727759 h 6860457"/>
              <a:gd name="connsiteX77" fmla="*/ 1705700 w 1777050"/>
              <a:gd name="connsiteY77" fmla="*/ 1928423 h 6860457"/>
              <a:gd name="connsiteX78" fmla="*/ 1774475 w 1777050"/>
              <a:gd name="connsiteY78" fmla="*/ 2513371 h 6860457"/>
              <a:gd name="connsiteX79" fmla="*/ 1696070 w 1777050"/>
              <a:gd name="connsiteY79" fmla="*/ 2708895 h 6860457"/>
              <a:gd name="connsiteX80" fmla="*/ 1512062 w 1777050"/>
              <a:gd name="connsiteY80" fmla="*/ 2881386 h 6860457"/>
              <a:gd name="connsiteX81" fmla="*/ 1518179 w 1777050"/>
              <a:gd name="connsiteY81" fmla="*/ 2890756 h 6860457"/>
              <a:gd name="connsiteX82" fmla="*/ 1693403 w 1777050"/>
              <a:gd name="connsiteY82" fmla="*/ 3132022 h 6860457"/>
              <a:gd name="connsiteX83" fmla="*/ 1694184 w 1777050"/>
              <a:gd name="connsiteY83" fmla="*/ 3473881 h 6860457"/>
              <a:gd name="connsiteX84" fmla="*/ 1569711 w 1777050"/>
              <a:gd name="connsiteY84" fmla="*/ 3705127 h 6860457"/>
              <a:gd name="connsiteX85" fmla="*/ 1541342 w 1777050"/>
              <a:gd name="connsiteY85" fmla="*/ 3782686 h 6860457"/>
              <a:gd name="connsiteX86" fmla="*/ 1558195 w 1777050"/>
              <a:gd name="connsiteY86" fmla="*/ 3966369 h 6860457"/>
              <a:gd name="connsiteX87" fmla="*/ 1571859 w 1777050"/>
              <a:gd name="connsiteY87" fmla="*/ 4278883 h 6860457"/>
              <a:gd name="connsiteX88" fmla="*/ 1591704 w 1777050"/>
              <a:gd name="connsiteY88" fmla="*/ 4709167 h 6860457"/>
              <a:gd name="connsiteX89" fmla="*/ 1596063 w 1777050"/>
              <a:gd name="connsiteY89" fmla="*/ 4808003 h 6860457"/>
              <a:gd name="connsiteX90" fmla="*/ 1617535 w 1777050"/>
              <a:gd name="connsiteY90" fmla="*/ 4924927 h 6860457"/>
              <a:gd name="connsiteX91" fmla="*/ 1714940 w 1777050"/>
              <a:gd name="connsiteY91" fmla="*/ 5377724 h 6860457"/>
              <a:gd name="connsiteX92" fmla="*/ 1687937 w 1777050"/>
              <a:gd name="connsiteY92" fmla="*/ 5641178 h 6860457"/>
              <a:gd name="connsiteX93" fmla="*/ 1619747 w 1777050"/>
              <a:gd name="connsiteY93" fmla="*/ 6110112 h 6860457"/>
              <a:gd name="connsiteX94" fmla="*/ 1650784 w 1777050"/>
              <a:gd name="connsiteY94" fmla="*/ 6451710 h 6860457"/>
              <a:gd name="connsiteX95" fmla="*/ 1663602 w 1777050"/>
              <a:gd name="connsiteY95" fmla="*/ 6553670 h 6860457"/>
              <a:gd name="connsiteX96" fmla="*/ 1539260 w 1777050"/>
              <a:gd name="connsiteY96" fmla="*/ 6632335 h 6860457"/>
              <a:gd name="connsiteX97" fmla="*/ 1267998 w 1777050"/>
              <a:gd name="connsiteY97" fmla="*/ 6611904 h 6860457"/>
              <a:gd name="connsiteX98" fmla="*/ 1131814 w 1777050"/>
              <a:gd name="connsiteY98" fmla="*/ 6619452 h 6860457"/>
              <a:gd name="connsiteX99" fmla="*/ 974158 w 1777050"/>
              <a:gd name="connsiteY99" fmla="*/ 6723298 h 6860457"/>
              <a:gd name="connsiteX100" fmla="*/ 850207 w 1777050"/>
              <a:gd name="connsiteY100" fmla="*/ 6860262 h 6860457"/>
              <a:gd name="connsiteX101" fmla="*/ 796462 w 1777050"/>
              <a:gd name="connsiteY101" fmla="*/ 6860458 h 6860457"/>
              <a:gd name="connsiteX102" fmla="*/ 1023999 w 1777050"/>
              <a:gd name="connsiteY102" fmla="*/ 4338288 h 6860457"/>
              <a:gd name="connsiteX103" fmla="*/ 1006496 w 1777050"/>
              <a:gd name="connsiteY103" fmla="*/ 4351822 h 6860457"/>
              <a:gd name="connsiteX104" fmla="*/ 736796 w 1777050"/>
              <a:gd name="connsiteY104" fmla="*/ 4575716 h 6860457"/>
              <a:gd name="connsiteX105" fmla="*/ 561117 w 1777050"/>
              <a:gd name="connsiteY105" fmla="*/ 4739683 h 6860457"/>
              <a:gd name="connsiteX106" fmla="*/ 506071 w 1777050"/>
              <a:gd name="connsiteY106" fmla="*/ 4841968 h 6860457"/>
              <a:gd name="connsiteX107" fmla="*/ 522793 w 1777050"/>
              <a:gd name="connsiteY107" fmla="*/ 4949262 h 6860457"/>
              <a:gd name="connsiteX108" fmla="*/ 612259 w 1777050"/>
              <a:gd name="connsiteY108" fmla="*/ 5051742 h 6860457"/>
              <a:gd name="connsiteX109" fmla="*/ 788459 w 1777050"/>
              <a:gd name="connsiteY109" fmla="*/ 5363149 h 6860457"/>
              <a:gd name="connsiteX110" fmla="*/ 814095 w 1777050"/>
              <a:gd name="connsiteY110" fmla="*/ 5467061 h 6860457"/>
              <a:gd name="connsiteX111" fmla="*/ 982747 w 1777050"/>
              <a:gd name="connsiteY111" fmla="*/ 6011211 h 6860457"/>
              <a:gd name="connsiteX112" fmla="*/ 1126804 w 1777050"/>
              <a:gd name="connsiteY112" fmla="*/ 6174528 h 6860457"/>
              <a:gd name="connsiteX113" fmla="*/ 1155434 w 1777050"/>
              <a:gd name="connsiteY113" fmla="*/ 6188907 h 6860457"/>
              <a:gd name="connsiteX114" fmla="*/ 1187902 w 1777050"/>
              <a:gd name="connsiteY114" fmla="*/ 6367840 h 6860457"/>
              <a:gd name="connsiteX115" fmla="*/ 1157255 w 1777050"/>
              <a:gd name="connsiteY115" fmla="*/ 6409157 h 6860457"/>
              <a:gd name="connsiteX116" fmla="*/ 1161810 w 1777050"/>
              <a:gd name="connsiteY116" fmla="*/ 6414102 h 6860457"/>
              <a:gd name="connsiteX117" fmla="*/ 1222452 w 1777050"/>
              <a:gd name="connsiteY117" fmla="*/ 6382675 h 6860457"/>
              <a:gd name="connsiteX118" fmla="*/ 1297799 w 1777050"/>
              <a:gd name="connsiteY118" fmla="*/ 6303034 h 6860457"/>
              <a:gd name="connsiteX119" fmla="*/ 1342760 w 1777050"/>
              <a:gd name="connsiteY119" fmla="*/ 6133080 h 6860457"/>
              <a:gd name="connsiteX120" fmla="*/ 1328836 w 1777050"/>
              <a:gd name="connsiteY120" fmla="*/ 5646774 h 6860457"/>
              <a:gd name="connsiteX121" fmla="*/ 1271447 w 1777050"/>
              <a:gd name="connsiteY121" fmla="*/ 5144136 h 6860457"/>
              <a:gd name="connsiteX122" fmla="*/ 1231366 w 1777050"/>
              <a:gd name="connsiteY122" fmla="*/ 5013092 h 6860457"/>
              <a:gd name="connsiteX123" fmla="*/ 1124202 w 1777050"/>
              <a:gd name="connsiteY123" fmla="*/ 4737926 h 6860457"/>
              <a:gd name="connsiteX124" fmla="*/ 1092579 w 1777050"/>
              <a:gd name="connsiteY124" fmla="*/ 4591982 h 6860457"/>
              <a:gd name="connsiteX125" fmla="*/ 1023999 w 1777050"/>
              <a:gd name="connsiteY125" fmla="*/ 4338288 h 6860457"/>
              <a:gd name="connsiteX126" fmla="*/ 1404703 w 1777050"/>
              <a:gd name="connsiteY126" fmla="*/ 2339838 h 6860457"/>
              <a:gd name="connsiteX127" fmla="*/ 1395463 w 1777050"/>
              <a:gd name="connsiteY127" fmla="*/ 2338017 h 6860457"/>
              <a:gd name="connsiteX128" fmla="*/ 1345688 w 1777050"/>
              <a:gd name="connsiteY128" fmla="*/ 2459821 h 6860457"/>
              <a:gd name="connsiteX129" fmla="*/ 1338661 w 1777050"/>
              <a:gd name="connsiteY129" fmla="*/ 2554037 h 6860457"/>
              <a:gd name="connsiteX130" fmla="*/ 1353821 w 1777050"/>
              <a:gd name="connsiteY130" fmla="*/ 2572841 h 6860457"/>
              <a:gd name="connsiteX131" fmla="*/ 1372170 w 1777050"/>
              <a:gd name="connsiteY131" fmla="*/ 2561910 h 6860457"/>
              <a:gd name="connsiteX132" fmla="*/ 1414593 w 1777050"/>
              <a:gd name="connsiteY132" fmla="*/ 2513956 h 6860457"/>
              <a:gd name="connsiteX133" fmla="*/ 1434178 w 1777050"/>
              <a:gd name="connsiteY133" fmla="*/ 2472249 h 6860457"/>
              <a:gd name="connsiteX134" fmla="*/ 1404703 w 1777050"/>
              <a:gd name="connsiteY134" fmla="*/ 2339838 h 686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777050" h="6860457">
                <a:moveTo>
                  <a:pt x="796462" y="6860458"/>
                </a:moveTo>
                <a:cubicBezTo>
                  <a:pt x="765360" y="6853301"/>
                  <a:pt x="734194" y="6846598"/>
                  <a:pt x="703287" y="6838791"/>
                </a:cubicBezTo>
                <a:cubicBezTo>
                  <a:pt x="668932" y="6830071"/>
                  <a:pt x="634317" y="6821548"/>
                  <a:pt x="600742" y="6810357"/>
                </a:cubicBezTo>
                <a:cubicBezTo>
                  <a:pt x="582459" y="6804240"/>
                  <a:pt x="579596" y="6790707"/>
                  <a:pt x="579466" y="6768779"/>
                </a:cubicBezTo>
                <a:cubicBezTo>
                  <a:pt x="579205" y="6724990"/>
                  <a:pt x="607704" y="6719979"/>
                  <a:pt x="636984" y="6707227"/>
                </a:cubicBezTo>
                <a:cubicBezTo>
                  <a:pt x="670298" y="6692716"/>
                  <a:pt x="701205" y="6672416"/>
                  <a:pt x="732827" y="6654132"/>
                </a:cubicBezTo>
                <a:cubicBezTo>
                  <a:pt x="752152" y="6642941"/>
                  <a:pt x="759504" y="6626739"/>
                  <a:pt x="752087" y="6604487"/>
                </a:cubicBezTo>
                <a:cubicBezTo>
                  <a:pt x="742457" y="6575662"/>
                  <a:pt x="750330" y="6550872"/>
                  <a:pt x="769590" y="6528034"/>
                </a:cubicBezTo>
                <a:cubicBezTo>
                  <a:pt x="774665" y="6521982"/>
                  <a:pt x="775641" y="6512027"/>
                  <a:pt x="777463" y="6503634"/>
                </a:cubicBezTo>
                <a:cubicBezTo>
                  <a:pt x="806743" y="6366799"/>
                  <a:pt x="778634" y="6239073"/>
                  <a:pt x="712071" y="6119221"/>
                </a:cubicBezTo>
                <a:cubicBezTo>
                  <a:pt x="592544" y="5904047"/>
                  <a:pt x="472041" y="5689392"/>
                  <a:pt x="349911" y="5475649"/>
                </a:cubicBezTo>
                <a:cubicBezTo>
                  <a:pt x="290180" y="5371088"/>
                  <a:pt x="226936" y="5268478"/>
                  <a:pt x="163366" y="5166128"/>
                </a:cubicBezTo>
                <a:cubicBezTo>
                  <a:pt x="128620" y="5110171"/>
                  <a:pt x="90101" y="5056687"/>
                  <a:pt x="53208" y="5002096"/>
                </a:cubicBezTo>
                <a:cubicBezTo>
                  <a:pt x="4799" y="4930458"/>
                  <a:pt x="-12444" y="4853810"/>
                  <a:pt x="9224" y="4768182"/>
                </a:cubicBezTo>
                <a:cubicBezTo>
                  <a:pt x="39219" y="4649436"/>
                  <a:pt x="87173" y="4538107"/>
                  <a:pt x="149572" y="4433676"/>
                </a:cubicBezTo>
                <a:cubicBezTo>
                  <a:pt x="273979" y="4225528"/>
                  <a:pt x="399622" y="4018031"/>
                  <a:pt x="529234" y="3813007"/>
                </a:cubicBezTo>
                <a:cubicBezTo>
                  <a:pt x="566452" y="3754187"/>
                  <a:pt x="619351" y="3705387"/>
                  <a:pt x="664182" y="3651187"/>
                </a:cubicBezTo>
                <a:cubicBezTo>
                  <a:pt x="691445" y="3618198"/>
                  <a:pt x="716691" y="3583648"/>
                  <a:pt x="743173" y="3550009"/>
                </a:cubicBezTo>
                <a:cubicBezTo>
                  <a:pt x="752933" y="3537646"/>
                  <a:pt x="751436" y="3527886"/>
                  <a:pt x="738813" y="3518712"/>
                </a:cubicBezTo>
                <a:cubicBezTo>
                  <a:pt x="725930" y="3509342"/>
                  <a:pt x="713047" y="3499842"/>
                  <a:pt x="701010" y="3489432"/>
                </a:cubicBezTo>
                <a:cubicBezTo>
                  <a:pt x="687085" y="3477394"/>
                  <a:pt x="663662" y="3447659"/>
                  <a:pt x="665158" y="3445642"/>
                </a:cubicBezTo>
                <a:cubicBezTo>
                  <a:pt x="652210" y="3444146"/>
                  <a:pt x="638936" y="3450262"/>
                  <a:pt x="626313" y="3447139"/>
                </a:cubicBezTo>
                <a:cubicBezTo>
                  <a:pt x="618180" y="3445122"/>
                  <a:pt x="605037" y="3433475"/>
                  <a:pt x="604386" y="3428400"/>
                </a:cubicBezTo>
                <a:cubicBezTo>
                  <a:pt x="600938" y="3402308"/>
                  <a:pt x="579596" y="3402893"/>
                  <a:pt x="562548" y="3396452"/>
                </a:cubicBezTo>
                <a:cubicBezTo>
                  <a:pt x="545436" y="3389945"/>
                  <a:pt x="530861" y="3382267"/>
                  <a:pt x="527803" y="3360275"/>
                </a:cubicBezTo>
                <a:cubicBezTo>
                  <a:pt x="526697" y="3352337"/>
                  <a:pt x="515180" y="3344594"/>
                  <a:pt x="506852" y="3339128"/>
                </a:cubicBezTo>
                <a:cubicBezTo>
                  <a:pt x="400988" y="3269507"/>
                  <a:pt x="318354" y="3180822"/>
                  <a:pt x="279119" y="3057716"/>
                </a:cubicBezTo>
                <a:cubicBezTo>
                  <a:pt x="250620" y="2968120"/>
                  <a:pt x="244894" y="2875790"/>
                  <a:pt x="250555" y="2783982"/>
                </a:cubicBezTo>
                <a:cubicBezTo>
                  <a:pt x="257712" y="2667838"/>
                  <a:pt x="323755" y="2556640"/>
                  <a:pt x="372489" y="2450777"/>
                </a:cubicBezTo>
                <a:cubicBezTo>
                  <a:pt x="378020" y="2438869"/>
                  <a:pt x="381989" y="2426247"/>
                  <a:pt x="386804" y="2413754"/>
                </a:cubicBezTo>
                <a:cubicBezTo>
                  <a:pt x="322779" y="2396771"/>
                  <a:pt x="297988" y="2360465"/>
                  <a:pt x="299355" y="2289282"/>
                </a:cubicBezTo>
                <a:cubicBezTo>
                  <a:pt x="299615" y="2275227"/>
                  <a:pt x="296947" y="2261173"/>
                  <a:pt x="295646" y="2247119"/>
                </a:cubicBezTo>
                <a:cubicBezTo>
                  <a:pt x="295581" y="2246273"/>
                  <a:pt x="294800" y="2245297"/>
                  <a:pt x="294995" y="2244581"/>
                </a:cubicBezTo>
                <a:cubicBezTo>
                  <a:pt x="302998" y="2218815"/>
                  <a:pt x="313930" y="2193569"/>
                  <a:pt x="318354" y="2167282"/>
                </a:cubicBezTo>
                <a:cubicBezTo>
                  <a:pt x="324015" y="2133968"/>
                  <a:pt x="345942" y="2125835"/>
                  <a:pt x="373595" y="2118743"/>
                </a:cubicBezTo>
                <a:cubicBezTo>
                  <a:pt x="387064" y="2115294"/>
                  <a:pt x="397800" y="2102151"/>
                  <a:pt x="410683" y="2095059"/>
                </a:cubicBezTo>
                <a:cubicBezTo>
                  <a:pt x="427340" y="2085884"/>
                  <a:pt x="423111" y="2070984"/>
                  <a:pt x="425909" y="2056474"/>
                </a:cubicBezTo>
                <a:cubicBezTo>
                  <a:pt x="430529" y="2032334"/>
                  <a:pt x="398516" y="2013205"/>
                  <a:pt x="388431" y="1991668"/>
                </a:cubicBezTo>
                <a:cubicBezTo>
                  <a:pt x="361688" y="1934540"/>
                  <a:pt x="365332" y="1875264"/>
                  <a:pt x="385633" y="1816834"/>
                </a:cubicBezTo>
                <a:cubicBezTo>
                  <a:pt x="403786" y="1764586"/>
                  <a:pt x="433847" y="1719300"/>
                  <a:pt x="472106" y="1679740"/>
                </a:cubicBezTo>
                <a:cubicBezTo>
                  <a:pt x="490064" y="1661196"/>
                  <a:pt x="508088" y="1641676"/>
                  <a:pt x="529365" y="1627491"/>
                </a:cubicBezTo>
                <a:cubicBezTo>
                  <a:pt x="641994" y="1552340"/>
                  <a:pt x="741546" y="1461962"/>
                  <a:pt x="837975" y="1367616"/>
                </a:cubicBezTo>
                <a:cubicBezTo>
                  <a:pt x="863415" y="1342696"/>
                  <a:pt x="890873" y="1319337"/>
                  <a:pt x="919958" y="1298841"/>
                </a:cubicBezTo>
                <a:cubicBezTo>
                  <a:pt x="942601" y="1282899"/>
                  <a:pt x="949368" y="1265071"/>
                  <a:pt x="941625" y="1239826"/>
                </a:cubicBezTo>
                <a:cubicBezTo>
                  <a:pt x="937721" y="1227203"/>
                  <a:pt x="934273" y="1214385"/>
                  <a:pt x="929523" y="1197858"/>
                </a:cubicBezTo>
                <a:cubicBezTo>
                  <a:pt x="910068" y="1215946"/>
                  <a:pt x="893736" y="1231822"/>
                  <a:pt x="876559" y="1246788"/>
                </a:cubicBezTo>
                <a:cubicBezTo>
                  <a:pt x="864456" y="1257263"/>
                  <a:pt x="852029" y="1267804"/>
                  <a:pt x="838365" y="1275937"/>
                </a:cubicBezTo>
                <a:cubicBezTo>
                  <a:pt x="807979" y="1294026"/>
                  <a:pt x="786182" y="1290057"/>
                  <a:pt x="762172" y="1263965"/>
                </a:cubicBezTo>
                <a:cubicBezTo>
                  <a:pt x="751306" y="1252188"/>
                  <a:pt x="741221" y="1230716"/>
                  <a:pt x="729964" y="1230131"/>
                </a:cubicBezTo>
                <a:cubicBezTo>
                  <a:pt x="702571" y="1228764"/>
                  <a:pt x="684418" y="1217117"/>
                  <a:pt x="661840" y="1203974"/>
                </a:cubicBezTo>
                <a:cubicBezTo>
                  <a:pt x="645118" y="1194279"/>
                  <a:pt x="625403" y="1191807"/>
                  <a:pt x="612519" y="1172417"/>
                </a:cubicBezTo>
                <a:cubicBezTo>
                  <a:pt x="602759" y="1157777"/>
                  <a:pt x="586233" y="1156801"/>
                  <a:pt x="569510" y="1166105"/>
                </a:cubicBezTo>
                <a:cubicBezTo>
                  <a:pt x="523248" y="1191872"/>
                  <a:pt x="503598" y="1179184"/>
                  <a:pt x="495920" y="1125894"/>
                </a:cubicBezTo>
                <a:cubicBezTo>
                  <a:pt x="488698" y="1075728"/>
                  <a:pt x="476465" y="1026278"/>
                  <a:pt x="465469" y="976762"/>
                </a:cubicBezTo>
                <a:cubicBezTo>
                  <a:pt x="460784" y="955680"/>
                  <a:pt x="446210" y="944879"/>
                  <a:pt x="424998" y="938828"/>
                </a:cubicBezTo>
                <a:cubicBezTo>
                  <a:pt x="414848" y="935965"/>
                  <a:pt x="404242" y="924579"/>
                  <a:pt x="399557" y="914428"/>
                </a:cubicBezTo>
                <a:cubicBezTo>
                  <a:pt x="385373" y="883977"/>
                  <a:pt x="373465" y="852355"/>
                  <a:pt x="361558" y="820928"/>
                </a:cubicBezTo>
                <a:cubicBezTo>
                  <a:pt x="341713" y="768549"/>
                  <a:pt x="320436" y="716627"/>
                  <a:pt x="304235" y="663142"/>
                </a:cubicBezTo>
                <a:cubicBezTo>
                  <a:pt x="297598" y="641280"/>
                  <a:pt x="299160" y="615383"/>
                  <a:pt x="302803" y="592220"/>
                </a:cubicBezTo>
                <a:cubicBezTo>
                  <a:pt x="325576" y="448943"/>
                  <a:pt x="420248" y="355313"/>
                  <a:pt x="530601" y="275802"/>
                </a:cubicBezTo>
                <a:cubicBezTo>
                  <a:pt x="558514" y="255696"/>
                  <a:pt x="566973" y="232272"/>
                  <a:pt x="574716" y="204163"/>
                </a:cubicBezTo>
                <a:cubicBezTo>
                  <a:pt x="576538" y="197527"/>
                  <a:pt x="576798" y="190044"/>
                  <a:pt x="580116" y="184383"/>
                </a:cubicBezTo>
                <a:cubicBezTo>
                  <a:pt x="595602" y="157771"/>
                  <a:pt x="617660" y="133306"/>
                  <a:pt x="626379" y="104742"/>
                </a:cubicBezTo>
                <a:cubicBezTo>
                  <a:pt x="635553" y="74616"/>
                  <a:pt x="662360" y="67979"/>
                  <a:pt x="679343" y="49175"/>
                </a:cubicBezTo>
                <a:cubicBezTo>
                  <a:pt x="718708" y="5646"/>
                  <a:pt x="769590" y="-10165"/>
                  <a:pt x="824701" y="6492"/>
                </a:cubicBezTo>
                <a:cubicBezTo>
                  <a:pt x="872199" y="20871"/>
                  <a:pt x="924122" y="32844"/>
                  <a:pt x="951580" y="82815"/>
                </a:cubicBezTo>
                <a:cubicBezTo>
                  <a:pt x="954053" y="87304"/>
                  <a:pt x="957306" y="92184"/>
                  <a:pt x="961471" y="94917"/>
                </a:cubicBezTo>
                <a:cubicBezTo>
                  <a:pt x="1025691" y="137210"/>
                  <a:pt x="1036817" y="204684"/>
                  <a:pt x="1043519" y="272939"/>
                </a:cubicBezTo>
                <a:cubicBezTo>
                  <a:pt x="1045016" y="287839"/>
                  <a:pt x="1033759" y="304040"/>
                  <a:pt x="1030051" y="314906"/>
                </a:cubicBezTo>
                <a:cubicBezTo>
                  <a:pt x="1055752" y="350498"/>
                  <a:pt x="1081258" y="383291"/>
                  <a:pt x="1104031" y="417907"/>
                </a:cubicBezTo>
                <a:cubicBezTo>
                  <a:pt x="1169618" y="517458"/>
                  <a:pt x="1171115" y="632105"/>
                  <a:pt x="1178988" y="745126"/>
                </a:cubicBezTo>
                <a:cubicBezTo>
                  <a:pt x="1179248" y="748639"/>
                  <a:pt x="1179638" y="753259"/>
                  <a:pt x="1177751" y="755601"/>
                </a:cubicBezTo>
                <a:cubicBezTo>
                  <a:pt x="1151660" y="788004"/>
                  <a:pt x="1174693" y="813120"/>
                  <a:pt x="1189658" y="839472"/>
                </a:cubicBezTo>
                <a:cubicBezTo>
                  <a:pt x="1223623" y="899138"/>
                  <a:pt x="1257588" y="958804"/>
                  <a:pt x="1291487" y="1018535"/>
                </a:cubicBezTo>
                <a:cubicBezTo>
                  <a:pt x="1321808" y="1071889"/>
                  <a:pt x="1359807" y="1117240"/>
                  <a:pt x="1410429" y="1153938"/>
                </a:cubicBezTo>
                <a:cubicBezTo>
                  <a:pt x="1566263" y="1266958"/>
                  <a:pt x="1638552" y="1425070"/>
                  <a:pt x="1652866" y="1614088"/>
                </a:cubicBezTo>
                <a:cubicBezTo>
                  <a:pt x="1655729" y="1652282"/>
                  <a:pt x="1668482" y="1689695"/>
                  <a:pt x="1674859" y="1727759"/>
                </a:cubicBezTo>
                <a:cubicBezTo>
                  <a:pt x="1685985" y="1794517"/>
                  <a:pt x="1697567" y="1861275"/>
                  <a:pt x="1705700" y="1928423"/>
                </a:cubicBezTo>
                <a:cubicBezTo>
                  <a:pt x="1729189" y="2123297"/>
                  <a:pt x="1749295" y="2318692"/>
                  <a:pt x="1774475" y="2513371"/>
                </a:cubicBezTo>
                <a:cubicBezTo>
                  <a:pt x="1785146" y="2595745"/>
                  <a:pt x="1763349" y="2656517"/>
                  <a:pt x="1696070" y="2708895"/>
                </a:cubicBezTo>
                <a:cubicBezTo>
                  <a:pt x="1630223" y="2760102"/>
                  <a:pt x="1573485" y="2823022"/>
                  <a:pt x="1512062" y="2881386"/>
                </a:cubicBezTo>
                <a:cubicBezTo>
                  <a:pt x="1514470" y="2885160"/>
                  <a:pt x="1515641" y="2888739"/>
                  <a:pt x="1518179" y="2890756"/>
                </a:cubicBezTo>
                <a:cubicBezTo>
                  <a:pt x="1595348" y="2953610"/>
                  <a:pt x="1671280" y="3040539"/>
                  <a:pt x="1693403" y="3132022"/>
                </a:cubicBezTo>
                <a:cubicBezTo>
                  <a:pt x="1723138" y="3244457"/>
                  <a:pt x="1712922" y="3359755"/>
                  <a:pt x="1694184" y="3473881"/>
                </a:cubicBezTo>
                <a:cubicBezTo>
                  <a:pt x="1678567" y="3561005"/>
                  <a:pt x="1627100" y="3638369"/>
                  <a:pt x="1569711" y="3705127"/>
                </a:cubicBezTo>
                <a:cubicBezTo>
                  <a:pt x="1549280" y="3728876"/>
                  <a:pt x="1539455" y="3753732"/>
                  <a:pt x="1541342" y="3782686"/>
                </a:cubicBezTo>
                <a:cubicBezTo>
                  <a:pt x="1545442" y="3844044"/>
                  <a:pt x="1549476" y="3905596"/>
                  <a:pt x="1558195" y="3966369"/>
                </a:cubicBezTo>
                <a:cubicBezTo>
                  <a:pt x="1573095" y="4070280"/>
                  <a:pt x="1577324" y="4174191"/>
                  <a:pt x="1571859" y="4278883"/>
                </a:cubicBezTo>
                <a:cubicBezTo>
                  <a:pt x="1564311" y="4422940"/>
                  <a:pt x="1575372" y="4566151"/>
                  <a:pt x="1591704" y="4709167"/>
                </a:cubicBezTo>
                <a:cubicBezTo>
                  <a:pt x="1595413" y="4741895"/>
                  <a:pt x="1598796" y="4775340"/>
                  <a:pt x="1596063" y="4808003"/>
                </a:cubicBezTo>
                <a:cubicBezTo>
                  <a:pt x="1592615" y="4849710"/>
                  <a:pt x="1603871" y="4886668"/>
                  <a:pt x="1617535" y="4924927"/>
                </a:cubicBezTo>
                <a:cubicBezTo>
                  <a:pt x="1669914" y="5071522"/>
                  <a:pt x="1714940" y="5220914"/>
                  <a:pt x="1714940" y="5377724"/>
                </a:cubicBezTo>
                <a:cubicBezTo>
                  <a:pt x="1714940" y="5465564"/>
                  <a:pt x="1699844" y="5553664"/>
                  <a:pt x="1687937" y="5641178"/>
                </a:cubicBezTo>
                <a:cubicBezTo>
                  <a:pt x="1666595" y="5797663"/>
                  <a:pt x="1641545" y="5953627"/>
                  <a:pt x="1619747" y="6110112"/>
                </a:cubicBezTo>
                <a:cubicBezTo>
                  <a:pt x="1603611" y="6226125"/>
                  <a:pt x="1620268" y="6339471"/>
                  <a:pt x="1650784" y="6451710"/>
                </a:cubicBezTo>
                <a:cubicBezTo>
                  <a:pt x="1659763" y="6484634"/>
                  <a:pt x="1667116" y="6520421"/>
                  <a:pt x="1663602" y="6553670"/>
                </a:cubicBezTo>
                <a:cubicBezTo>
                  <a:pt x="1656640" y="6620167"/>
                  <a:pt x="1604132" y="6648601"/>
                  <a:pt x="1539260" y="6632335"/>
                </a:cubicBezTo>
                <a:cubicBezTo>
                  <a:pt x="1450315" y="6610017"/>
                  <a:pt x="1359091" y="6609367"/>
                  <a:pt x="1267998" y="6611904"/>
                </a:cubicBezTo>
                <a:cubicBezTo>
                  <a:pt x="1222582" y="6613140"/>
                  <a:pt x="1177101" y="6615808"/>
                  <a:pt x="1131814" y="6619452"/>
                </a:cubicBezTo>
                <a:cubicBezTo>
                  <a:pt x="1060567" y="6625178"/>
                  <a:pt x="1001226" y="6654262"/>
                  <a:pt x="974158" y="6723298"/>
                </a:cubicBezTo>
                <a:cubicBezTo>
                  <a:pt x="949498" y="6786152"/>
                  <a:pt x="906815" y="6828445"/>
                  <a:pt x="850207" y="6860262"/>
                </a:cubicBezTo>
                <a:cubicBezTo>
                  <a:pt x="832119" y="6860458"/>
                  <a:pt x="814290" y="6860458"/>
                  <a:pt x="796462" y="6860458"/>
                </a:cubicBezTo>
                <a:close/>
                <a:moveTo>
                  <a:pt x="1023999" y="4338288"/>
                </a:moveTo>
                <a:cubicBezTo>
                  <a:pt x="1015996" y="4344470"/>
                  <a:pt x="1011116" y="4347983"/>
                  <a:pt x="1006496" y="4351822"/>
                </a:cubicBezTo>
                <a:cubicBezTo>
                  <a:pt x="916445" y="4426323"/>
                  <a:pt x="825417" y="4499588"/>
                  <a:pt x="736796" y="4575716"/>
                </a:cubicBezTo>
                <a:cubicBezTo>
                  <a:pt x="676024" y="4627899"/>
                  <a:pt x="615838" y="4681384"/>
                  <a:pt x="561117" y="4739683"/>
                </a:cubicBezTo>
                <a:cubicBezTo>
                  <a:pt x="535416" y="4767076"/>
                  <a:pt x="519735" y="4805856"/>
                  <a:pt x="506071" y="4841968"/>
                </a:cubicBezTo>
                <a:cubicBezTo>
                  <a:pt x="492212" y="4878600"/>
                  <a:pt x="493057" y="4916664"/>
                  <a:pt x="522793" y="4949262"/>
                </a:cubicBezTo>
                <a:cubicBezTo>
                  <a:pt x="553374" y="4982771"/>
                  <a:pt x="579921" y="5020185"/>
                  <a:pt x="612259" y="5051742"/>
                </a:cubicBezTo>
                <a:cubicBezTo>
                  <a:pt x="701465" y="5138735"/>
                  <a:pt x="766336" y="5238287"/>
                  <a:pt x="788459" y="5363149"/>
                </a:cubicBezTo>
                <a:cubicBezTo>
                  <a:pt x="794640" y="5398220"/>
                  <a:pt x="803684" y="5432966"/>
                  <a:pt x="814095" y="5467061"/>
                </a:cubicBezTo>
                <a:cubicBezTo>
                  <a:pt x="869532" y="5648661"/>
                  <a:pt x="923797" y="5830717"/>
                  <a:pt x="982747" y="6011211"/>
                </a:cubicBezTo>
                <a:cubicBezTo>
                  <a:pt x="1006562" y="6084085"/>
                  <a:pt x="1051132" y="6144467"/>
                  <a:pt x="1126804" y="6174528"/>
                </a:cubicBezTo>
                <a:cubicBezTo>
                  <a:pt x="1136694" y="6178431"/>
                  <a:pt x="1146324" y="6183442"/>
                  <a:pt x="1155434" y="6188907"/>
                </a:cubicBezTo>
                <a:cubicBezTo>
                  <a:pt x="1231301" y="6234454"/>
                  <a:pt x="1242753" y="6298284"/>
                  <a:pt x="1187902" y="6367840"/>
                </a:cubicBezTo>
                <a:cubicBezTo>
                  <a:pt x="1177296" y="6381308"/>
                  <a:pt x="1167471" y="6395363"/>
                  <a:pt x="1157255" y="6409157"/>
                </a:cubicBezTo>
                <a:cubicBezTo>
                  <a:pt x="1158752" y="6410784"/>
                  <a:pt x="1160248" y="6412476"/>
                  <a:pt x="1161810" y="6414102"/>
                </a:cubicBezTo>
                <a:cubicBezTo>
                  <a:pt x="1181981" y="6403627"/>
                  <a:pt x="1201956" y="6392630"/>
                  <a:pt x="1222452" y="6382675"/>
                </a:cubicBezTo>
                <a:cubicBezTo>
                  <a:pt x="1257653" y="6365563"/>
                  <a:pt x="1281337" y="6339015"/>
                  <a:pt x="1297799" y="6303034"/>
                </a:cubicBezTo>
                <a:cubicBezTo>
                  <a:pt x="1322589" y="6248638"/>
                  <a:pt x="1336709" y="6192031"/>
                  <a:pt x="1342760" y="6133080"/>
                </a:cubicBezTo>
                <a:cubicBezTo>
                  <a:pt x="1359547" y="5970414"/>
                  <a:pt x="1346208" y="5808399"/>
                  <a:pt x="1328836" y="5646774"/>
                </a:cubicBezTo>
                <a:cubicBezTo>
                  <a:pt x="1310747" y="5479098"/>
                  <a:pt x="1288559" y="5311877"/>
                  <a:pt x="1271447" y="5144136"/>
                </a:cubicBezTo>
                <a:cubicBezTo>
                  <a:pt x="1266632" y="5096702"/>
                  <a:pt x="1254139" y="5054930"/>
                  <a:pt x="1231366" y="5013092"/>
                </a:cubicBezTo>
                <a:cubicBezTo>
                  <a:pt x="1184063" y="4926293"/>
                  <a:pt x="1138972" y="4838194"/>
                  <a:pt x="1124202" y="4737926"/>
                </a:cubicBezTo>
                <a:cubicBezTo>
                  <a:pt x="1116979" y="4688801"/>
                  <a:pt x="1098500" y="4641173"/>
                  <a:pt x="1092579" y="4591982"/>
                </a:cubicBezTo>
                <a:cubicBezTo>
                  <a:pt x="1082169" y="4505249"/>
                  <a:pt x="1055752" y="4423525"/>
                  <a:pt x="1023999" y="4338288"/>
                </a:cubicBezTo>
                <a:close/>
                <a:moveTo>
                  <a:pt x="1404703" y="2339838"/>
                </a:moveTo>
                <a:cubicBezTo>
                  <a:pt x="1401645" y="2339253"/>
                  <a:pt x="1398522" y="2338602"/>
                  <a:pt x="1395463" y="2338017"/>
                </a:cubicBezTo>
                <a:cubicBezTo>
                  <a:pt x="1378481" y="2378488"/>
                  <a:pt x="1357790" y="2417918"/>
                  <a:pt x="1345688" y="2459821"/>
                </a:cubicBezTo>
                <a:cubicBezTo>
                  <a:pt x="1337099" y="2489491"/>
                  <a:pt x="1339181" y="2522480"/>
                  <a:pt x="1338661" y="2554037"/>
                </a:cubicBezTo>
                <a:cubicBezTo>
                  <a:pt x="1338530" y="2560544"/>
                  <a:pt x="1347054" y="2569913"/>
                  <a:pt x="1353821" y="2572841"/>
                </a:cubicBezTo>
                <a:cubicBezTo>
                  <a:pt x="1357725" y="2574533"/>
                  <a:pt x="1367160" y="2567115"/>
                  <a:pt x="1372170" y="2561910"/>
                </a:cubicBezTo>
                <a:cubicBezTo>
                  <a:pt x="1387005" y="2546554"/>
                  <a:pt x="1402165" y="2531199"/>
                  <a:pt x="1414593" y="2513956"/>
                </a:cubicBezTo>
                <a:cubicBezTo>
                  <a:pt x="1423442" y="2501659"/>
                  <a:pt x="1430404" y="2486954"/>
                  <a:pt x="1434178" y="2472249"/>
                </a:cubicBezTo>
                <a:cubicBezTo>
                  <a:pt x="1446996" y="2423058"/>
                  <a:pt x="1414983" y="2383888"/>
                  <a:pt x="1404703" y="2339838"/>
                </a:cubicBezTo>
                <a:close/>
              </a:path>
            </a:pathLst>
          </a:custGeom>
          <a:solidFill>
            <a:schemeClr val="accent4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6" name="자유형: 도형 75">
            <a:extLst>
              <a:ext uri="{FF2B5EF4-FFF2-40B4-BE49-F238E27FC236}">
                <a16:creationId xmlns:a16="http://schemas.microsoft.com/office/drawing/2014/main" id="{975E75CC-725E-48A7-9847-35BEB5612604}"/>
              </a:ext>
            </a:extLst>
          </p:cNvPr>
          <p:cNvSpPr/>
          <p:nvPr/>
        </p:nvSpPr>
        <p:spPr>
          <a:xfrm>
            <a:off x="3933471" y="4674402"/>
            <a:ext cx="1579936" cy="2016731"/>
          </a:xfrm>
          <a:custGeom>
            <a:avLst/>
            <a:gdLst>
              <a:gd name="connsiteX0" fmla="*/ 715011 w 2593684"/>
              <a:gd name="connsiteY0" fmla="*/ 2762781 h 3310744"/>
              <a:gd name="connsiteX1" fmla="*/ 948867 w 2593684"/>
              <a:gd name="connsiteY1" fmla="*/ 2837538 h 3310744"/>
              <a:gd name="connsiteX2" fmla="*/ 715011 w 2593684"/>
              <a:gd name="connsiteY2" fmla="*/ 2762781 h 3310744"/>
              <a:gd name="connsiteX3" fmla="*/ 2300758 w 2593684"/>
              <a:gd name="connsiteY3" fmla="*/ 2754730 h 3310744"/>
              <a:gd name="connsiteX4" fmla="*/ 2108849 w 2593684"/>
              <a:gd name="connsiteY4" fmla="*/ 2933700 h 3310744"/>
              <a:gd name="connsiteX5" fmla="*/ 2300758 w 2593684"/>
              <a:gd name="connsiteY5" fmla="*/ 2754730 h 3310744"/>
              <a:gd name="connsiteX6" fmla="*/ 414226 w 2593684"/>
              <a:gd name="connsiteY6" fmla="*/ 2710131 h 3310744"/>
              <a:gd name="connsiteX7" fmla="*/ 395792 w 2593684"/>
              <a:gd name="connsiteY7" fmla="*/ 2733740 h 3310744"/>
              <a:gd name="connsiteX8" fmla="*/ 415600 w 2593684"/>
              <a:gd name="connsiteY8" fmla="*/ 2768691 h 3310744"/>
              <a:gd name="connsiteX9" fmla="*/ 448378 w 2593684"/>
              <a:gd name="connsiteY9" fmla="*/ 2783611 h 3310744"/>
              <a:gd name="connsiteX10" fmla="*/ 556169 w 2593684"/>
              <a:gd name="connsiteY10" fmla="*/ 2854183 h 3310744"/>
              <a:gd name="connsiteX11" fmla="*/ 566999 w 2593684"/>
              <a:gd name="connsiteY11" fmla="*/ 2868272 h 3310744"/>
              <a:gd name="connsiteX12" fmla="*/ 431989 w 2593684"/>
              <a:gd name="connsiteY12" fmla="*/ 2805175 h 3310744"/>
              <a:gd name="connsiteX13" fmla="*/ 378445 w 2593684"/>
              <a:gd name="connsiteY13" fmla="*/ 2749299 h 3310744"/>
              <a:gd name="connsiteX14" fmla="*/ 414226 w 2593684"/>
              <a:gd name="connsiteY14" fmla="*/ 2710131 h 3310744"/>
              <a:gd name="connsiteX15" fmla="*/ 1826006 w 2593684"/>
              <a:gd name="connsiteY15" fmla="*/ 2624496 h 3310744"/>
              <a:gd name="connsiteX16" fmla="*/ 1868540 w 2593684"/>
              <a:gd name="connsiteY16" fmla="*/ 2626461 h 3310744"/>
              <a:gd name="connsiteX17" fmla="*/ 1912276 w 2593684"/>
              <a:gd name="connsiteY17" fmla="*/ 2652210 h 3310744"/>
              <a:gd name="connsiteX18" fmla="*/ 1916014 w 2593684"/>
              <a:gd name="connsiteY18" fmla="*/ 2719971 h 3310744"/>
              <a:gd name="connsiteX19" fmla="*/ 1864866 w 2593684"/>
              <a:gd name="connsiteY19" fmla="*/ 2750257 h 3310744"/>
              <a:gd name="connsiteX20" fmla="*/ 1737747 w 2593684"/>
              <a:gd name="connsiteY20" fmla="*/ 2783834 h 3310744"/>
              <a:gd name="connsiteX21" fmla="*/ 1707716 w 2593684"/>
              <a:gd name="connsiteY21" fmla="*/ 2797635 h 3310744"/>
              <a:gd name="connsiteX22" fmla="*/ 1701071 w 2593684"/>
              <a:gd name="connsiteY22" fmla="*/ 2834183 h 3310744"/>
              <a:gd name="connsiteX23" fmla="*/ 1746980 w 2593684"/>
              <a:gd name="connsiteY23" fmla="*/ 2862361 h 3310744"/>
              <a:gd name="connsiteX24" fmla="*/ 1934352 w 2593684"/>
              <a:gd name="connsiteY24" fmla="*/ 2909036 h 3310744"/>
              <a:gd name="connsiteX25" fmla="*/ 2102843 w 2593684"/>
              <a:gd name="connsiteY25" fmla="*/ 2937437 h 3310744"/>
              <a:gd name="connsiteX26" fmla="*/ 2187887 w 2593684"/>
              <a:gd name="connsiteY26" fmla="*/ 2978618 h 3310744"/>
              <a:gd name="connsiteX27" fmla="*/ 2210090 w 2593684"/>
              <a:gd name="connsiteY27" fmla="*/ 3001875 h 3310744"/>
              <a:gd name="connsiteX28" fmla="*/ 2207822 w 2593684"/>
              <a:gd name="connsiteY28" fmla="*/ 3022865 h 3310744"/>
              <a:gd name="connsiteX29" fmla="*/ 2190794 w 2593684"/>
              <a:gd name="connsiteY29" fmla="*/ 3034494 h 3310744"/>
              <a:gd name="connsiteX30" fmla="*/ 2205203 w 2593684"/>
              <a:gd name="connsiteY30" fmla="*/ 3018808 h 3310744"/>
              <a:gd name="connsiteX31" fmla="*/ 2193478 w 2593684"/>
              <a:gd name="connsiteY31" fmla="*/ 2997754 h 3310744"/>
              <a:gd name="connsiteX32" fmla="*/ 2075080 w 2593684"/>
              <a:gd name="connsiteY32" fmla="*/ 2949002 h 3310744"/>
              <a:gd name="connsiteX33" fmla="*/ 1915087 w 2593684"/>
              <a:gd name="connsiteY33" fmla="*/ 2934147 h 3310744"/>
              <a:gd name="connsiteX34" fmla="*/ 1721901 w 2593684"/>
              <a:gd name="connsiteY34" fmla="*/ 2881817 h 3310744"/>
              <a:gd name="connsiteX35" fmla="*/ 1678292 w 2593684"/>
              <a:gd name="connsiteY35" fmla="*/ 2850317 h 3310744"/>
              <a:gd name="connsiteX36" fmla="*/ 1675800 w 2593684"/>
              <a:gd name="connsiteY36" fmla="*/ 2789265 h 3310744"/>
              <a:gd name="connsiteX37" fmla="*/ 1718259 w 2593684"/>
              <a:gd name="connsiteY37" fmla="*/ 2758979 h 3310744"/>
              <a:gd name="connsiteX38" fmla="*/ 1859850 w 2593684"/>
              <a:gd name="connsiteY38" fmla="*/ 2717958 h 3310744"/>
              <a:gd name="connsiteX39" fmla="*/ 1886335 w 2593684"/>
              <a:gd name="connsiteY39" fmla="*/ 2706457 h 3310744"/>
              <a:gd name="connsiteX40" fmla="*/ 1889561 w 2593684"/>
              <a:gd name="connsiteY40" fmla="*/ 2670867 h 3310744"/>
              <a:gd name="connsiteX41" fmla="*/ 1853460 w 2593684"/>
              <a:gd name="connsiteY41" fmla="*/ 2655980 h 3310744"/>
              <a:gd name="connsiteX42" fmla="*/ 1780173 w 2593684"/>
              <a:gd name="connsiteY42" fmla="*/ 2667896 h 3310744"/>
              <a:gd name="connsiteX43" fmla="*/ 1439325 w 2593684"/>
              <a:gd name="connsiteY43" fmla="*/ 2780703 h 3310744"/>
              <a:gd name="connsiteX44" fmla="*/ 1366772 w 2593684"/>
              <a:gd name="connsiteY44" fmla="*/ 2799009 h 3310744"/>
              <a:gd name="connsiteX45" fmla="*/ 1285913 w 2593684"/>
              <a:gd name="connsiteY45" fmla="*/ 2832043 h 3310744"/>
              <a:gd name="connsiteX46" fmla="*/ 910179 w 2593684"/>
              <a:gd name="connsiteY46" fmla="*/ 2932422 h 3310744"/>
              <a:gd name="connsiteX47" fmla="*/ 595528 w 2593684"/>
              <a:gd name="connsiteY47" fmla="*/ 2891433 h 3310744"/>
              <a:gd name="connsiteX48" fmla="*/ 551536 w 2593684"/>
              <a:gd name="connsiteY48" fmla="*/ 2875459 h 3310744"/>
              <a:gd name="connsiteX49" fmla="*/ 551919 w 2593684"/>
              <a:gd name="connsiteY49" fmla="*/ 2873830 h 3310744"/>
              <a:gd name="connsiteX50" fmla="*/ 635686 w 2593684"/>
              <a:gd name="connsiteY50" fmla="*/ 2881242 h 3310744"/>
              <a:gd name="connsiteX51" fmla="*/ 956151 w 2593684"/>
              <a:gd name="connsiteY51" fmla="*/ 2903062 h 3310744"/>
              <a:gd name="connsiteX52" fmla="*/ 1253423 w 2593684"/>
              <a:gd name="connsiteY52" fmla="*/ 2813928 h 3310744"/>
              <a:gd name="connsiteX53" fmla="*/ 1390318 w 2593684"/>
              <a:gd name="connsiteY53" fmla="*/ 2761630 h 3310744"/>
              <a:gd name="connsiteX54" fmla="*/ 1598328 w 2593684"/>
              <a:gd name="connsiteY54" fmla="*/ 2695946 h 3310744"/>
              <a:gd name="connsiteX55" fmla="*/ 1784550 w 2593684"/>
              <a:gd name="connsiteY55" fmla="*/ 2633840 h 3310744"/>
              <a:gd name="connsiteX56" fmla="*/ 1826006 w 2593684"/>
              <a:gd name="connsiteY56" fmla="*/ 2624496 h 3310744"/>
              <a:gd name="connsiteX57" fmla="*/ 1259621 w 2593684"/>
              <a:gd name="connsiteY57" fmla="*/ 2594801 h 3310744"/>
              <a:gd name="connsiteX58" fmla="*/ 1261506 w 2593684"/>
              <a:gd name="connsiteY58" fmla="*/ 2598539 h 3310744"/>
              <a:gd name="connsiteX59" fmla="*/ 1252976 w 2593684"/>
              <a:gd name="connsiteY59" fmla="*/ 2604130 h 3310744"/>
              <a:gd name="connsiteX60" fmla="*/ 1041068 w 2593684"/>
              <a:gd name="connsiteY60" fmla="*/ 2739970 h 3310744"/>
              <a:gd name="connsiteX61" fmla="*/ 998769 w 2593684"/>
              <a:gd name="connsiteY61" fmla="*/ 2854374 h 3310744"/>
              <a:gd name="connsiteX62" fmla="*/ 1004903 w 2593684"/>
              <a:gd name="connsiteY62" fmla="*/ 2877888 h 3310744"/>
              <a:gd name="connsiteX63" fmla="*/ 1000303 w 2593684"/>
              <a:gd name="connsiteY63" fmla="*/ 2879038 h 3310744"/>
              <a:gd name="connsiteX64" fmla="*/ 980751 w 2593684"/>
              <a:gd name="connsiteY64" fmla="*/ 2819680 h 3310744"/>
              <a:gd name="connsiteX65" fmla="*/ 1015190 w 2593684"/>
              <a:gd name="connsiteY65" fmla="*/ 2730195 h 3310744"/>
              <a:gd name="connsiteX66" fmla="*/ 1165663 w 2593684"/>
              <a:gd name="connsiteY66" fmla="*/ 2633298 h 3310744"/>
              <a:gd name="connsiteX67" fmla="*/ 1259621 w 2593684"/>
              <a:gd name="connsiteY67" fmla="*/ 2594801 h 3310744"/>
              <a:gd name="connsiteX68" fmla="*/ 2355132 w 2593684"/>
              <a:gd name="connsiteY68" fmla="*/ 2493815 h 3310744"/>
              <a:gd name="connsiteX69" fmla="*/ 2170795 w 2593684"/>
              <a:gd name="connsiteY69" fmla="*/ 2547519 h 3310744"/>
              <a:gd name="connsiteX70" fmla="*/ 1917324 w 2593684"/>
              <a:gd name="connsiteY70" fmla="*/ 2541065 h 3310744"/>
              <a:gd name="connsiteX71" fmla="*/ 1729632 w 2593684"/>
              <a:gd name="connsiteY71" fmla="*/ 2524325 h 3310744"/>
              <a:gd name="connsiteX72" fmla="*/ 1615771 w 2593684"/>
              <a:gd name="connsiteY72" fmla="*/ 2544931 h 3310744"/>
              <a:gd name="connsiteX73" fmla="*/ 1593120 w 2593684"/>
              <a:gd name="connsiteY73" fmla="*/ 2561863 h 3310744"/>
              <a:gd name="connsiteX74" fmla="*/ 1594143 w 2593684"/>
              <a:gd name="connsiteY74" fmla="*/ 2566911 h 3310744"/>
              <a:gd name="connsiteX75" fmla="*/ 1701838 w 2593684"/>
              <a:gd name="connsiteY75" fmla="*/ 2612564 h 3310744"/>
              <a:gd name="connsiteX76" fmla="*/ 1701103 w 2593684"/>
              <a:gd name="connsiteY76" fmla="*/ 2614896 h 3310744"/>
              <a:gd name="connsiteX77" fmla="*/ 1666312 w 2593684"/>
              <a:gd name="connsiteY77" fmla="*/ 2608027 h 3310744"/>
              <a:gd name="connsiteX78" fmla="*/ 1585772 w 2593684"/>
              <a:gd name="connsiteY78" fmla="*/ 2584354 h 3310744"/>
              <a:gd name="connsiteX79" fmla="*/ 1574367 w 2593684"/>
              <a:gd name="connsiteY79" fmla="*/ 2559435 h 3310744"/>
              <a:gd name="connsiteX80" fmla="*/ 1606410 w 2593684"/>
              <a:gd name="connsiteY80" fmla="*/ 2526529 h 3310744"/>
              <a:gd name="connsiteX81" fmla="*/ 1697078 w 2593684"/>
              <a:gd name="connsiteY81" fmla="*/ 2498032 h 3310744"/>
              <a:gd name="connsiteX82" fmla="*/ 1915694 w 2593684"/>
              <a:gd name="connsiteY82" fmla="*/ 2512345 h 3310744"/>
              <a:gd name="connsiteX83" fmla="*/ 2192232 w 2593684"/>
              <a:gd name="connsiteY83" fmla="*/ 2523366 h 3310744"/>
              <a:gd name="connsiteX84" fmla="*/ 2350372 w 2593684"/>
              <a:gd name="connsiteY84" fmla="*/ 2494965 h 3310744"/>
              <a:gd name="connsiteX85" fmla="*/ 2355132 w 2593684"/>
              <a:gd name="connsiteY85" fmla="*/ 2493815 h 3310744"/>
              <a:gd name="connsiteX86" fmla="*/ 2450049 w 2593684"/>
              <a:gd name="connsiteY86" fmla="*/ 2472314 h 3310744"/>
              <a:gd name="connsiteX87" fmla="*/ 2477939 w 2593684"/>
              <a:gd name="connsiteY87" fmla="*/ 2693998 h 3310744"/>
              <a:gd name="connsiteX88" fmla="*/ 2307307 w 2593684"/>
              <a:gd name="connsiteY88" fmla="*/ 2805398 h 3310744"/>
              <a:gd name="connsiteX89" fmla="*/ 2358679 w 2593684"/>
              <a:gd name="connsiteY89" fmla="*/ 2780927 h 3310744"/>
              <a:gd name="connsiteX90" fmla="*/ 2469441 w 2593684"/>
              <a:gd name="connsiteY90" fmla="*/ 2598059 h 3310744"/>
              <a:gd name="connsiteX91" fmla="*/ 2452125 w 2593684"/>
              <a:gd name="connsiteY91" fmla="*/ 2481962 h 3310744"/>
              <a:gd name="connsiteX92" fmla="*/ 2449569 w 2593684"/>
              <a:gd name="connsiteY92" fmla="*/ 2474678 h 3310744"/>
              <a:gd name="connsiteX93" fmla="*/ 2450049 w 2593684"/>
              <a:gd name="connsiteY93" fmla="*/ 2472314 h 3310744"/>
              <a:gd name="connsiteX94" fmla="*/ 996565 w 2593684"/>
              <a:gd name="connsiteY94" fmla="*/ 2451196 h 3310744"/>
              <a:gd name="connsiteX95" fmla="*/ 1196013 w 2593684"/>
              <a:gd name="connsiteY95" fmla="*/ 2488415 h 3310744"/>
              <a:gd name="connsiteX96" fmla="*/ 1295498 w 2593684"/>
              <a:gd name="connsiteY96" fmla="*/ 2534260 h 3310744"/>
              <a:gd name="connsiteX97" fmla="*/ 1294443 w 2593684"/>
              <a:gd name="connsiteY97" fmla="*/ 2535889 h 3310744"/>
              <a:gd name="connsiteX98" fmla="*/ 1171861 w 2593684"/>
              <a:gd name="connsiteY98" fmla="*/ 2505763 h 3310744"/>
              <a:gd name="connsiteX99" fmla="*/ 840118 w 2593684"/>
              <a:gd name="connsiteY99" fmla="*/ 2516114 h 3310744"/>
              <a:gd name="connsiteX100" fmla="*/ 610799 w 2593684"/>
              <a:gd name="connsiteY100" fmla="*/ 2595855 h 3310744"/>
              <a:gd name="connsiteX101" fmla="*/ 465374 w 2593684"/>
              <a:gd name="connsiteY101" fmla="*/ 2587165 h 3310744"/>
              <a:gd name="connsiteX102" fmla="*/ 411382 w 2593684"/>
              <a:gd name="connsiteY102" fmla="*/ 2566016 h 3310744"/>
              <a:gd name="connsiteX103" fmla="*/ 399977 w 2593684"/>
              <a:gd name="connsiteY103" fmla="*/ 2564035 h 3310744"/>
              <a:gd name="connsiteX104" fmla="*/ 368701 w 2593684"/>
              <a:gd name="connsiteY104" fmla="*/ 2586047 h 3310744"/>
              <a:gd name="connsiteX105" fmla="*/ 366688 w 2593684"/>
              <a:gd name="connsiteY105" fmla="*/ 2620902 h 3310744"/>
              <a:gd name="connsiteX106" fmla="*/ 393268 w 2593684"/>
              <a:gd name="connsiteY106" fmla="*/ 2652466 h 3310744"/>
              <a:gd name="connsiteX107" fmla="*/ 418826 w 2593684"/>
              <a:gd name="connsiteY107" fmla="*/ 2655692 h 3310744"/>
              <a:gd name="connsiteX108" fmla="*/ 499653 w 2593684"/>
              <a:gd name="connsiteY108" fmla="*/ 2682752 h 3310744"/>
              <a:gd name="connsiteX109" fmla="*/ 553389 w 2593684"/>
              <a:gd name="connsiteY109" fmla="*/ 2718629 h 3310744"/>
              <a:gd name="connsiteX110" fmla="*/ 643193 w 2593684"/>
              <a:gd name="connsiteY110" fmla="*/ 2718789 h 3310744"/>
              <a:gd name="connsiteX111" fmla="*/ 842642 w 2593684"/>
              <a:gd name="connsiteY111" fmla="*/ 2677289 h 3310744"/>
              <a:gd name="connsiteX112" fmla="*/ 954554 w 2593684"/>
              <a:gd name="connsiteY112" fmla="*/ 2687704 h 3310744"/>
              <a:gd name="connsiteX113" fmla="*/ 1023944 w 2593684"/>
              <a:gd name="connsiteY113" fmla="*/ 2691761 h 3310744"/>
              <a:gd name="connsiteX114" fmla="*/ 974042 w 2593684"/>
              <a:gd name="connsiteY114" fmla="*/ 2699620 h 3310744"/>
              <a:gd name="connsiteX115" fmla="*/ 851331 w 2593684"/>
              <a:gd name="connsiteY115" fmla="*/ 2695914 h 3310744"/>
              <a:gd name="connsiteX116" fmla="*/ 704980 w 2593684"/>
              <a:gd name="connsiteY116" fmla="*/ 2713006 h 3310744"/>
              <a:gd name="connsiteX117" fmla="*/ 655270 w 2593684"/>
              <a:gd name="connsiteY117" fmla="*/ 2740258 h 3310744"/>
              <a:gd name="connsiteX118" fmla="*/ 539907 w 2593684"/>
              <a:gd name="connsiteY118" fmla="*/ 2742813 h 3310744"/>
              <a:gd name="connsiteX119" fmla="*/ 484542 w 2593684"/>
              <a:gd name="connsiteY119" fmla="*/ 2707096 h 3310744"/>
              <a:gd name="connsiteX120" fmla="*/ 418954 w 2593684"/>
              <a:gd name="connsiteY120" fmla="*/ 2686650 h 3310744"/>
              <a:gd name="connsiteX121" fmla="*/ 380681 w 2593684"/>
              <a:gd name="connsiteY121" fmla="*/ 2681570 h 3310744"/>
              <a:gd name="connsiteX122" fmla="*/ 338574 w 2593684"/>
              <a:gd name="connsiteY122" fmla="*/ 2628345 h 3310744"/>
              <a:gd name="connsiteX123" fmla="*/ 341673 w 2593684"/>
              <a:gd name="connsiteY123" fmla="*/ 2567709 h 3310744"/>
              <a:gd name="connsiteX124" fmla="*/ 381639 w 2593684"/>
              <a:gd name="connsiteY124" fmla="*/ 2532184 h 3310744"/>
              <a:gd name="connsiteX125" fmla="*/ 450646 w 2593684"/>
              <a:gd name="connsiteY125" fmla="*/ 2545186 h 3310744"/>
              <a:gd name="connsiteX126" fmla="*/ 476491 w 2593684"/>
              <a:gd name="connsiteY126" fmla="*/ 2557007 h 3310744"/>
              <a:gd name="connsiteX127" fmla="*/ 600448 w 2593684"/>
              <a:gd name="connsiteY127" fmla="*/ 2566207 h 3310744"/>
              <a:gd name="connsiteX128" fmla="*/ 833633 w 2593684"/>
              <a:gd name="connsiteY128" fmla="*/ 2483400 h 3310744"/>
              <a:gd name="connsiteX129" fmla="*/ 996565 w 2593684"/>
              <a:gd name="connsiteY129" fmla="*/ 2451196 h 3310744"/>
              <a:gd name="connsiteX130" fmla="*/ 697153 w 2593684"/>
              <a:gd name="connsiteY130" fmla="*/ 2222580 h 3310744"/>
              <a:gd name="connsiteX131" fmla="*/ 640063 w 2593684"/>
              <a:gd name="connsiteY131" fmla="*/ 2517775 h 3310744"/>
              <a:gd name="connsiteX132" fmla="*/ 697153 w 2593684"/>
              <a:gd name="connsiteY132" fmla="*/ 2222580 h 3310744"/>
              <a:gd name="connsiteX133" fmla="*/ 1486959 w 2593684"/>
              <a:gd name="connsiteY133" fmla="*/ 2060638 h 3310744"/>
              <a:gd name="connsiteX134" fmla="*/ 1503253 w 2593684"/>
              <a:gd name="connsiteY134" fmla="*/ 2067954 h 3310744"/>
              <a:gd name="connsiteX135" fmla="*/ 1541590 w 2593684"/>
              <a:gd name="connsiteY135" fmla="*/ 2147982 h 3310744"/>
              <a:gd name="connsiteX136" fmla="*/ 1606219 w 2593684"/>
              <a:gd name="connsiteY136" fmla="*/ 2242451 h 3310744"/>
              <a:gd name="connsiteX137" fmla="*/ 1777682 w 2593684"/>
              <a:gd name="connsiteY137" fmla="*/ 2312224 h 3310744"/>
              <a:gd name="connsiteX138" fmla="*/ 1784966 w 2593684"/>
              <a:gd name="connsiteY138" fmla="*/ 2312927 h 3310744"/>
              <a:gd name="connsiteX139" fmla="*/ 1559352 w 2593684"/>
              <a:gd name="connsiteY139" fmla="*/ 2233825 h 3310744"/>
              <a:gd name="connsiteX140" fmla="*/ 1447664 w 2593684"/>
              <a:gd name="connsiteY140" fmla="*/ 2454614 h 3310744"/>
              <a:gd name="connsiteX141" fmla="*/ 1486832 w 2593684"/>
              <a:gd name="connsiteY141" fmla="*/ 2404073 h 3310744"/>
              <a:gd name="connsiteX142" fmla="*/ 1517885 w 2593684"/>
              <a:gd name="connsiteY142" fmla="*/ 2158269 h 3310744"/>
              <a:gd name="connsiteX143" fmla="*/ 1485426 w 2593684"/>
              <a:gd name="connsiteY143" fmla="*/ 2076931 h 3310744"/>
              <a:gd name="connsiteX144" fmla="*/ 1486959 w 2593684"/>
              <a:gd name="connsiteY144" fmla="*/ 2060638 h 3310744"/>
              <a:gd name="connsiteX145" fmla="*/ 727599 w 2593684"/>
              <a:gd name="connsiteY145" fmla="*/ 2049585 h 3310744"/>
              <a:gd name="connsiteX146" fmla="*/ 727184 w 2593684"/>
              <a:gd name="connsiteY146" fmla="*/ 2102841 h 3310744"/>
              <a:gd name="connsiteX147" fmla="*/ 708399 w 2593684"/>
              <a:gd name="connsiteY147" fmla="*/ 2149389 h 3310744"/>
              <a:gd name="connsiteX148" fmla="*/ 500261 w 2593684"/>
              <a:gd name="connsiteY148" fmla="*/ 2477330 h 3310744"/>
              <a:gd name="connsiteX149" fmla="*/ 492977 w 2593684"/>
              <a:gd name="connsiteY149" fmla="*/ 2486307 h 3310744"/>
              <a:gd name="connsiteX150" fmla="*/ 490293 w 2593684"/>
              <a:gd name="connsiteY150" fmla="*/ 2484614 h 3310744"/>
              <a:gd name="connsiteX151" fmla="*/ 537799 w 2593684"/>
              <a:gd name="connsiteY151" fmla="*/ 2382126 h 3310744"/>
              <a:gd name="connsiteX152" fmla="*/ 679933 w 2593684"/>
              <a:gd name="connsiteY152" fmla="*/ 2149708 h 3310744"/>
              <a:gd name="connsiteX153" fmla="*/ 695971 w 2593684"/>
              <a:gd name="connsiteY153" fmla="*/ 2119103 h 3310744"/>
              <a:gd name="connsiteX154" fmla="*/ 727599 w 2593684"/>
              <a:gd name="connsiteY154" fmla="*/ 2049585 h 3310744"/>
              <a:gd name="connsiteX155" fmla="*/ 2297403 w 2593684"/>
              <a:gd name="connsiteY155" fmla="*/ 1906918 h 3310744"/>
              <a:gd name="connsiteX156" fmla="*/ 2475925 w 2593684"/>
              <a:gd name="connsiteY156" fmla="*/ 1978661 h 3310744"/>
              <a:gd name="connsiteX157" fmla="*/ 2591320 w 2593684"/>
              <a:gd name="connsiteY157" fmla="*/ 2183381 h 3310744"/>
              <a:gd name="connsiteX158" fmla="*/ 2593684 w 2593684"/>
              <a:gd name="connsiteY158" fmla="*/ 2193316 h 3310744"/>
              <a:gd name="connsiteX159" fmla="*/ 2593684 w 2593684"/>
              <a:gd name="connsiteY159" fmla="*/ 2239864 h 3310744"/>
              <a:gd name="connsiteX160" fmla="*/ 2583461 w 2593684"/>
              <a:gd name="connsiteY160" fmla="*/ 2306666 h 3310744"/>
              <a:gd name="connsiteX161" fmla="*/ 2489599 w 2593684"/>
              <a:gd name="connsiteY161" fmla="*/ 2452634 h 3310744"/>
              <a:gd name="connsiteX162" fmla="*/ 2509279 w 2593684"/>
              <a:gd name="connsiteY162" fmla="*/ 2419121 h 3310744"/>
              <a:gd name="connsiteX163" fmla="*/ 2548830 w 2593684"/>
              <a:gd name="connsiteY163" fmla="*/ 2111339 h 3310744"/>
              <a:gd name="connsiteX164" fmla="*/ 2243763 w 2593684"/>
              <a:gd name="connsiteY164" fmla="*/ 1932273 h 3310744"/>
              <a:gd name="connsiteX165" fmla="*/ 2117538 w 2593684"/>
              <a:gd name="connsiteY165" fmla="*/ 1968406 h 3310744"/>
              <a:gd name="connsiteX166" fmla="*/ 2053643 w 2593684"/>
              <a:gd name="connsiteY166" fmla="*/ 2013835 h 3310744"/>
              <a:gd name="connsiteX167" fmla="*/ 1964063 w 2593684"/>
              <a:gd name="connsiteY167" fmla="*/ 2051246 h 3310744"/>
              <a:gd name="connsiteX168" fmla="*/ 1953744 w 2593684"/>
              <a:gd name="connsiteY168" fmla="*/ 2050383 h 3310744"/>
              <a:gd name="connsiteX169" fmla="*/ 1940358 w 2593684"/>
              <a:gd name="connsiteY169" fmla="*/ 2065335 h 3310744"/>
              <a:gd name="connsiteX170" fmla="*/ 1945565 w 2593684"/>
              <a:gd name="connsiteY170" fmla="*/ 2096899 h 3310744"/>
              <a:gd name="connsiteX171" fmla="*/ 1939271 w 2593684"/>
              <a:gd name="connsiteY171" fmla="*/ 2095972 h 3310744"/>
              <a:gd name="connsiteX172" fmla="*/ 1918122 w 2593684"/>
              <a:gd name="connsiteY172" fmla="*/ 2110860 h 3310744"/>
              <a:gd name="connsiteX173" fmla="*/ 1909752 w 2593684"/>
              <a:gd name="connsiteY173" fmla="*/ 2165618 h 3310744"/>
              <a:gd name="connsiteX174" fmla="*/ 1876846 w 2593684"/>
              <a:gd name="connsiteY174" fmla="*/ 2200249 h 3310744"/>
              <a:gd name="connsiteX175" fmla="*/ 1877549 w 2593684"/>
              <a:gd name="connsiteY175" fmla="*/ 2244720 h 3310744"/>
              <a:gd name="connsiteX176" fmla="*/ 1893650 w 2593684"/>
              <a:gd name="connsiteY176" fmla="*/ 2274335 h 3310744"/>
              <a:gd name="connsiteX177" fmla="*/ 1920582 w 2593684"/>
              <a:gd name="connsiteY177" fmla="*/ 2276795 h 3310744"/>
              <a:gd name="connsiteX178" fmla="*/ 1946172 w 2593684"/>
              <a:gd name="connsiteY178" fmla="*/ 2285006 h 3310744"/>
              <a:gd name="connsiteX179" fmla="*/ 1886558 w 2593684"/>
              <a:gd name="connsiteY179" fmla="*/ 2288200 h 3310744"/>
              <a:gd name="connsiteX180" fmla="*/ 1860808 w 2593684"/>
              <a:gd name="connsiteY180" fmla="*/ 2249544 h 3310744"/>
              <a:gd name="connsiteX181" fmla="*/ 1865217 w 2593684"/>
              <a:gd name="connsiteY181" fmla="*/ 2230727 h 3310744"/>
              <a:gd name="connsiteX182" fmla="*/ 1864930 w 2593684"/>
              <a:gd name="connsiteY182" fmla="*/ 2205776 h 3310744"/>
              <a:gd name="connsiteX183" fmla="*/ 1871638 w 2593684"/>
              <a:gd name="connsiteY183" fmla="*/ 2183285 h 3310744"/>
              <a:gd name="connsiteX184" fmla="*/ 1901989 w 2593684"/>
              <a:gd name="connsiteY184" fmla="*/ 2117026 h 3310744"/>
              <a:gd name="connsiteX185" fmla="*/ 1922403 w 2593684"/>
              <a:gd name="connsiteY185" fmla="*/ 2071820 h 3310744"/>
              <a:gd name="connsiteX186" fmla="*/ 1920774 w 2593684"/>
              <a:gd name="connsiteY186" fmla="*/ 2061053 h 3310744"/>
              <a:gd name="connsiteX187" fmla="*/ 1947514 w 2593684"/>
              <a:gd name="connsiteY187" fmla="*/ 2030192 h 3310744"/>
              <a:gd name="connsiteX188" fmla="*/ 1988438 w 2593684"/>
              <a:gd name="connsiteY188" fmla="*/ 2027637 h 3310744"/>
              <a:gd name="connsiteX189" fmla="*/ 2043867 w 2593684"/>
              <a:gd name="connsiteY189" fmla="*/ 1990514 h 3310744"/>
              <a:gd name="connsiteX190" fmla="*/ 2088402 w 2593684"/>
              <a:gd name="connsiteY190" fmla="*/ 1954668 h 3310744"/>
              <a:gd name="connsiteX191" fmla="*/ 2230537 w 2593684"/>
              <a:gd name="connsiteY191" fmla="*/ 1908919 h 3310744"/>
              <a:gd name="connsiteX192" fmla="*/ 2297403 w 2593684"/>
              <a:gd name="connsiteY192" fmla="*/ 1906918 h 3310744"/>
              <a:gd name="connsiteX193" fmla="*/ 1884194 w 2593684"/>
              <a:gd name="connsiteY193" fmla="*/ 1736339 h 3310744"/>
              <a:gd name="connsiteX194" fmla="*/ 1969877 w 2593684"/>
              <a:gd name="connsiteY194" fmla="*/ 1974252 h 3310744"/>
              <a:gd name="connsiteX195" fmla="*/ 1929432 w 2593684"/>
              <a:gd name="connsiteY195" fmla="*/ 1853618 h 3310744"/>
              <a:gd name="connsiteX196" fmla="*/ 1884194 w 2593684"/>
              <a:gd name="connsiteY196" fmla="*/ 1736339 h 3310744"/>
              <a:gd name="connsiteX197" fmla="*/ 948324 w 2593684"/>
              <a:gd name="connsiteY197" fmla="*/ 1456256 h 3310744"/>
              <a:gd name="connsiteX198" fmla="*/ 1095155 w 2593684"/>
              <a:gd name="connsiteY198" fmla="*/ 1465489 h 3310744"/>
              <a:gd name="connsiteX199" fmla="*/ 1215214 w 2593684"/>
              <a:gd name="connsiteY199" fmla="*/ 1482772 h 3310744"/>
              <a:gd name="connsiteX200" fmla="*/ 1306041 w 2593684"/>
              <a:gd name="connsiteY200" fmla="*/ 1526572 h 3310744"/>
              <a:gd name="connsiteX201" fmla="*/ 1338978 w 2593684"/>
              <a:gd name="connsiteY201" fmla="*/ 1596697 h 3310744"/>
              <a:gd name="connsiteX202" fmla="*/ 1337669 w 2593684"/>
              <a:gd name="connsiteY202" fmla="*/ 1605099 h 3310744"/>
              <a:gd name="connsiteX203" fmla="*/ 1222210 w 2593684"/>
              <a:gd name="connsiteY203" fmla="*/ 1513123 h 3310744"/>
              <a:gd name="connsiteX204" fmla="*/ 1066913 w 2593684"/>
              <a:gd name="connsiteY204" fmla="*/ 1486830 h 3310744"/>
              <a:gd name="connsiteX205" fmla="*/ 947302 w 2593684"/>
              <a:gd name="connsiteY205" fmla="*/ 1462166 h 3310744"/>
              <a:gd name="connsiteX206" fmla="*/ 948324 w 2593684"/>
              <a:gd name="connsiteY206" fmla="*/ 1456256 h 3310744"/>
              <a:gd name="connsiteX207" fmla="*/ 1591459 w 2593684"/>
              <a:gd name="connsiteY207" fmla="*/ 1391817 h 3310744"/>
              <a:gd name="connsiteX208" fmla="*/ 1550343 w 2593684"/>
              <a:gd name="connsiteY208" fmla="*/ 1426608 h 3310744"/>
              <a:gd name="connsiteX209" fmla="*/ 1504562 w 2593684"/>
              <a:gd name="connsiteY209" fmla="*/ 1471941 h 3310744"/>
              <a:gd name="connsiteX210" fmla="*/ 1471943 w 2593684"/>
              <a:gd name="connsiteY210" fmla="*/ 1556410 h 3310744"/>
              <a:gd name="connsiteX211" fmla="*/ 1465266 w 2593684"/>
              <a:gd name="connsiteY211" fmla="*/ 1494976 h 3310744"/>
              <a:gd name="connsiteX212" fmla="*/ 1521238 w 2593684"/>
              <a:gd name="connsiteY212" fmla="*/ 1420059 h 3310744"/>
              <a:gd name="connsiteX213" fmla="*/ 1591459 w 2593684"/>
              <a:gd name="connsiteY213" fmla="*/ 1391817 h 3310744"/>
              <a:gd name="connsiteX214" fmla="*/ 1999557 w 2593684"/>
              <a:gd name="connsiteY214" fmla="*/ 1257798 h 3310744"/>
              <a:gd name="connsiteX215" fmla="*/ 2039491 w 2593684"/>
              <a:gd name="connsiteY215" fmla="*/ 1294825 h 3310744"/>
              <a:gd name="connsiteX216" fmla="*/ 2101278 w 2593684"/>
              <a:gd name="connsiteY216" fmla="*/ 1397217 h 3310744"/>
              <a:gd name="connsiteX217" fmla="*/ 2232997 w 2593684"/>
              <a:gd name="connsiteY217" fmla="*/ 1832150 h 3310744"/>
              <a:gd name="connsiteX218" fmla="*/ 2236671 w 2593684"/>
              <a:gd name="connsiteY218" fmla="*/ 1857612 h 3310744"/>
              <a:gd name="connsiteX219" fmla="*/ 2234627 w 2593684"/>
              <a:gd name="connsiteY219" fmla="*/ 1858411 h 3310744"/>
              <a:gd name="connsiteX220" fmla="*/ 2186769 w 2593684"/>
              <a:gd name="connsiteY220" fmla="*/ 1729631 h 3310744"/>
              <a:gd name="connsiteX221" fmla="*/ 2059491 w 2593684"/>
              <a:gd name="connsiteY221" fmla="*/ 1366707 h 3310744"/>
              <a:gd name="connsiteX222" fmla="*/ 1997193 w 2593684"/>
              <a:gd name="connsiteY222" fmla="*/ 1260290 h 3310744"/>
              <a:gd name="connsiteX223" fmla="*/ 1999557 w 2593684"/>
              <a:gd name="connsiteY223" fmla="*/ 1257798 h 3310744"/>
              <a:gd name="connsiteX224" fmla="*/ 969378 w 2593684"/>
              <a:gd name="connsiteY224" fmla="*/ 1096782 h 3310744"/>
              <a:gd name="connsiteX225" fmla="*/ 972572 w 2593684"/>
              <a:gd name="connsiteY225" fmla="*/ 1099593 h 3310744"/>
              <a:gd name="connsiteX226" fmla="*/ 950401 w 2593684"/>
              <a:gd name="connsiteY226" fmla="*/ 1136397 h 3310744"/>
              <a:gd name="connsiteX227" fmla="*/ 800471 w 2593684"/>
              <a:gd name="connsiteY227" fmla="*/ 1223518 h 3310744"/>
              <a:gd name="connsiteX228" fmla="*/ 678208 w 2593684"/>
              <a:gd name="connsiteY228" fmla="*/ 1272142 h 3310744"/>
              <a:gd name="connsiteX229" fmla="*/ 461732 w 2593684"/>
              <a:gd name="connsiteY229" fmla="*/ 1437023 h 3310744"/>
              <a:gd name="connsiteX230" fmla="*/ 295861 w 2593684"/>
              <a:gd name="connsiteY230" fmla="*/ 1758894 h 3310744"/>
              <a:gd name="connsiteX231" fmla="*/ 228323 w 2593684"/>
              <a:gd name="connsiteY231" fmla="*/ 2059903 h 3310744"/>
              <a:gd name="connsiteX232" fmla="*/ 155132 w 2593684"/>
              <a:gd name="connsiteY232" fmla="*/ 2462729 h 3310744"/>
              <a:gd name="connsiteX233" fmla="*/ 82323 w 2593684"/>
              <a:gd name="connsiteY233" fmla="*/ 2738660 h 3310744"/>
              <a:gd name="connsiteX234" fmla="*/ 32901 w 2593684"/>
              <a:gd name="connsiteY234" fmla="*/ 3105162 h 3310744"/>
              <a:gd name="connsiteX235" fmla="*/ 40983 w 2593684"/>
              <a:gd name="connsiteY235" fmla="*/ 3166213 h 3310744"/>
              <a:gd name="connsiteX236" fmla="*/ 160531 w 2593684"/>
              <a:gd name="connsiteY236" fmla="*/ 3276177 h 3310744"/>
              <a:gd name="connsiteX237" fmla="*/ 303176 w 2593684"/>
              <a:gd name="connsiteY237" fmla="*/ 3268350 h 3310744"/>
              <a:gd name="connsiteX238" fmla="*/ 520228 w 2593684"/>
              <a:gd name="connsiteY238" fmla="*/ 3246146 h 3310744"/>
              <a:gd name="connsiteX239" fmla="*/ 831460 w 2593684"/>
              <a:gd name="connsiteY239" fmla="*/ 3197075 h 3310744"/>
              <a:gd name="connsiteX240" fmla="*/ 1129786 w 2593684"/>
              <a:gd name="connsiteY240" fmla="*/ 3135001 h 3310744"/>
              <a:gd name="connsiteX241" fmla="*/ 1334378 w 2593684"/>
              <a:gd name="connsiteY241" fmla="*/ 3120049 h 3310744"/>
              <a:gd name="connsiteX242" fmla="*/ 1469324 w 2593684"/>
              <a:gd name="connsiteY242" fmla="*/ 3164712 h 3310744"/>
              <a:gd name="connsiteX243" fmla="*/ 1609925 w 2593684"/>
              <a:gd name="connsiteY243" fmla="*/ 3232824 h 3310744"/>
              <a:gd name="connsiteX244" fmla="*/ 1731613 w 2593684"/>
              <a:gd name="connsiteY244" fmla="*/ 3257839 h 3310744"/>
              <a:gd name="connsiteX245" fmla="*/ 1781547 w 2593684"/>
              <a:gd name="connsiteY245" fmla="*/ 3235539 h 3310744"/>
              <a:gd name="connsiteX246" fmla="*/ 1810907 w 2593684"/>
              <a:gd name="connsiteY246" fmla="*/ 3212441 h 3310744"/>
              <a:gd name="connsiteX247" fmla="*/ 1839180 w 2593684"/>
              <a:gd name="connsiteY247" fmla="*/ 3203656 h 3310744"/>
              <a:gd name="connsiteX248" fmla="*/ 1877773 w 2593684"/>
              <a:gd name="connsiteY248" fmla="*/ 3165159 h 3310744"/>
              <a:gd name="connsiteX249" fmla="*/ 1910615 w 2593684"/>
              <a:gd name="connsiteY249" fmla="*/ 3123308 h 3310744"/>
              <a:gd name="connsiteX250" fmla="*/ 1938186 w 2593684"/>
              <a:gd name="connsiteY250" fmla="*/ 3109187 h 3310744"/>
              <a:gd name="connsiteX251" fmla="*/ 1979973 w 2593684"/>
              <a:gd name="connsiteY251" fmla="*/ 3031682 h 3310744"/>
              <a:gd name="connsiteX252" fmla="*/ 1978216 w 2593684"/>
              <a:gd name="connsiteY252" fmla="*/ 3021587 h 3310744"/>
              <a:gd name="connsiteX253" fmla="*/ 1966299 w 2593684"/>
              <a:gd name="connsiteY253" fmla="*/ 3108452 h 3310744"/>
              <a:gd name="connsiteX254" fmla="*/ 1923362 w 2593684"/>
              <a:gd name="connsiteY254" fmla="*/ 3129953 h 3310744"/>
              <a:gd name="connsiteX255" fmla="*/ 1893587 w 2593684"/>
              <a:gd name="connsiteY255" fmla="*/ 3169760 h 3310744"/>
              <a:gd name="connsiteX256" fmla="*/ 1847806 w 2593684"/>
              <a:gd name="connsiteY256" fmla="*/ 3219214 h 3310744"/>
              <a:gd name="connsiteX257" fmla="*/ 1822057 w 2593684"/>
              <a:gd name="connsiteY257" fmla="*/ 3227489 h 3310744"/>
              <a:gd name="connsiteX258" fmla="*/ 1797074 w 2593684"/>
              <a:gd name="connsiteY258" fmla="*/ 3244229 h 3310744"/>
              <a:gd name="connsiteX259" fmla="*/ 1737843 w 2593684"/>
              <a:gd name="connsiteY259" fmla="*/ 3278253 h 3310744"/>
              <a:gd name="connsiteX260" fmla="*/ 1537884 w 2593684"/>
              <a:gd name="connsiteY260" fmla="*/ 3233143 h 3310744"/>
              <a:gd name="connsiteX261" fmla="*/ 1464532 w 2593684"/>
              <a:gd name="connsiteY261" fmla="*/ 3189215 h 3310744"/>
              <a:gd name="connsiteX262" fmla="*/ 1300226 w 2593684"/>
              <a:gd name="connsiteY262" fmla="*/ 3149089 h 3310744"/>
              <a:gd name="connsiteX263" fmla="*/ 1043144 w 2593684"/>
              <a:gd name="connsiteY263" fmla="*/ 3180174 h 3310744"/>
              <a:gd name="connsiteX264" fmla="*/ 715715 w 2593684"/>
              <a:gd name="connsiteY264" fmla="*/ 3254548 h 3310744"/>
              <a:gd name="connsiteX265" fmla="*/ 516841 w 2593684"/>
              <a:gd name="connsiteY265" fmla="*/ 3276113 h 3310744"/>
              <a:gd name="connsiteX266" fmla="*/ 275702 w 2593684"/>
              <a:gd name="connsiteY266" fmla="*/ 3303907 h 3310744"/>
              <a:gd name="connsiteX267" fmla="*/ 227365 w 2593684"/>
              <a:gd name="connsiteY267" fmla="*/ 3310744 h 3310744"/>
              <a:gd name="connsiteX268" fmla="*/ 175642 w 2593684"/>
              <a:gd name="connsiteY268" fmla="*/ 3310744 h 3310744"/>
              <a:gd name="connsiteX269" fmla="*/ 121491 w 2593684"/>
              <a:gd name="connsiteY269" fmla="*/ 3299307 h 3310744"/>
              <a:gd name="connsiteX270" fmla="*/ 2519 w 2593684"/>
              <a:gd name="connsiteY270" fmla="*/ 3145128 h 3310744"/>
              <a:gd name="connsiteX271" fmla="*/ 11592 w 2593684"/>
              <a:gd name="connsiteY271" fmla="*/ 2933731 h 3310744"/>
              <a:gd name="connsiteX272" fmla="*/ 96955 w 2593684"/>
              <a:gd name="connsiteY272" fmla="*/ 2568028 h 3310744"/>
              <a:gd name="connsiteX273" fmla="*/ 175866 w 2593684"/>
              <a:gd name="connsiteY273" fmla="*/ 2203411 h 3310744"/>
              <a:gd name="connsiteX274" fmla="*/ 253370 w 2593684"/>
              <a:gd name="connsiteY274" fmla="*/ 1813396 h 3310744"/>
              <a:gd name="connsiteX275" fmla="*/ 384834 w 2593684"/>
              <a:gd name="connsiteY275" fmla="*/ 1498777 h 3310744"/>
              <a:gd name="connsiteX276" fmla="*/ 569970 w 2593684"/>
              <a:gd name="connsiteY276" fmla="*/ 1300799 h 3310744"/>
              <a:gd name="connsiteX277" fmla="*/ 722839 w 2593684"/>
              <a:gd name="connsiteY277" fmla="*/ 1226521 h 3310744"/>
              <a:gd name="connsiteX278" fmla="*/ 863536 w 2593684"/>
              <a:gd name="connsiteY278" fmla="*/ 1171922 h 3310744"/>
              <a:gd name="connsiteX279" fmla="*/ 967014 w 2593684"/>
              <a:gd name="connsiteY279" fmla="*/ 1101063 h 3310744"/>
              <a:gd name="connsiteX280" fmla="*/ 969378 w 2593684"/>
              <a:gd name="connsiteY280" fmla="*/ 1096782 h 3310744"/>
              <a:gd name="connsiteX281" fmla="*/ 1586807 w 2593684"/>
              <a:gd name="connsiteY281" fmla="*/ 2161 h 3310744"/>
              <a:gd name="connsiteX282" fmla="*/ 1690114 w 2593684"/>
              <a:gd name="connsiteY282" fmla="*/ 2165 h 3310744"/>
              <a:gd name="connsiteX283" fmla="*/ 1991538 w 2593684"/>
              <a:gd name="connsiteY283" fmla="*/ 96218 h 3310744"/>
              <a:gd name="connsiteX284" fmla="*/ 2196386 w 2593684"/>
              <a:gd name="connsiteY284" fmla="*/ 371478 h 3310744"/>
              <a:gd name="connsiteX285" fmla="*/ 2199325 w 2593684"/>
              <a:gd name="connsiteY285" fmla="*/ 669868 h 3310744"/>
              <a:gd name="connsiteX286" fmla="*/ 2192456 w 2593684"/>
              <a:gd name="connsiteY286" fmla="*/ 704052 h 3310744"/>
              <a:gd name="connsiteX287" fmla="*/ 2136165 w 2593684"/>
              <a:gd name="connsiteY287" fmla="*/ 823951 h 3310744"/>
              <a:gd name="connsiteX288" fmla="*/ 2089872 w 2593684"/>
              <a:gd name="connsiteY288" fmla="*/ 906854 h 3310744"/>
              <a:gd name="connsiteX289" fmla="*/ 2020259 w 2593684"/>
              <a:gd name="connsiteY289" fmla="*/ 1004901 h 3310744"/>
              <a:gd name="connsiteX290" fmla="*/ 1998343 w 2593684"/>
              <a:gd name="connsiteY290" fmla="*/ 1049085 h 3310744"/>
              <a:gd name="connsiteX291" fmla="*/ 2000196 w 2593684"/>
              <a:gd name="connsiteY291" fmla="*/ 1184734 h 3310744"/>
              <a:gd name="connsiteX292" fmla="*/ 1998694 w 2593684"/>
              <a:gd name="connsiteY292" fmla="*/ 1205308 h 3310744"/>
              <a:gd name="connsiteX293" fmla="*/ 1955821 w 2593684"/>
              <a:gd name="connsiteY293" fmla="*/ 1234476 h 3310744"/>
              <a:gd name="connsiteX294" fmla="*/ 1861672 w 2593684"/>
              <a:gd name="connsiteY294" fmla="*/ 1271024 h 3310744"/>
              <a:gd name="connsiteX295" fmla="*/ 1854388 w 2593684"/>
              <a:gd name="connsiteY295" fmla="*/ 1278052 h 3310744"/>
              <a:gd name="connsiteX296" fmla="*/ 1830683 w 2593684"/>
              <a:gd name="connsiteY296" fmla="*/ 1305974 h 3310744"/>
              <a:gd name="connsiteX297" fmla="*/ 1709122 w 2593684"/>
              <a:gd name="connsiteY297" fmla="*/ 1371786 h 3310744"/>
              <a:gd name="connsiteX298" fmla="*/ 1611938 w 2593684"/>
              <a:gd name="connsiteY298" fmla="*/ 1342490 h 3310744"/>
              <a:gd name="connsiteX299" fmla="*/ 1513699 w 2593684"/>
              <a:gd name="connsiteY299" fmla="*/ 1300096 h 3310744"/>
              <a:gd name="connsiteX300" fmla="*/ 1349042 w 2593684"/>
              <a:gd name="connsiteY300" fmla="*/ 1352011 h 3310744"/>
              <a:gd name="connsiteX301" fmla="*/ 1341343 w 2593684"/>
              <a:gd name="connsiteY301" fmla="*/ 1361627 h 3310744"/>
              <a:gd name="connsiteX302" fmla="*/ 1441754 w 2593684"/>
              <a:gd name="connsiteY302" fmla="*/ 1272238 h 3310744"/>
              <a:gd name="connsiteX303" fmla="*/ 1539193 w 2593684"/>
              <a:gd name="connsiteY303" fmla="*/ 1283867 h 3310744"/>
              <a:gd name="connsiteX304" fmla="*/ 1641298 w 2593684"/>
              <a:gd name="connsiteY304" fmla="*/ 1327507 h 3310744"/>
              <a:gd name="connsiteX305" fmla="*/ 1736022 w 2593684"/>
              <a:gd name="connsiteY305" fmla="*/ 1339296 h 3310744"/>
              <a:gd name="connsiteX306" fmla="*/ 1803272 w 2593684"/>
              <a:gd name="connsiteY306" fmla="*/ 1298435 h 3310744"/>
              <a:gd name="connsiteX307" fmla="*/ 1834644 w 2593684"/>
              <a:gd name="connsiteY307" fmla="*/ 1263388 h 3310744"/>
              <a:gd name="connsiteX308" fmla="*/ 1846433 w 2593684"/>
              <a:gd name="connsiteY308" fmla="*/ 1251760 h 3310744"/>
              <a:gd name="connsiteX309" fmla="*/ 1910551 w 2593684"/>
              <a:gd name="connsiteY309" fmla="*/ 1204509 h 3310744"/>
              <a:gd name="connsiteX310" fmla="*/ 1943649 w 2593684"/>
              <a:gd name="connsiteY310" fmla="*/ 1202624 h 3310744"/>
              <a:gd name="connsiteX311" fmla="*/ 1975756 w 2593684"/>
              <a:gd name="connsiteY311" fmla="*/ 1188312 h 3310744"/>
              <a:gd name="connsiteX312" fmla="*/ 1971890 w 2593684"/>
              <a:gd name="connsiteY312" fmla="*/ 1051385 h 3310744"/>
              <a:gd name="connsiteX313" fmla="*/ 2003103 w 2593684"/>
              <a:gd name="connsiteY313" fmla="*/ 987011 h 3310744"/>
              <a:gd name="connsiteX314" fmla="*/ 2058756 w 2593684"/>
              <a:gd name="connsiteY314" fmla="*/ 909889 h 3310744"/>
              <a:gd name="connsiteX315" fmla="*/ 2122172 w 2593684"/>
              <a:gd name="connsiteY315" fmla="*/ 796955 h 3310744"/>
              <a:gd name="connsiteX316" fmla="*/ 2164374 w 2593684"/>
              <a:gd name="connsiteY316" fmla="*/ 694340 h 3310744"/>
              <a:gd name="connsiteX317" fmla="*/ 2184597 w 2593684"/>
              <a:gd name="connsiteY317" fmla="*/ 507287 h 3310744"/>
              <a:gd name="connsiteX318" fmla="*/ 1869531 w 2593684"/>
              <a:gd name="connsiteY318" fmla="*/ 71523 h 3310744"/>
              <a:gd name="connsiteX319" fmla="*/ 1542740 w 2593684"/>
              <a:gd name="connsiteY319" fmla="*/ 39671 h 3310744"/>
              <a:gd name="connsiteX320" fmla="*/ 1410509 w 2593684"/>
              <a:gd name="connsiteY320" fmla="*/ 94781 h 3310744"/>
              <a:gd name="connsiteX321" fmla="*/ 1220453 w 2593684"/>
              <a:gd name="connsiteY321" fmla="*/ 257521 h 3310744"/>
              <a:gd name="connsiteX322" fmla="*/ 1158060 w 2593684"/>
              <a:gd name="connsiteY322" fmla="*/ 399847 h 3310744"/>
              <a:gd name="connsiteX323" fmla="*/ 1098701 w 2593684"/>
              <a:gd name="connsiteY323" fmla="*/ 648559 h 3310744"/>
              <a:gd name="connsiteX324" fmla="*/ 1027554 w 2593684"/>
              <a:gd name="connsiteY324" fmla="*/ 890305 h 3310744"/>
              <a:gd name="connsiteX325" fmla="*/ 782709 w 2593684"/>
              <a:gd name="connsiteY325" fmla="*/ 1142307 h 3310744"/>
              <a:gd name="connsiteX326" fmla="*/ 772709 w 2593684"/>
              <a:gd name="connsiteY326" fmla="*/ 1147131 h 3310744"/>
              <a:gd name="connsiteX327" fmla="*/ 842003 w 2593684"/>
              <a:gd name="connsiteY327" fmla="*/ 1092853 h 3310744"/>
              <a:gd name="connsiteX328" fmla="*/ 1036436 w 2593684"/>
              <a:gd name="connsiteY328" fmla="*/ 780534 h 3310744"/>
              <a:gd name="connsiteX329" fmla="*/ 1099213 w 2593684"/>
              <a:gd name="connsiteY329" fmla="*/ 508788 h 3310744"/>
              <a:gd name="connsiteX330" fmla="*/ 1134610 w 2593684"/>
              <a:gd name="connsiteY330" fmla="*/ 367229 h 3310744"/>
              <a:gd name="connsiteX331" fmla="*/ 1255851 w 2593684"/>
              <a:gd name="connsiteY331" fmla="*/ 169442 h 3310744"/>
              <a:gd name="connsiteX332" fmla="*/ 1486161 w 2593684"/>
              <a:gd name="connsiteY332" fmla="*/ 24368 h 3310744"/>
              <a:gd name="connsiteX333" fmla="*/ 1586807 w 2593684"/>
              <a:gd name="connsiteY333" fmla="*/ 2161 h 3310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2593684" h="3310744">
                <a:moveTo>
                  <a:pt x="715011" y="2762781"/>
                </a:moveTo>
                <a:cubicBezTo>
                  <a:pt x="788203" y="2799521"/>
                  <a:pt x="865068" y="2824887"/>
                  <a:pt x="948867" y="2837538"/>
                </a:cubicBezTo>
                <a:cubicBezTo>
                  <a:pt x="872129" y="2862681"/>
                  <a:pt x="760600" y="2826772"/>
                  <a:pt x="715011" y="2762781"/>
                </a:cubicBezTo>
                <a:close/>
                <a:moveTo>
                  <a:pt x="2300758" y="2754730"/>
                </a:moveTo>
                <a:cubicBezTo>
                  <a:pt x="2290183" y="2831660"/>
                  <a:pt x="2184756" y="2927502"/>
                  <a:pt x="2108849" y="2933700"/>
                </a:cubicBezTo>
                <a:cubicBezTo>
                  <a:pt x="2179932" y="2882808"/>
                  <a:pt x="2244786" y="2825558"/>
                  <a:pt x="2300758" y="2754730"/>
                </a:cubicBezTo>
                <a:close/>
                <a:moveTo>
                  <a:pt x="414226" y="2710131"/>
                </a:moveTo>
                <a:cubicBezTo>
                  <a:pt x="408411" y="2717160"/>
                  <a:pt x="397773" y="2724508"/>
                  <a:pt x="395792" y="2733740"/>
                </a:cubicBezTo>
                <a:cubicBezTo>
                  <a:pt x="392565" y="2748788"/>
                  <a:pt x="402980" y="2760928"/>
                  <a:pt x="415600" y="2768691"/>
                </a:cubicBezTo>
                <a:cubicBezTo>
                  <a:pt x="425759" y="2774921"/>
                  <a:pt x="437068" y="2779713"/>
                  <a:pt x="448378" y="2783611"/>
                </a:cubicBezTo>
                <a:cubicBezTo>
                  <a:pt x="490293" y="2798147"/>
                  <a:pt x="527448" y="2819647"/>
                  <a:pt x="556169" y="2854183"/>
                </a:cubicBezTo>
                <a:cubicBezTo>
                  <a:pt x="560002" y="2858719"/>
                  <a:pt x="563421" y="2863575"/>
                  <a:pt x="566999" y="2868272"/>
                </a:cubicBezTo>
                <a:cubicBezTo>
                  <a:pt x="523838" y="2841979"/>
                  <a:pt x="478920" y="2821660"/>
                  <a:pt x="431989" y="2805175"/>
                </a:cubicBezTo>
                <a:cubicBezTo>
                  <a:pt x="405281" y="2795783"/>
                  <a:pt x="383684" y="2779841"/>
                  <a:pt x="378445" y="2749299"/>
                </a:cubicBezTo>
                <a:cubicBezTo>
                  <a:pt x="374004" y="2723326"/>
                  <a:pt x="393332" y="2704732"/>
                  <a:pt x="414226" y="2710131"/>
                </a:cubicBezTo>
                <a:close/>
                <a:moveTo>
                  <a:pt x="1826006" y="2624496"/>
                </a:moveTo>
                <a:cubicBezTo>
                  <a:pt x="1840003" y="2623002"/>
                  <a:pt x="1854180" y="2623394"/>
                  <a:pt x="1868540" y="2626461"/>
                </a:cubicBezTo>
                <a:cubicBezTo>
                  <a:pt x="1885919" y="2630166"/>
                  <a:pt x="1900775" y="2638537"/>
                  <a:pt x="1912276" y="2652210"/>
                </a:cubicBezTo>
                <a:cubicBezTo>
                  <a:pt x="1928633" y="2671634"/>
                  <a:pt x="1935310" y="2703646"/>
                  <a:pt x="1916014" y="2719971"/>
                </a:cubicBezTo>
                <a:cubicBezTo>
                  <a:pt x="1903331" y="2730673"/>
                  <a:pt x="1880776" y="2745081"/>
                  <a:pt x="1864866" y="2750257"/>
                </a:cubicBezTo>
                <a:cubicBezTo>
                  <a:pt x="1820714" y="2764602"/>
                  <a:pt x="1782090" y="2769969"/>
                  <a:pt x="1737747" y="2783834"/>
                </a:cubicBezTo>
                <a:cubicBezTo>
                  <a:pt x="1726948" y="2787220"/>
                  <a:pt x="1716374" y="2790319"/>
                  <a:pt x="1707716" y="2797635"/>
                </a:cubicBezTo>
                <a:cubicBezTo>
                  <a:pt x="1693116" y="2809999"/>
                  <a:pt x="1686247" y="2822362"/>
                  <a:pt x="1701071" y="2834183"/>
                </a:cubicBezTo>
                <a:cubicBezTo>
                  <a:pt x="1715032" y="2845333"/>
                  <a:pt x="1730623" y="2855332"/>
                  <a:pt x="1746980" y="2862361"/>
                </a:cubicBezTo>
                <a:cubicBezTo>
                  <a:pt x="1806785" y="2888078"/>
                  <a:pt x="1870073" y="2900666"/>
                  <a:pt x="1934352" y="2909036"/>
                </a:cubicBezTo>
                <a:cubicBezTo>
                  <a:pt x="1991122" y="2916416"/>
                  <a:pt x="2044123" y="2921112"/>
                  <a:pt x="2102843" y="2937437"/>
                </a:cubicBezTo>
                <a:cubicBezTo>
                  <a:pt x="2139966" y="2946670"/>
                  <a:pt x="2155141" y="2959545"/>
                  <a:pt x="2187887" y="2978618"/>
                </a:cubicBezTo>
                <a:cubicBezTo>
                  <a:pt x="2197471" y="2985007"/>
                  <a:pt x="2206960" y="2996189"/>
                  <a:pt x="2210090" y="3001875"/>
                </a:cubicBezTo>
                <a:cubicBezTo>
                  <a:pt x="2213477" y="3008010"/>
                  <a:pt x="2209963" y="3017019"/>
                  <a:pt x="2207822" y="3022865"/>
                </a:cubicBezTo>
                <a:cubicBezTo>
                  <a:pt x="2205778" y="3028456"/>
                  <a:pt x="2197024" y="3031619"/>
                  <a:pt x="2190794" y="3034494"/>
                </a:cubicBezTo>
                <a:cubicBezTo>
                  <a:pt x="2195938" y="3029255"/>
                  <a:pt x="2205298" y="3023951"/>
                  <a:pt x="2205203" y="3018808"/>
                </a:cubicBezTo>
                <a:cubicBezTo>
                  <a:pt x="2205075" y="3011588"/>
                  <a:pt x="2199548" y="3002291"/>
                  <a:pt x="2193478" y="2997754"/>
                </a:cubicBezTo>
                <a:cubicBezTo>
                  <a:pt x="2158336" y="2971430"/>
                  <a:pt x="2117794" y="2956159"/>
                  <a:pt x="2075080" y="2949002"/>
                </a:cubicBezTo>
                <a:cubicBezTo>
                  <a:pt x="2022048" y="2940089"/>
                  <a:pt x="1968471" y="2941016"/>
                  <a:pt x="1915087" y="2934147"/>
                </a:cubicBezTo>
                <a:cubicBezTo>
                  <a:pt x="1848668" y="2925617"/>
                  <a:pt x="1783048" y="2910538"/>
                  <a:pt x="1721901" y="2881817"/>
                </a:cubicBezTo>
                <a:cubicBezTo>
                  <a:pt x="1708483" y="2875523"/>
                  <a:pt x="1689282" y="2860284"/>
                  <a:pt x="1678292" y="2850317"/>
                </a:cubicBezTo>
                <a:cubicBezTo>
                  <a:pt x="1658038" y="2831915"/>
                  <a:pt x="1656760" y="2808817"/>
                  <a:pt x="1675800" y="2789265"/>
                </a:cubicBezTo>
                <a:cubicBezTo>
                  <a:pt x="1685704" y="2779106"/>
                  <a:pt x="1704969" y="2763483"/>
                  <a:pt x="1718259" y="2758979"/>
                </a:cubicBezTo>
                <a:cubicBezTo>
                  <a:pt x="1765062" y="2743101"/>
                  <a:pt x="1812727" y="2732973"/>
                  <a:pt x="1859850" y="2717958"/>
                </a:cubicBezTo>
                <a:cubicBezTo>
                  <a:pt x="1870297" y="2714636"/>
                  <a:pt x="1877741" y="2713070"/>
                  <a:pt x="1886335" y="2706457"/>
                </a:cubicBezTo>
                <a:cubicBezTo>
                  <a:pt x="1900519" y="2695563"/>
                  <a:pt x="1904097" y="2681282"/>
                  <a:pt x="1889561" y="2670867"/>
                </a:cubicBezTo>
                <a:cubicBezTo>
                  <a:pt x="1879210" y="2663424"/>
                  <a:pt x="1866048" y="2657929"/>
                  <a:pt x="1853460" y="2655980"/>
                </a:cubicBezTo>
                <a:cubicBezTo>
                  <a:pt x="1828222" y="2652082"/>
                  <a:pt x="1803974" y="2660005"/>
                  <a:pt x="1780173" y="2667896"/>
                </a:cubicBezTo>
                <a:cubicBezTo>
                  <a:pt x="1666568" y="2705562"/>
                  <a:pt x="1553090" y="2743612"/>
                  <a:pt x="1439325" y="2780703"/>
                </a:cubicBezTo>
                <a:cubicBezTo>
                  <a:pt x="1415652" y="2788402"/>
                  <a:pt x="1390382" y="2791150"/>
                  <a:pt x="1366772" y="2799009"/>
                </a:cubicBezTo>
                <a:cubicBezTo>
                  <a:pt x="1339138" y="2808210"/>
                  <a:pt x="1310321" y="2816900"/>
                  <a:pt x="1285913" y="2832043"/>
                </a:cubicBezTo>
                <a:cubicBezTo>
                  <a:pt x="1170391" y="2903669"/>
                  <a:pt x="1043687" y="2933668"/>
                  <a:pt x="910179" y="2932422"/>
                </a:cubicBezTo>
                <a:cubicBezTo>
                  <a:pt x="803570" y="2931431"/>
                  <a:pt x="699389" y="2912870"/>
                  <a:pt x="595528" y="2891433"/>
                </a:cubicBezTo>
                <a:cubicBezTo>
                  <a:pt x="580832" y="2888398"/>
                  <a:pt x="566200" y="2878654"/>
                  <a:pt x="551536" y="2875459"/>
                </a:cubicBezTo>
                <a:cubicBezTo>
                  <a:pt x="551728" y="2874948"/>
                  <a:pt x="551824" y="2874373"/>
                  <a:pt x="551919" y="2873830"/>
                </a:cubicBezTo>
                <a:cubicBezTo>
                  <a:pt x="579841" y="2878430"/>
                  <a:pt x="607732" y="2876833"/>
                  <a:pt x="635686" y="2881242"/>
                </a:cubicBezTo>
                <a:cubicBezTo>
                  <a:pt x="741847" y="2898014"/>
                  <a:pt x="848520" y="2909388"/>
                  <a:pt x="956151" y="2903062"/>
                </a:cubicBezTo>
                <a:cubicBezTo>
                  <a:pt x="1061514" y="2896864"/>
                  <a:pt x="1162308" y="2869964"/>
                  <a:pt x="1253423" y="2813928"/>
                </a:cubicBezTo>
                <a:cubicBezTo>
                  <a:pt x="1296041" y="2787731"/>
                  <a:pt x="1341981" y="2774633"/>
                  <a:pt x="1390318" y="2761630"/>
                </a:cubicBezTo>
                <a:cubicBezTo>
                  <a:pt x="1460474" y="2742781"/>
                  <a:pt x="1529193" y="2718533"/>
                  <a:pt x="1598328" y="2695946"/>
                </a:cubicBezTo>
                <a:cubicBezTo>
                  <a:pt x="1660530" y="2675628"/>
                  <a:pt x="1722380" y="2654223"/>
                  <a:pt x="1784550" y="2633840"/>
                </a:cubicBezTo>
                <a:cubicBezTo>
                  <a:pt x="1798192" y="2629368"/>
                  <a:pt x="1812009" y="2625989"/>
                  <a:pt x="1826006" y="2624496"/>
                </a:cubicBezTo>
                <a:close/>
                <a:moveTo>
                  <a:pt x="1259621" y="2594801"/>
                </a:moveTo>
                <a:cubicBezTo>
                  <a:pt x="1260260" y="2596047"/>
                  <a:pt x="1260867" y="2597293"/>
                  <a:pt x="1261506" y="2598539"/>
                </a:cubicBezTo>
                <a:cubicBezTo>
                  <a:pt x="1258662" y="2600392"/>
                  <a:pt x="1255851" y="2602277"/>
                  <a:pt x="1252976" y="2604130"/>
                </a:cubicBezTo>
                <a:cubicBezTo>
                  <a:pt x="1182340" y="2649431"/>
                  <a:pt x="1111768" y="2694797"/>
                  <a:pt x="1041068" y="2739970"/>
                </a:cubicBezTo>
                <a:cubicBezTo>
                  <a:pt x="998003" y="2767477"/>
                  <a:pt x="987172" y="2806741"/>
                  <a:pt x="998769" y="2854374"/>
                </a:cubicBezTo>
                <a:cubicBezTo>
                  <a:pt x="1000686" y="2862234"/>
                  <a:pt x="1002859" y="2870061"/>
                  <a:pt x="1004903" y="2877888"/>
                </a:cubicBezTo>
                <a:cubicBezTo>
                  <a:pt x="1003402" y="2878239"/>
                  <a:pt x="1001868" y="2878623"/>
                  <a:pt x="1000303" y="2879038"/>
                </a:cubicBezTo>
                <a:cubicBezTo>
                  <a:pt x="993626" y="2859294"/>
                  <a:pt x="984617" y="2839966"/>
                  <a:pt x="980751" y="2819680"/>
                </a:cubicBezTo>
                <a:cubicBezTo>
                  <a:pt x="973914" y="2783643"/>
                  <a:pt x="987492" y="2753740"/>
                  <a:pt x="1015190" y="2730195"/>
                </a:cubicBezTo>
                <a:cubicBezTo>
                  <a:pt x="1061035" y="2691219"/>
                  <a:pt x="1111033" y="2658440"/>
                  <a:pt x="1165663" y="2633298"/>
                </a:cubicBezTo>
                <a:cubicBezTo>
                  <a:pt x="1196365" y="2619177"/>
                  <a:pt x="1228248" y="2607548"/>
                  <a:pt x="1259621" y="2594801"/>
                </a:cubicBezTo>
                <a:close/>
                <a:moveTo>
                  <a:pt x="2355132" y="2493815"/>
                </a:moveTo>
                <a:cubicBezTo>
                  <a:pt x="2295997" y="2520427"/>
                  <a:pt x="2234434" y="2537487"/>
                  <a:pt x="2170795" y="2547519"/>
                </a:cubicBezTo>
                <a:cubicBezTo>
                  <a:pt x="2085847" y="2560937"/>
                  <a:pt x="2001601" y="2553205"/>
                  <a:pt x="1917324" y="2541065"/>
                </a:cubicBezTo>
                <a:cubicBezTo>
                  <a:pt x="1855090" y="2532120"/>
                  <a:pt x="1792824" y="2522536"/>
                  <a:pt x="1729632" y="2524325"/>
                </a:cubicBezTo>
                <a:cubicBezTo>
                  <a:pt x="1690688" y="2525443"/>
                  <a:pt x="1652287" y="2530746"/>
                  <a:pt x="1615771" y="2544931"/>
                </a:cubicBezTo>
                <a:cubicBezTo>
                  <a:pt x="1605452" y="2548924"/>
                  <a:pt x="1602768" y="2556145"/>
                  <a:pt x="1593120" y="2561863"/>
                </a:cubicBezTo>
                <a:cubicBezTo>
                  <a:pt x="1593472" y="2563556"/>
                  <a:pt x="1593823" y="2565218"/>
                  <a:pt x="1594143" y="2566911"/>
                </a:cubicBezTo>
                <a:cubicBezTo>
                  <a:pt x="1632160" y="2582118"/>
                  <a:pt x="1663820" y="2597325"/>
                  <a:pt x="1701838" y="2612564"/>
                </a:cubicBezTo>
                <a:cubicBezTo>
                  <a:pt x="1701582" y="2613331"/>
                  <a:pt x="1701358" y="2614129"/>
                  <a:pt x="1701103" y="2614896"/>
                </a:cubicBezTo>
                <a:cubicBezTo>
                  <a:pt x="1689506" y="2611541"/>
                  <a:pt x="1677909" y="2611414"/>
                  <a:pt x="1666312" y="2608027"/>
                </a:cubicBezTo>
                <a:cubicBezTo>
                  <a:pt x="1639444" y="2600168"/>
                  <a:pt x="1612608" y="2592341"/>
                  <a:pt x="1585772" y="2584354"/>
                </a:cubicBezTo>
                <a:cubicBezTo>
                  <a:pt x="1572610" y="2580457"/>
                  <a:pt x="1570054" y="2572406"/>
                  <a:pt x="1574367" y="2559435"/>
                </a:cubicBezTo>
                <a:cubicBezTo>
                  <a:pt x="1579607" y="2543781"/>
                  <a:pt x="1591874" y="2530970"/>
                  <a:pt x="1606410" y="2526529"/>
                </a:cubicBezTo>
                <a:cubicBezTo>
                  <a:pt x="1641585" y="2508926"/>
                  <a:pt x="1664171" y="2502728"/>
                  <a:pt x="1697078" y="2498032"/>
                </a:cubicBezTo>
                <a:cubicBezTo>
                  <a:pt x="1768193" y="2487905"/>
                  <a:pt x="1845346" y="2501610"/>
                  <a:pt x="1915694" y="2512345"/>
                </a:cubicBezTo>
                <a:cubicBezTo>
                  <a:pt x="2007543" y="2526370"/>
                  <a:pt x="2099616" y="2537551"/>
                  <a:pt x="2192232" y="2523366"/>
                </a:cubicBezTo>
                <a:cubicBezTo>
                  <a:pt x="2245297" y="2515220"/>
                  <a:pt x="2297691" y="2505668"/>
                  <a:pt x="2350372" y="2494965"/>
                </a:cubicBezTo>
                <a:cubicBezTo>
                  <a:pt x="2352001" y="2494678"/>
                  <a:pt x="2353567" y="2494230"/>
                  <a:pt x="2355132" y="2493815"/>
                </a:cubicBezTo>
                <a:close/>
                <a:moveTo>
                  <a:pt x="2450049" y="2472314"/>
                </a:moveTo>
                <a:cubicBezTo>
                  <a:pt x="2497043" y="2522951"/>
                  <a:pt x="2509918" y="2625247"/>
                  <a:pt x="2477939" y="2693998"/>
                </a:cubicBezTo>
                <a:cubicBezTo>
                  <a:pt x="2445065" y="2764729"/>
                  <a:pt x="2378358" y="2808561"/>
                  <a:pt x="2307307" y="2805398"/>
                </a:cubicBezTo>
                <a:cubicBezTo>
                  <a:pt x="2325038" y="2798147"/>
                  <a:pt x="2342577" y="2789329"/>
                  <a:pt x="2358679" y="2780927"/>
                </a:cubicBezTo>
                <a:cubicBezTo>
                  <a:pt x="2433628" y="2741791"/>
                  <a:pt x="2465799" y="2680963"/>
                  <a:pt x="2469441" y="2598059"/>
                </a:cubicBezTo>
                <a:cubicBezTo>
                  <a:pt x="2471198" y="2557965"/>
                  <a:pt x="2466501" y="2519341"/>
                  <a:pt x="2452125" y="2481962"/>
                </a:cubicBezTo>
                <a:cubicBezTo>
                  <a:pt x="2451199" y="2479566"/>
                  <a:pt x="2450304" y="2477138"/>
                  <a:pt x="2449569" y="2474678"/>
                </a:cubicBezTo>
                <a:cubicBezTo>
                  <a:pt x="2449378" y="2474007"/>
                  <a:pt x="2449857" y="2473113"/>
                  <a:pt x="2450049" y="2472314"/>
                </a:cubicBezTo>
                <a:close/>
                <a:moveTo>
                  <a:pt x="996565" y="2451196"/>
                </a:moveTo>
                <a:cubicBezTo>
                  <a:pt x="1065667" y="2449407"/>
                  <a:pt x="1131735" y="2464614"/>
                  <a:pt x="1196013" y="2488415"/>
                </a:cubicBezTo>
                <a:cubicBezTo>
                  <a:pt x="1229462" y="2500811"/>
                  <a:pt x="1262368" y="2521066"/>
                  <a:pt x="1295498" y="2534260"/>
                </a:cubicBezTo>
                <a:cubicBezTo>
                  <a:pt x="1295178" y="2534835"/>
                  <a:pt x="1294795" y="2535346"/>
                  <a:pt x="1294443" y="2535889"/>
                </a:cubicBezTo>
                <a:cubicBezTo>
                  <a:pt x="1253582" y="2522631"/>
                  <a:pt x="1212945" y="2518286"/>
                  <a:pt x="1171861" y="2505763"/>
                </a:cubicBezTo>
                <a:cubicBezTo>
                  <a:pt x="1059789" y="2471579"/>
                  <a:pt x="949666" y="2474582"/>
                  <a:pt x="840118" y="2516114"/>
                </a:cubicBezTo>
                <a:cubicBezTo>
                  <a:pt x="764466" y="2544771"/>
                  <a:pt x="687409" y="2569818"/>
                  <a:pt x="610799" y="2595855"/>
                </a:cubicBezTo>
                <a:cubicBezTo>
                  <a:pt x="561376" y="2612659"/>
                  <a:pt x="512848" y="2611286"/>
                  <a:pt x="465374" y="2587165"/>
                </a:cubicBezTo>
                <a:cubicBezTo>
                  <a:pt x="448218" y="2578443"/>
                  <a:pt x="429497" y="2572789"/>
                  <a:pt x="411382" y="2566016"/>
                </a:cubicBezTo>
                <a:cubicBezTo>
                  <a:pt x="407836" y="2564674"/>
                  <a:pt x="403811" y="2564323"/>
                  <a:pt x="399977" y="2564035"/>
                </a:cubicBezTo>
                <a:cubicBezTo>
                  <a:pt x="373173" y="2562150"/>
                  <a:pt x="371256" y="2559882"/>
                  <a:pt x="368701" y="2586047"/>
                </a:cubicBezTo>
                <a:cubicBezTo>
                  <a:pt x="367582" y="2597612"/>
                  <a:pt x="366848" y="2609273"/>
                  <a:pt x="366688" y="2620902"/>
                </a:cubicBezTo>
                <a:cubicBezTo>
                  <a:pt x="366336" y="2644926"/>
                  <a:pt x="370074" y="2647386"/>
                  <a:pt x="393268" y="2652466"/>
                </a:cubicBezTo>
                <a:cubicBezTo>
                  <a:pt x="401638" y="2654287"/>
                  <a:pt x="410296" y="2655501"/>
                  <a:pt x="418826" y="2655692"/>
                </a:cubicBezTo>
                <a:cubicBezTo>
                  <a:pt x="448665" y="2656331"/>
                  <a:pt x="475309" y="2665820"/>
                  <a:pt x="499653" y="2682752"/>
                </a:cubicBezTo>
                <a:cubicBezTo>
                  <a:pt x="517320" y="2695052"/>
                  <a:pt x="535179" y="2707128"/>
                  <a:pt x="553389" y="2718629"/>
                </a:cubicBezTo>
                <a:cubicBezTo>
                  <a:pt x="583132" y="2737382"/>
                  <a:pt x="613642" y="2738948"/>
                  <a:pt x="643193" y="2718789"/>
                </a:cubicBezTo>
                <a:cubicBezTo>
                  <a:pt x="704085" y="2677321"/>
                  <a:pt x="772070" y="2671091"/>
                  <a:pt x="842642" y="2677289"/>
                </a:cubicBezTo>
                <a:cubicBezTo>
                  <a:pt x="879956" y="2680580"/>
                  <a:pt x="917175" y="2685691"/>
                  <a:pt x="954554" y="2687704"/>
                </a:cubicBezTo>
                <a:cubicBezTo>
                  <a:pt x="977396" y="2688918"/>
                  <a:pt x="1000494" y="2692208"/>
                  <a:pt x="1023944" y="2691761"/>
                </a:cubicBezTo>
                <a:cubicBezTo>
                  <a:pt x="1007299" y="2694541"/>
                  <a:pt x="990686" y="2699620"/>
                  <a:pt x="974042" y="2699620"/>
                </a:cubicBezTo>
                <a:cubicBezTo>
                  <a:pt x="933149" y="2699620"/>
                  <a:pt x="892224" y="2697384"/>
                  <a:pt x="851331" y="2695914"/>
                </a:cubicBezTo>
                <a:cubicBezTo>
                  <a:pt x="801653" y="2694093"/>
                  <a:pt x="751911" y="2693263"/>
                  <a:pt x="704980" y="2713006"/>
                </a:cubicBezTo>
                <a:cubicBezTo>
                  <a:pt x="687632" y="2720290"/>
                  <a:pt x="670956" y="2729811"/>
                  <a:pt x="655270" y="2740258"/>
                </a:cubicBezTo>
                <a:cubicBezTo>
                  <a:pt x="617028" y="2765720"/>
                  <a:pt x="578723" y="2766167"/>
                  <a:pt x="539907" y="2742813"/>
                </a:cubicBezTo>
                <a:cubicBezTo>
                  <a:pt x="521090" y="2731504"/>
                  <a:pt x="502880" y="2719204"/>
                  <a:pt x="484542" y="2707096"/>
                </a:cubicBezTo>
                <a:cubicBezTo>
                  <a:pt x="464607" y="2693934"/>
                  <a:pt x="443074" y="2686937"/>
                  <a:pt x="418954" y="2686650"/>
                </a:cubicBezTo>
                <a:cubicBezTo>
                  <a:pt x="406143" y="2686490"/>
                  <a:pt x="393076" y="2684765"/>
                  <a:pt x="380681" y="2681570"/>
                </a:cubicBezTo>
                <a:cubicBezTo>
                  <a:pt x="353462" y="2674542"/>
                  <a:pt x="338957" y="2656395"/>
                  <a:pt x="338574" y="2628345"/>
                </a:cubicBezTo>
                <a:cubicBezTo>
                  <a:pt x="338318" y="2608155"/>
                  <a:pt x="339564" y="2587836"/>
                  <a:pt x="341673" y="2567709"/>
                </a:cubicBezTo>
                <a:cubicBezTo>
                  <a:pt x="343813" y="2547295"/>
                  <a:pt x="359276" y="2534643"/>
                  <a:pt x="381639" y="2532184"/>
                </a:cubicBezTo>
                <a:cubicBezTo>
                  <a:pt x="406015" y="2529500"/>
                  <a:pt x="428666" y="2535506"/>
                  <a:pt x="450646" y="2545186"/>
                </a:cubicBezTo>
                <a:cubicBezTo>
                  <a:pt x="459304" y="2548988"/>
                  <a:pt x="468153" y="2552534"/>
                  <a:pt x="476491" y="2557007"/>
                </a:cubicBezTo>
                <a:cubicBezTo>
                  <a:pt x="516490" y="2578539"/>
                  <a:pt x="558021" y="2579977"/>
                  <a:pt x="600448" y="2566207"/>
                </a:cubicBezTo>
                <a:cubicBezTo>
                  <a:pt x="678240" y="2540937"/>
                  <a:pt x="755808" y="2508574"/>
                  <a:pt x="833633" y="2483400"/>
                </a:cubicBezTo>
                <a:cubicBezTo>
                  <a:pt x="886633" y="2466276"/>
                  <a:pt x="940433" y="2452666"/>
                  <a:pt x="996565" y="2451196"/>
                </a:cubicBezTo>
                <a:close/>
                <a:moveTo>
                  <a:pt x="697153" y="2222580"/>
                </a:moveTo>
                <a:cubicBezTo>
                  <a:pt x="715140" y="2326889"/>
                  <a:pt x="692776" y="2425926"/>
                  <a:pt x="640063" y="2517775"/>
                </a:cubicBezTo>
                <a:cubicBezTo>
                  <a:pt x="647091" y="2417172"/>
                  <a:pt x="666420" y="2318902"/>
                  <a:pt x="697153" y="2222580"/>
                </a:cubicBezTo>
                <a:close/>
                <a:moveTo>
                  <a:pt x="1486959" y="2060638"/>
                </a:moveTo>
                <a:cubicBezTo>
                  <a:pt x="1491336" y="2059232"/>
                  <a:pt x="1500952" y="2063609"/>
                  <a:pt x="1503253" y="2067954"/>
                </a:cubicBezTo>
                <a:cubicBezTo>
                  <a:pt x="1517118" y="2094119"/>
                  <a:pt x="1533187" y="2119964"/>
                  <a:pt x="1541590" y="2147982"/>
                </a:cubicBezTo>
                <a:cubicBezTo>
                  <a:pt x="1553346" y="2187214"/>
                  <a:pt x="1577562" y="2216158"/>
                  <a:pt x="1606219" y="2242451"/>
                </a:cubicBezTo>
                <a:cubicBezTo>
                  <a:pt x="1654556" y="2286826"/>
                  <a:pt x="1713563" y="2306123"/>
                  <a:pt x="1777682" y="2312224"/>
                </a:cubicBezTo>
                <a:cubicBezTo>
                  <a:pt x="1780110" y="2312480"/>
                  <a:pt x="1782538" y="2312704"/>
                  <a:pt x="1784966" y="2312927"/>
                </a:cubicBezTo>
                <a:cubicBezTo>
                  <a:pt x="1695321" y="2331201"/>
                  <a:pt x="1621171" y="2303758"/>
                  <a:pt x="1559352" y="2233825"/>
                </a:cubicBezTo>
                <a:cubicBezTo>
                  <a:pt x="1559512" y="2327208"/>
                  <a:pt x="1525360" y="2400623"/>
                  <a:pt x="1447664" y="2454614"/>
                </a:cubicBezTo>
                <a:cubicBezTo>
                  <a:pt x="1461913" y="2436341"/>
                  <a:pt x="1475682" y="2421038"/>
                  <a:pt x="1486832" y="2404073"/>
                </a:cubicBezTo>
                <a:cubicBezTo>
                  <a:pt x="1537277" y="2327399"/>
                  <a:pt x="1546158" y="2244815"/>
                  <a:pt x="1517885" y="2158269"/>
                </a:cubicBezTo>
                <a:cubicBezTo>
                  <a:pt x="1508843" y="2130571"/>
                  <a:pt x="1496352" y="2104023"/>
                  <a:pt x="1485426" y="2076931"/>
                </a:cubicBezTo>
                <a:cubicBezTo>
                  <a:pt x="1483062" y="2071053"/>
                  <a:pt x="1478589" y="2063321"/>
                  <a:pt x="1486959" y="2060638"/>
                </a:cubicBezTo>
                <a:close/>
                <a:moveTo>
                  <a:pt x="727599" y="2049585"/>
                </a:moveTo>
                <a:cubicBezTo>
                  <a:pt x="734148" y="2067380"/>
                  <a:pt x="732647" y="2085430"/>
                  <a:pt x="727184" y="2102841"/>
                </a:cubicBezTo>
                <a:cubicBezTo>
                  <a:pt x="722200" y="2118783"/>
                  <a:pt x="716290" y="2134757"/>
                  <a:pt x="708399" y="2149389"/>
                </a:cubicBezTo>
                <a:cubicBezTo>
                  <a:pt x="646804" y="2263633"/>
                  <a:pt x="578117" y="2373405"/>
                  <a:pt x="500261" y="2477330"/>
                </a:cubicBezTo>
                <a:cubicBezTo>
                  <a:pt x="497960" y="2480397"/>
                  <a:pt x="495405" y="2483304"/>
                  <a:pt x="492977" y="2486307"/>
                </a:cubicBezTo>
                <a:cubicBezTo>
                  <a:pt x="492146" y="2485764"/>
                  <a:pt x="491219" y="2485189"/>
                  <a:pt x="490293" y="2484614"/>
                </a:cubicBezTo>
                <a:cubicBezTo>
                  <a:pt x="508152" y="2450398"/>
                  <a:pt x="518087" y="2415256"/>
                  <a:pt x="537799" y="2382126"/>
                </a:cubicBezTo>
                <a:cubicBezTo>
                  <a:pt x="584314" y="2304143"/>
                  <a:pt x="632427" y="2227117"/>
                  <a:pt x="679933" y="2149708"/>
                </a:cubicBezTo>
                <a:cubicBezTo>
                  <a:pt x="686227" y="2139421"/>
                  <a:pt x="689965" y="2129518"/>
                  <a:pt x="695971" y="2119103"/>
                </a:cubicBezTo>
                <a:cubicBezTo>
                  <a:pt x="708335" y="2097634"/>
                  <a:pt x="727152" y="2075047"/>
                  <a:pt x="727599" y="2049585"/>
                </a:cubicBezTo>
                <a:close/>
                <a:moveTo>
                  <a:pt x="2297403" y="1906918"/>
                </a:moveTo>
                <a:cubicBezTo>
                  <a:pt x="2362418" y="1911632"/>
                  <a:pt x="2421894" y="1936251"/>
                  <a:pt x="2475925" y="1978661"/>
                </a:cubicBezTo>
                <a:cubicBezTo>
                  <a:pt x="2542312" y="2030767"/>
                  <a:pt x="2582023" y="2098688"/>
                  <a:pt x="2591320" y="2183381"/>
                </a:cubicBezTo>
                <a:cubicBezTo>
                  <a:pt x="2591703" y="2186735"/>
                  <a:pt x="2592885" y="2190026"/>
                  <a:pt x="2593684" y="2193316"/>
                </a:cubicBezTo>
                <a:cubicBezTo>
                  <a:pt x="2593684" y="2208811"/>
                  <a:pt x="2593684" y="2224337"/>
                  <a:pt x="2593684" y="2239864"/>
                </a:cubicBezTo>
                <a:cubicBezTo>
                  <a:pt x="2589307" y="2262163"/>
                  <a:pt x="2589467" y="2284814"/>
                  <a:pt x="2583461" y="2306666"/>
                </a:cubicBezTo>
                <a:cubicBezTo>
                  <a:pt x="2567743" y="2364044"/>
                  <a:pt x="2534357" y="2412955"/>
                  <a:pt x="2489599" y="2452634"/>
                </a:cubicBezTo>
                <a:cubicBezTo>
                  <a:pt x="2498321" y="2441484"/>
                  <a:pt x="2501452" y="2430846"/>
                  <a:pt x="2509279" y="2419121"/>
                </a:cubicBezTo>
                <a:cubicBezTo>
                  <a:pt x="2573525" y="2322736"/>
                  <a:pt x="2595505" y="2219769"/>
                  <a:pt x="2548830" y="2111339"/>
                </a:cubicBezTo>
                <a:cubicBezTo>
                  <a:pt x="2498289" y="1994028"/>
                  <a:pt x="2370147" y="1919526"/>
                  <a:pt x="2243763" y="1932273"/>
                </a:cubicBezTo>
                <a:cubicBezTo>
                  <a:pt x="2199580" y="1936714"/>
                  <a:pt x="2158623" y="1952624"/>
                  <a:pt x="2117538" y="1968406"/>
                </a:cubicBezTo>
                <a:cubicBezTo>
                  <a:pt x="2092076" y="1978182"/>
                  <a:pt x="2071087" y="1991664"/>
                  <a:pt x="2053643" y="2013835"/>
                </a:cubicBezTo>
                <a:cubicBezTo>
                  <a:pt x="2031696" y="2041725"/>
                  <a:pt x="1999588" y="2052332"/>
                  <a:pt x="1964063" y="2051246"/>
                </a:cubicBezTo>
                <a:cubicBezTo>
                  <a:pt x="1960612" y="2051150"/>
                  <a:pt x="1957194" y="2050607"/>
                  <a:pt x="1953744" y="2050383"/>
                </a:cubicBezTo>
                <a:cubicBezTo>
                  <a:pt x="1939239" y="2049425"/>
                  <a:pt x="1937642" y="2051405"/>
                  <a:pt x="1940358" y="2065335"/>
                </a:cubicBezTo>
                <a:cubicBezTo>
                  <a:pt x="1942306" y="2075398"/>
                  <a:pt x="1943712" y="2085557"/>
                  <a:pt x="1945565" y="2096899"/>
                </a:cubicBezTo>
                <a:cubicBezTo>
                  <a:pt x="1942243" y="2096451"/>
                  <a:pt x="1940581" y="2096579"/>
                  <a:pt x="1939271" y="2095972"/>
                </a:cubicBezTo>
                <a:cubicBezTo>
                  <a:pt x="1920870" y="2087474"/>
                  <a:pt x="1916940" y="2089870"/>
                  <a:pt x="1918122" y="2110860"/>
                </a:cubicBezTo>
                <a:cubicBezTo>
                  <a:pt x="1919208" y="2130316"/>
                  <a:pt x="1919943" y="2149260"/>
                  <a:pt x="1909752" y="2165618"/>
                </a:cubicBezTo>
                <a:cubicBezTo>
                  <a:pt x="1902308" y="2177566"/>
                  <a:pt x="1888123" y="2187342"/>
                  <a:pt x="1876846" y="2200249"/>
                </a:cubicBezTo>
                <a:cubicBezTo>
                  <a:pt x="1883523" y="2213347"/>
                  <a:pt x="1883044" y="2228778"/>
                  <a:pt x="1877549" y="2244720"/>
                </a:cubicBezTo>
                <a:cubicBezTo>
                  <a:pt x="1870393" y="2265549"/>
                  <a:pt x="1872022" y="2269671"/>
                  <a:pt x="1893650" y="2274335"/>
                </a:cubicBezTo>
                <a:cubicBezTo>
                  <a:pt x="1902404" y="2276220"/>
                  <a:pt x="1911573" y="2276731"/>
                  <a:pt x="1920582" y="2276795"/>
                </a:cubicBezTo>
                <a:cubicBezTo>
                  <a:pt x="1929080" y="2276859"/>
                  <a:pt x="1937610" y="2285069"/>
                  <a:pt x="1946172" y="2285006"/>
                </a:cubicBezTo>
                <a:cubicBezTo>
                  <a:pt x="1926556" y="2290756"/>
                  <a:pt x="1906749" y="2293312"/>
                  <a:pt x="1886558" y="2288200"/>
                </a:cubicBezTo>
                <a:cubicBezTo>
                  <a:pt x="1867453" y="2283344"/>
                  <a:pt x="1857869" y="2269096"/>
                  <a:pt x="1860808" y="2249544"/>
                </a:cubicBezTo>
                <a:cubicBezTo>
                  <a:pt x="1861767" y="2243186"/>
                  <a:pt x="1864642" y="2237084"/>
                  <a:pt x="1865217" y="2230727"/>
                </a:cubicBezTo>
                <a:cubicBezTo>
                  <a:pt x="1865952" y="2222452"/>
                  <a:pt x="1866271" y="2213890"/>
                  <a:pt x="1864930" y="2205776"/>
                </a:cubicBezTo>
                <a:cubicBezTo>
                  <a:pt x="1863396" y="2196703"/>
                  <a:pt x="1862022" y="2188620"/>
                  <a:pt x="1871638" y="2183285"/>
                </a:cubicBezTo>
                <a:cubicBezTo>
                  <a:pt x="1897995" y="2168653"/>
                  <a:pt x="1903810" y="2143862"/>
                  <a:pt x="1901989" y="2117026"/>
                </a:cubicBezTo>
                <a:cubicBezTo>
                  <a:pt x="1900647" y="2097442"/>
                  <a:pt x="1901605" y="2080701"/>
                  <a:pt x="1922403" y="2071820"/>
                </a:cubicBezTo>
                <a:cubicBezTo>
                  <a:pt x="1921796" y="2067794"/>
                  <a:pt x="1921221" y="2064440"/>
                  <a:pt x="1920774" y="2061053"/>
                </a:cubicBezTo>
                <a:cubicBezTo>
                  <a:pt x="1918250" y="2041630"/>
                  <a:pt x="1927738" y="2030895"/>
                  <a:pt x="1947514" y="2030192"/>
                </a:cubicBezTo>
                <a:cubicBezTo>
                  <a:pt x="1961187" y="2029713"/>
                  <a:pt x="1975212" y="2030480"/>
                  <a:pt x="1988438" y="2027637"/>
                </a:cubicBezTo>
                <a:cubicBezTo>
                  <a:pt x="2011377" y="2022716"/>
                  <a:pt x="2030801" y="2010928"/>
                  <a:pt x="2043867" y="1990514"/>
                </a:cubicBezTo>
                <a:cubicBezTo>
                  <a:pt x="2054698" y="1973581"/>
                  <a:pt x="2069905" y="1962464"/>
                  <a:pt x="2088402" y="1954668"/>
                </a:cubicBezTo>
                <a:cubicBezTo>
                  <a:pt x="2134471" y="1935276"/>
                  <a:pt x="2180379" y="1915341"/>
                  <a:pt x="2230537" y="1908919"/>
                </a:cubicBezTo>
                <a:cubicBezTo>
                  <a:pt x="2253444" y="1905988"/>
                  <a:pt x="2275731" y="1905347"/>
                  <a:pt x="2297403" y="1906918"/>
                </a:cubicBezTo>
                <a:close/>
                <a:moveTo>
                  <a:pt x="1884194" y="1736339"/>
                </a:moveTo>
                <a:cubicBezTo>
                  <a:pt x="1954734" y="1792503"/>
                  <a:pt x="1987288" y="1909494"/>
                  <a:pt x="1969877" y="1974252"/>
                </a:cubicBezTo>
                <a:cubicBezTo>
                  <a:pt x="1957737" y="1934414"/>
                  <a:pt x="1943712" y="1893393"/>
                  <a:pt x="1929432" y="1853618"/>
                </a:cubicBezTo>
                <a:cubicBezTo>
                  <a:pt x="1915215" y="1814195"/>
                  <a:pt x="1900711" y="1775986"/>
                  <a:pt x="1884194" y="1736339"/>
                </a:cubicBezTo>
                <a:close/>
                <a:moveTo>
                  <a:pt x="948324" y="1456256"/>
                </a:moveTo>
                <a:cubicBezTo>
                  <a:pt x="997268" y="1459195"/>
                  <a:pt x="1046339" y="1460856"/>
                  <a:pt x="1095155" y="1465489"/>
                </a:cubicBezTo>
                <a:cubicBezTo>
                  <a:pt x="1135377" y="1469291"/>
                  <a:pt x="1175503" y="1475233"/>
                  <a:pt x="1215214" y="1482772"/>
                </a:cubicBezTo>
                <a:cubicBezTo>
                  <a:pt x="1248918" y="1489162"/>
                  <a:pt x="1280419" y="1502580"/>
                  <a:pt x="1306041" y="1526572"/>
                </a:cubicBezTo>
                <a:cubicBezTo>
                  <a:pt x="1326231" y="1545453"/>
                  <a:pt x="1340192" y="1567625"/>
                  <a:pt x="1338978" y="1596697"/>
                </a:cubicBezTo>
                <a:cubicBezTo>
                  <a:pt x="1338883" y="1598646"/>
                  <a:pt x="1338403" y="1600563"/>
                  <a:pt x="1337669" y="1605099"/>
                </a:cubicBezTo>
                <a:cubicBezTo>
                  <a:pt x="1321152" y="1544016"/>
                  <a:pt x="1274093" y="1524049"/>
                  <a:pt x="1222210" y="1513123"/>
                </a:cubicBezTo>
                <a:cubicBezTo>
                  <a:pt x="1170871" y="1502324"/>
                  <a:pt x="1118573" y="1496190"/>
                  <a:pt x="1066913" y="1486830"/>
                </a:cubicBezTo>
                <a:cubicBezTo>
                  <a:pt x="1026883" y="1479578"/>
                  <a:pt x="987173" y="1470473"/>
                  <a:pt x="947302" y="1462166"/>
                </a:cubicBezTo>
                <a:cubicBezTo>
                  <a:pt x="947653" y="1460218"/>
                  <a:pt x="948005" y="1458237"/>
                  <a:pt x="948324" y="1456256"/>
                </a:cubicBezTo>
                <a:close/>
                <a:moveTo>
                  <a:pt x="1591459" y="1391817"/>
                </a:moveTo>
                <a:cubicBezTo>
                  <a:pt x="1577722" y="1403382"/>
                  <a:pt x="1563537" y="1414436"/>
                  <a:pt x="1550343" y="1426608"/>
                </a:cubicBezTo>
                <a:cubicBezTo>
                  <a:pt x="1534529" y="1441144"/>
                  <a:pt x="1518267" y="1455520"/>
                  <a:pt x="1504562" y="1471941"/>
                </a:cubicBezTo>
                <a:cubicBezTo>
                  <a:pt x="1484467" y="1495966"/>
                  <a:pt x="1473157" y="1524207"/>
                  <a:pt x="1471943" y="1556410"/>
                </a:cubicBezTo>
                <a:cubicBezTo>
                  <a:pt x="1459612" y="1537050"/>
                  <a:pt x="1459612" y="1516221"/>
                  <a:pt x="1465266" y="1494976"/>
                </a:cubicBezTo>
                <a:cubicBezTo>
                  <a:pt x="1473860" y="1462581"/>
                  <a:pt x="1494147" y="1438684"/>
                  <a:pt x="1521238" y="1420059"/>
                </a:cubicBezTo>
                <a:cubicBezTo>
                  <a:pt x="1542292" y="1405586"/>
                  <a:pt x="1565422" y="1395842"/>
                  <a:pt x="1591459" y="1391817"/>
                </a:cubicBezTo>
                <a:close/>
                <a:moveTo>
                  <a:pt x="1999557" y="1257798"/>
                </a:moveTo>
                <a:cubicBezTo>
                  <a:pt x="2012943" y="1270066"/>
                  <a:pt x="2027256" y="1281503"/>
                  <a:pt x="2039491" y="1294825"/>
                </a:cubicBezTo>
                <a:cubicBezTo>
                  <a:pt x="2066934" y="1324664"/>
                  <a:pt x="2085112" y="1360477"/>
                  <a:pt x="2101278" y="1397217"/>
                </a:cubicBezTo>
                <a:cubicBezTo>
                  <a:pt x="2162713" y="1536859"/>
                  <a:pt x="2208238" y="1681390"/>
                  <a:pt x="2232997" y="1832150"/>
                </a:cubicBezTo>
                <a:cubicBezTo>
                  <a:pt x="2234371" y="1840616"/>
                  <a:pt x="2235457" y="1849114"/>
                  <a:pt x="2236671" y="1857612"/>
                </a:cubicBezTo>
                <a:cubicBezTo>
                  <a:pt x="2236001" y="1857868"/>
                  <a:pt x="2235298" y="1858124"/>
                  <a:pt x="2234627" y="1858411"/>
                </a:cubicBezTo>
                <a:cubicBezTo>
                  <a:pt x="2220857" y="1815474"/>
                  <a:pt x="2201497" y="1772249"/>
                  <a:pt x="2186769" y="1729631"/>
                </a:cubicBezTo>
                <a:cubicBezTo>
                  <a:pt x="2144854" y="1608486"/>
                  <a:pt x="2102747" y="1487373"/>
                  <a:pt x="2059491" y="1366707"/>
                </a:cubicBezTo>
                <a:cubicBezTo>
                  <a:pt x="2045018" y="1326325"/>
                  <a:pt x="2028853" y="1290129"/>
                  <a:pt x="1997193" y="1260290"/>
                </a:cubicBezTo>
                <a:cubicBezTo>
                  <a:pt x="1997992" y="1259459"/>
                  <a:pt x="1998758" y="1258629"/>
                  <a:pt x="1999557" y="1257798"/>
                </a:cubicBezTo>
                <a:close/>
                <a:moveTo>
                  <a:pt x="969378" y="1096782"/>
                </a:moveTo>
                <a:cubicBezTo>
                  <a:pt x="970432" y="1097709"/>
                  <a:pt x="971518" y="1098667"/>
                  <a:pt x="972572" y="1099593"/>
                </a:cubicBezTo>
                <a:cubicBezTo>
                  <a:pt x="963084" y="1110839"/>
                  <a:pt x="960592" y="1125854"/>
                  <a:pt x="950401" y="1136397"/>
                </a:cubicBezTo>
                <a:cubicBezTo>
                  <a:pt x="910243" y="1177961"/>
                  <a:pt x="853504" y="1203135"/>
                  <a:pt x="800471" y="1223518"/>
                </a:cubicBezTo>
                <a:cubicBezTo>
                  <a:pt x="759898" y="1239140"/>
                  <a:pt x="718877" y="1256775"/>
                  <a:pt x="678208" y="1272142"/>
                </a:cubicBezTo>
                <a:cubicBezTo>
                  <a:pt x="586679" y="1306709"/>
                  <a:pt x="522688" y="1362777"/>
                  <a:pt x="461732" y="1437023"/>
                </a:cubicBezTo>
                <a:cubicBezTo>
                  <a:pt x="383461" y="1532354"/>
                  <a:pt x="332440" y="1641902"/>
                  <a:pt x="295861" y="1758894"/>
                </a:cubicBezTo>
                <a:cubicBezTo>
                  <a:pt x="265063" y="1857388"/>
                  <a:pt x="246086" y="1958470"/>
                  <a:pt x="228323" y="2059903"/>
                </a:cubicBezTo>
                <a:cubicBezTo>
                  <a:pt x="204778" y="2194338"/>
                  <a:pt x="183150" y="2329221"/>
                  <a:pt x="155132" y="2462729"/>
                </a:cubicBezTo>
                <a:cubicBezTo>
                  <a:pt x="135644" y="2555697"/>
                  <a:pt x="106028" y="2646523"/>
                  <a:pt x="82323" y="2738660"/>
                </a:cubicBezTo>
                <a:cubicBezTo>
                  <a:pt x="51462" y="2858815"/>
                  <a:pt x="31335" y="2980598"/>
                  <a:pt x="32901" y="3105162"/>
                </a:cubicBezTo>
                <a:cubicBezTo>
                  <a:pt x="33156" y="3124490"/>
                  <a:pt x="37533" y="3147236"/>
                  <a:pt x="40983" y="3166213"/>
                </a:cubicBezTo>
                <a:cubicBezTo>
                  <a:pt x="53411" y="3234805"/>
                  <a:pt x="90055" y="3267104"/>
                  <a:pt x="160531" y="3276177"/>
                </a:cubicBezTo>
                <a:cubicBezTo>
                  <a:pt x="208644" y="3282375"/>
                  <a:pt x="256054" y="3276975"/>
                  <a:pt x="303176" y="3268350"/>
                </a:cubicBezTo>
                <a:cubicBezTo>
                  <a:pt x="374994" y="3255219"/>
                  <a:pt x="447451" y="3248127"/>
                  <a:pt x="520228" y="3246146"/>
                </a:cubicBezTo>
                <a:cubicBezTo>
                  <a:pt x="625942" y="3243271"/>
                  <a:pt x="728813" y="3220492"/>
                  <a:pt x="831460" y="3197075"/>
                </a:cubicBezTo>
                <a:cubicBezTo>
                  <a:pt x="930466" y="3174488"/>
                  <a:pt x="1029950" y="3153722"/>
                  <a:pt x="1129786" y="3135001"/>
                </a:cubicBezTo>
                <a:cubicBezTo>
                  <a:pt x="1197131" y="3122349"/>
                  <a:pt x="1265627" y="3117334"/>
                  <a:pt x="1334378" y="3120049"/>
                </a:cubicBezTo>
                <a:cubicBezTo>
                  <a:pt x="1380446" y="3121870"/>
                  <a:pt x="1429933" y="3140400"/>
                  <a:pt x="1469324" y="3164712"/>
                </a:cubicBezTo>
                <a:cubicBezTo>
                  <a:pt x="1515936" y="3193465"/>
                  <a:pt x="1555966" y="3220013"/>
                  <a:pt x="1609925" y="3232824"/>
                </a:cubicBezTo>
                <a:cubicBezTo>
                  <a:pt x="1649987" y="3242312"/>
                  <a:pt x="1690784" y="3252408"/>
                  <a:pt x="1731613" y="3257839"/>
                </a:cubicBezTo>
                <a:cubicBezTo>
                  <a:pt x="1753050" y="3260682"/>
                  <a:pt x="1768161" y="3254676"/>
                  <a:pt x="1781547" y="3235539"/>
                </a:cubicBezTo>
                <a:cubicBezTo>
                  <a:pt x="1787553" y="3226946"/>
                  <a:pt x="1801259" y="3217521"/>
                  <a:pt x="1810907" y="3212441"/>
                </a:cubicBezTo>
                <a:cubicBezTo>
                  <a:pt x="1819501" y="3207905"/>
                  <a:pt x="1829564" y="3205956"/>
                  <a:pt x="1839180" y="3203656"/>
                </a:cubicBezTo>
                <a:cubicBezTo>
                  <a:pt x="1861767" y="3198257"/>
                  <a:pt x="1873748" y="3189343"/>
                  <a:pt x="1877773" y="3165159"/>
                </a:cubicBezTo>
                <a:cubicBezTo>
                  <a:pt x="1880744" y="3147332"/>
                  <a:pt x="1895216" y="3131870"/>
                  <a:pt x="1910615" y="3123308"/>
                </a:cubicBezTo>
                <a:cubicBezTo>
                  <a:pt x="1919656" y="3118292"/>
                  <a:pt x="1928857" y="3113628"/>
                  <a:pt x="1938186" y="3109187"/>
                </a:cubicBezTo>
                <a:cubicBezTo>
                  <a:pt x="1984542" y="3087111"/>
                  <a:pt x="1982625" y="3074524"/>
                  <a:pt x="1979973" y="3031682"/>
                </a:cubicBezTo>
                <a:cubicBezTo>
                  <a:pt x="1979781" y="3028743"/>
                  <a:pt x="1978983" y="3025836"/>
                  <a:pt x="1978216" y="3021587"/>
                </a:cubicBezTo>
                <a:cubicBezTo>
                  <a:pt x="1995020" y="3053151"/>
                  <a:pt x="1995116" y="3090881"/>
                  <a:pt x="1966299" y="3108452"/>
                </a:cubicBezTo>
                <a:cubicBezTo>
                  <a:pt x="1953457" y="3116279"/>
                  <a:pt x="1936620" y="3122829"/>
                  <a:pt x="1923362" y="3129953"/>
                </a:cubicBezTo>
                <a:cubicBezTo>
                  <a:pt x="1907261" y="3138579"/>
                  <a:pt x="1896622" y="3151198"/>
                  <a:pt x="1893587" y="3169760"/>
                </a:cubicBezTo>
                <a:cubicBezTo>
                  <a:pt x="1889849" y="3192602"/>
                  <a:pt x="1869754" y="3212889"/>
                  <a:pt x="1847806" y="3219214"/>
                </a:cubicBezTo>
                <a:cubicBezTo>
                  <a:pt x="1839116" y="3221706"/>
                  <a:pt x="1829724" y="3223112"/>
                  <a:pt x="1822057" y="3227489"/>
                </a:cubicBezTo>
                <a:cubicBezTo>
                  <a:pt x="1810779" y="3233910"/>
                  <a:pt x="1804837" y="3234357"/>
                  <a:pt x="1797074" y="3244229"/>
                </a:cubicBezTo>
                <a:cubicBezTo>
                  <a:pt x="1783113" y="3262024"/>
                  <a:pt x="1759759" y="3278189"/>
                  <a:pt x="1737843" y="3278253"/>
                </a:cubicBezTo>
                <a:cubicBezTo>
                  <a:pt x="1667814" y="3278509"/>
                  <a:pt x="1601203" y="3262216"/>
                  <a:pt x="1537884" y="3233143"/>
                </a:cubicBezTo>
                <a:cubicBezTo>
                  <a:pt x="1512517" y="3221483"/>
                  <a:pt x="1488141" y="3204167"/>
                  <a:pt x="1464532" y="3189215"/>
                </a:cubicBezTo>
                <a:cubicBezTo>
                  <a:pt x="1414055" y="3157332"/>
                  <a:pt x="1358786" y="3147077"/>
                  <a:pt x="1300226" y="3149089"/>
                </a:cubicBezTo>
                <a:cubicBezTo>
                  <a:pt x="1213393" y="3152093"/>
                  <a:pt x="1127805" y="3161453"/>
                  <a:pt x="1043144" y="3180174"/>
                </a:cubicBezTo>
                <a:cubicBezTo>
                  <a:pt x="933852" y="3204359"/>
                  <a:pt x="824879" y="3229885"/>
                  <a:pt x="715715" y="3254548"/>
                </a:cubicBezTo>
                <a:cubicBezTo>
                  <a:pt x="650286" y="3269340"/>
                  <a:pt x="583516" y="3273270"/>
                  <a:pt x="516841" y="3276113"/>
                </a:cubicBezTo>
                <a:cubicBezTo>
                  <a:pt x="435727" y="3279563"/>
                  <a:pt x="355570" y="3290042"/>
                  <a:pt x="275702" y="3303907"/>
                </a:cubicBezTo>
                <a:cubicBezTo>
                  <a:pt x="259664" y="3306687"/>
                  <a:pt x="243467" y="3308507"/>
                  <a:pt x="227365" y="3310744"/>
                </a:cubicBezTo>
                <a:cubicBezTo>
                  <a:pt x="210113" y="3310744"/>
                  <a:pt x="192862" y="3310744"/>
                  <a:pt x="175642" y="3310744"/>
                </a:cubicBezTo>
                <a:cubicBezTo>
                  <a:pt x="157560" y="3307006"/>
                  <a:pt x="139062" y="3304706"/>
                  <a:pt x="121491" y="3299307"/>
                </a:cubicBezTo>
                <a:cubicBezTo>
                  <a:pt x="50472" y="3277518"/>
                  <a:pt x="9355" y="3223847"/>
                  <a:pt x="2519" y="3145128"/>
                </a:cubicBezTo>
                <a:cubicBezTo>
                  <a:pt x="-3647" y="3074300"/>
                  <a:pt x="2327" y="3003888"/>
                  <a:pt x="11592" y="2933731"/>
                </a:cubicBezTo>
                <a:cubicBezTo>
                  <a:pt x="28045" y="2809072"/>
                  <a:pt x="61494" y="2688247"/>
                  <a:pt x="96955" y="2568028"/>
                </a:cubicBezTo>
                <a:cubicBezTo>
                  <a:pt x="132257" y="2448353"/>
                  <a:pt x="155771" y="2326314"/>
                  <a:pt x="175866" y="2203411"/>
                </a:cubicBezTo>
                <a:cubicBezTo>
                  <a:pt x="197271" y="2072523"/>
                  <a:pt x="217142" y="1941346"/>
                  <a:pt x="253370" y="1813396"/>
                </a:cubicBezTo>
                <a:cubicBezTo>
                  <a:pt x="284871" y="1702155"/>
                  <a:pt x="320300" y="1595483"/>
                  <a:pt x="384834" y="1498777"/>
                </a:cubicBezTo>
                <a:cubicBezTo>
                  <a:pt x="433554" y="1425713"/>
                  <a:pt x="498152" y="1352043"/>
                  <a:pt x="569970" y="1300799"/>
                </a:cubicBezTo>
                <a:cubicBezTo>
                  <a:pt x="616550" y="1267541"/>
                  <a:pt x="669678" y="1245657"/>
                  <a:pt x="722839" y="1226521"/>
                </a:cubicBezTo>
                <a:cubicBezTo>
                  <a:pt x="770153" y="1209461"/>
                  <a:pt x="817531" y="1192209"/>
                  <a:pt x="863536" y="1171922"/>
                </a:cubicBezTo>
                <a:cubicBezTo>
                  <a:pt x="905035" y="1153649"/>
                  <a:pt x="939667" y="1137803"/>
                  <a:pt x="967014" y="1101063"/>
                </a:cubicBezTo>
                <a:cubicBezTo>
                  <a:pt x="967972" y="1099785"/>
                  <a:pt x="968611" y="1098220"/>
                  <a:pt x="969378" y="1096782"/>
                </a:cubicBezTo>
                <a:close/>
                <a:moveTo>
                  <a:pt x="1586807" y="2161"/>
                </a:moveTo>
                <a:cubicBezTo>
                  <a:pt x="1620891" y="-990"/>
                  <a:pt x="1655419" y="-439"/>
                  <a:pt x="1690114" y="2165"/>
                </a:cubicBezTo>
                <a:cubicBezTo>
                  <a:pt x="1797872" y="10280"/>
                  <a:pt x="1899913" y="37307"/>
                  <a:pt x="1991538" y="96218"/>
                </a:cubicBezTo>
                <a:cubicBezTo>
                  <a:pt x="2094058" y="162126"/>
                  <a:pt x="2166291" y="252058"/>
                  <a:pt x="2196386" y="371478"/>
                </a:cubicBezTo>
                <a:cubicBezTo>
                  <a:pt x="2221273" y="470260"/>
                  <a:pt x="2222487" y="570160"/>
                  <a:pt x="2199325" y="669868"/>
                </a:cubicBezTo>
                <a:cubicBezTo>
                  <a:pt x="2196705" y="681177"/>
                  <a:pt x="2194341" y="692582"/>
                  <a:pt x="2192456" y="704052"/>
                </a:cubicBezTo>
                <a:cubicBezTo>
                  <a:pt x="2185012" y="749353"/>
                  <a:pt x="2167313" y="789671"/>
                  <a:pt x="2136165" y="823951"/>
                </a:cubicBezTo>
                <a:cubicBezTo>
                  <a:pt x="2114408" y="847911"/>
                  <a:pt x="2099776" y="876153"/>
                  <a:pt x="2089872" y="906854"/>
                </a:cubicBezTo>
                <a:cubicBezTo>
                  <a:pt x="2076966" y="946916"/>
                  <a:pt x="2056456" y="981292"/>
                  <a:pt x="2020259" y="1004901"/>
                </a:cubicBezTo>
                <a:cubicBezTo>
                  <a:pt x="2004637" y="1015092"/>
                  <a:pt x="1997960" y="1030236"/>
                  <a:pt x="1998343" y="1049085"/>
                </a:cubicBezTo>
                <a:cubicBezTo>
                  <a:pt x="1999269" y="1094290"/>
                  <a:pt x="1999749" y="1139528"/>
                  <a:pt x="2000196" y="1184734"/>
                </a:cubicBezTo>
                <a:cubicBezTo>
                  <a:pt x="2000260" y="1191602"/>
                  <a:pt x="1999749" y="1198535"/>
                  <a:pt x="1998694" y="1205308"/>
                </a:cubicBezTo>
                <a:cubicBezTo>
                  <a:pt x="1995212" y="1227703"/>
                  <a:pt x="1977194" y="1241728"/>
                  <a:pt x="1955821" y="1234476"/>
                </a:cubicBezTo>
                <a:cubicBezTo>
                  <a:pt x="1913139" y="1220004"/>
                  <a:pt x="1886495" y="1241952"/>
                  <a:pt x="1861672" y="1271024"/>
                </a:cubicBezTo>
                <a:cubicBezTo>
                  <a:pt x="1859467" y="1273612"/>
                  <a:pt x="1857167" y="1277477"/>
                  <a:pt x="1854388" y="1278052"/>
                </a:cubicBezTo>
                <a:cubicBezTo>
                  <a:pt x="1838893" y="1281247"/>
                  <a:pt x="1836050" y="1294346"/>
                  <a:pt x="1830683" y="1305974"/>
                </a:cubicBezTo>
                <a:cubicBezTo>
                  <a:pt x="1810076" y="1350669"/>
                  <a:pt x="1761165" y="1376738"/>
                  <a:pt x="1709122" y="1371786"/>
                </a:cubicBezTo>
                <a:cubicBezTo>
                  <a:pt x="1674683" y="1368496"/>
                  <a:pt x="1643055" y="1356803"/>
                  <a:pt x="1611938" y="1342490"/>
                </a:cubicBezTo>
                <a:cubicBezTo>
                  <a:pt x="1579511" y="1327571"/>
                  <a:pt x="1547500" y="1310958"/>
                  <a:pt x="1513699" y="1300096"/>
                </a:cubicBezTo>
                <a:cubicBezTo>
                  <a:pt x="1448814" y="1279266"/>
                  <a:pt x="1391756" y="1298786"/>
                  <a:pt x="1349042" y="1352011"/>
                </a:cubicBezTo>
                <a:cubicBezTo>
                  <a:pt x="1346486" y="1355301"/>
                  <a:pt x="1343898" y="1358464"/>
                  <a:pt x="1341343" y="1361627"/>
                </a:cubicBezTo>
                <a:cubicBezTo>
                  <a:pt x="1364664" y="1323322"/>
                  <a:pt x="1397410" y="1281726"/>
                  <a:pt x="1441754" y="1272238"/>
                </a:cubicBezTo>
                <a:cubicBezTo>
                  <a:pt x="1475522" y="1265018"/>
                  <a:pt x="1508013" y="1271599"/>
                  <a:pt x="1539193" y="1283867"/>
                </a:cubicBezTo>
                <a:cubicBezTo>
                  <a:pt x="1573633" y="1297412"/>
                  <a:pt x="1607050" y="1313482"/>
                  <a:pt x="1641298" y="1327507"/>
                </a:cubicBezTo>
                <a:cubicBezTo>
                  <a:pt x="1671552" y="1339935"/>
                  <a:pt x="1703084" y="1343033"/>
                  <a:pt x="1736022" y="1339296"/>
                </a:cubicBezTo>
                <a:cubicBezTo>
                  <a:pt x="1776276" y="1334727"/>
                  <a:pt x="1786914" y="1334152"/>
                  <a:pt x="1803272" y="1298435"/>
                </a:cubicBezTo>
                <a:cubicBezTo>
                  <a:pt x="1808894" y="1286135"/>
                  <a:pt x="1819117" y="1266839"/>
                  <a:pt x="1834644" y="1263388"/>
                </a:cubicBezTo>
                <a:cubicBezTo>
                  <a:pt x="1836752" y="1262909"/>
                  <a:pt x="1845187" y="1253868"/>
                  <a:pt x="1846433" y="1251760"/>
                </a:cubicBezTo>
                <a:cubicBezTo>
                  <a:pt x="1861767" y="1225882"/>
                  <a:pt x="1884450" y="1214445"/>
                  <a:pt x="1910551" y="1204509"/>
                </a:cubicBezTo>
                <a:cubicBezTo>
                  <a:pt x="1919177" y="1201219"/>
                  <a:pt x="1934160" y="1199973"/>
                  <a:pt x="1943649" y="1202624"/>
                </a:cubicBezTo>
                <a:cubicBezTo>
                  <a:pt x="1970804" y="1210196"/>
                  <a:pt x="1976427" y="1216937"/>
                  <a:pt x="1975756" y="1188312"/>
                </a:cubicBezTo>
                <a:cubicBezTo>
                  <a:pt x="1974670" y="1142659"/>
                  <a:pt x="1973520" y="1097038"/>
                  <a:pt x="1971890" y="1051385"/>
                </a:cubicBezTo>
                <a:cubicBezTo>
                  <a:pt x="1970900" y="1024165"/>
                  <a:pt x="1980740" y="1002345"/>
                  <a:pt x="2003103" y="987011"/>
                </a:cubicBezTo>
                <a:cubicBezTo>
                  <a:pt x="2031057" y="967874"/>
                  <a:pt x="2048852" y="941485"/>
                  <a:pt x="2058756" y="909889"/>
                </a:cubicBezTo>
                <a:cubicBezTo>
                  <a:pt x="2071982" y="867655"/>
                  <a:pt x="2092940" y="830053"/>
                  <a:pt x="2122172" y="796955"/>
                </a:cubicBezTo>
                <a:cubicBezTo>
                  <a:pt x="2148081" y="767627"/>
                  <a:pt x="2156643" y="731367"/>
                  <a:pt x="2164374" y="694340"/>
                </a:cubicBezTo>
                <a:cubicBezTo>
                  <a:pt x="2177249" y="632585"/>
                  <a:pt x="2186130" y="570767"/>
                  <a:pt x="2184597" y="507287"/>
                </a:cubicBezTo>
                <a:cubicBezTo>
                  <a:pt x="2178718" y="260301"/>
                  <a:pt x="2035498" y="132191"/>
                  <a:pt x="1869531" y="71523"/>
                </a:cubicBezTo>
                <a:cubicBezTo>
                  <a:pt x="1763752" y="32866"/>
                  <a:pt x="1654460" y="20343"/>
                  <a:pt x="1542740" y="39671"/>
                </a:cubicBezTo>
                <a:cubicBezTo>
                  <a:pt x="1472870" y="58904"/>
                  <a:pt x="1387698" y="105164"/>
                  <a:pt x="1410509" y="94781"/>
                </a:cubicBezTo>
                <a:cubicBezTo>
                  <a:pt x="1334027" y="138229"/>
                  <a:pt x="1273231" y="186278"/>
                  <a:pt x="1220453" y="257521"/>
                </a:cubicBezTo>
                <a:cubicBezTo>
                  <a:pt x="1188793" y="300299"/>
                  <a:pt x="1170935" y="349243"/>
                  <a:pt x="1158060" y="399847"/>
                </a:cubicBezTo>
                <a:cubicBezTo>
                  <a:pt x="1137070" y="482464"/>
                  <a:pt x="1118253" y="565623"/>
                  <a:pt x="1098701" y="648559"/>
                </a:cubicBezTo>
                <a:cubicBezTo>
                  <a:pt x="1079213" y="731207"/>
                  <a:pt x="1065316" y="813600"/>
                  <a:pt x="1027554" y="890305"/>
                </a:cubicBezTo>
                <a:cubicBezTo>
                  <a:pt x="975863" y="995317"/>
                  <a:pt x="900435" y="1096846"/>
                  <a:pt x="782709" y="1142307"/>
                </a:cubicBezTo>
                <a:cubicBezTo>
                  <a:pt x="779610" y="1144320"/>
                  <a:pt x="776287" y="1146013"/>
                  <a:pt x="772709" y="1147131"/>
                </a:cubicBezTo>
                <a:cubicBezTo>
                  <a:pt x="795839" y="1129081"/>
                  <a:pt x="819800" y="1111989"/>
                  <a:pt x="842003" y="1092853"/>
                </a:cubicBezTo>
                <a:cubicBezTo>
                  <a:pt x="939251" y="1009086"/>
                  <a:pt x="1003849" y="904011"/>
                  <a:pt x="1036436" y="780534"/>
                </a:cubicBezTo>
                <a:cubicBezTo>
                  <a:pt x="1060141" y="690697"/>
                  <a:pt x="1078063" y="599328"/>
                  <a:pt x="1099213" y="508788"/>
                </a:cubicBezTo>
                <a:cubicBezTo>
                  <a:pt x="1110266" y="461442"/>
                  <a:pt x="1122534" y="414352"/>
                  <a:pt x="1134610" y="367229"/>
                </a:cubicBezTo>
                <a:cubicBezTo>
                  <a:pt x="1154641" y="288830"/>
                  <a:pt x="1197387" y="224328"/>
                  <a:pt x="1255851" y="169442"/>
                </a:cubicBezTo>
                <a:cubicBezTo>
                  <a:pt x="1323260" y="106186"/>
                  <a:pt x="1399391" y="56540"/>
                  <a:pt x="1486161" y="24368"/>
                </a:cubicBezTo>
                <a:cubicBezTo>
                  <a:pt x="1519083" y="12164"/>
                  <a:pt x="1552723" y="5312"/>
                  <a:pt x="1586807" y="2161"/>
                </a:cubicBezTo>
                <a:close/>
              </a:path>
            </a:pathLst>
          </a:custGeom>
          <a:solidFill>
            <a:schemeClr val="accent1"/>
          </a:solidFill>
          <a:ln w="319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77" name="Group 9">
            <a:extLst>
              <a:ext uri="{FF2B5EF4-FFF2-40B4-BE49-F238E27FC236}">
                <a16:creationId xmlns:a16="http://schemas.microsoft.com/office/drawing/2014/main" id="{2A4B1E80-9644-40EA-8AE6-8768EA3C513F}"/>
              </a:ext>
            </a:extLst>
          </p:cNvPr>
          <p:cNvGrpSpPr/>
          <p:nvPr/>
        </p:nvGrpSpPr>
        <p:grpSpPr>
          <a:xfrm>
            <a:off x="9316858" y="3580204"/>
            <a:ext cx="1279758" cy="213088"/>
            <a:chOff x="5432003" y="3531151"/>
            <a:chExt cx="7743118" cy="1289281"/>
          </a:xfrm>
        </p:grpSpPr>
        <p:sp>
          <p:nvSpPr>
            <p:cNvPr id="78" name="Freeform: Shape 10">
              <a:extLst>
                <a:ext uri="{FF2B5EF4-FFF2-40B4-BE49-F238E27FC236}">
                  <a16:creationId xmlns:a16="http://schemas.microsoft.com/office/drawing/2014/main" id="{1158EE37-C531-4245-BA77-9D37AA55F394}"/>
                </a:ext>
              </a:extLst>
            </p:cNvPr>
            <p:cNvSpPr/>
            <p:nvPr/>
          </p:nvSpPr>
          <p:spPr>
            <a:xfrm rot="2700000">
              <a:off x="8658921" y="304233"/>
              <a:ext cx="1289281" cy="7743118"/>
            </a:xfrm>
            <a:custGeom>
              <a:avLst/>
              <a:gdLst>
                <a:gd name="connsiteX0" fmla="*/ 223658 w 247888"/>
                <a:gd name="connsiteY0" fmla="*/ 72390 h 1488757"/>
                <a:gd name="connsiteX1" fmla="*/ 137933 w 247888"/>
                <a:gd name="connsiteY1" fmla="*/ 0 h 1488757"/>
                <a:gd name="connsiteX2" fmla="*/ 123645 w 247888"/>
                <a:gd name="connsiteY2" fmla="*/ 0 h 1488757"/>
                <a:gd name="connsiteX3" fmla="*/ 109358 w 247888"/>
                <a:gd name="connsiteY3" fmla="*/ 0 h 1488757"/>
                <a:gd name="connsiteX4" fmla="*/ 23633 w 247888"/>
                <a:gd name="connsiteY4" fmla="*/ 72390 h 1488757"/>
                <a:gd name="connsiteX5" fmla="*/ 2678 w 247888"/>
                <a:gd name="connsiteY5" fmla="*/ 452438 h 1488757"/>
                <a:gd name="connsiteX6" fmla="*/ 8393 w 247888"/>
                <a:gd name="connsiteY6" fmla="*/ 1356360 h 1488757"/>
                <a:gd name="connsiteX7" fmla="*/ 123645 w 247888"/>
                <a:gd name="connsiteY7" fmla="*/ 1488758 h 1488757"/>
                <a:gd name="connsiteX8" fmla="*/ 238898 w 247888"/>
                <a:gd name="connsiteY8" fmla="*/ 1356360 h 1488757"/>
                <a:gd name="connsiteX9" fmla="*/ 244613 w 247888"/>
                <a:gd name="connsiteY9" fmla="*/ 452438 h 1488757"/>
                <a:gd name="connsiteX10" fmla="*/ 223658 w 247888"/>
                <a:gd name="connsiteY10" fmla="*/ 72390 h 148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88" h="1488757">
                  <a:moveTo>
                    <a:pt x="223658" y="72390"/>
                  </a:moveTo>
                  <a:cubicBezTo>
                    <a:pt x="209370" y="953"/>
                    <a:pt x="208418" y="0"/>
                    <a:pt x="137933" y="0"/>
                  </a:cubicBezTo>
                  <a:cubicBezTo>
                    <a:pt x="133170" y="0"/>
                    <a:pt x="128408" y="0"/>
                    <a:pt x="123645" y="0"/>
                  </a:cubicBezTo>
                  <a:cubicBezTo>
                    <a:pt x="118883" y="0"/>
                    <a:pt x="114120" y="0"/>
                    <a:pt x="109358" y="0"/>
                  </a:cubicBezTo>
                  <a:cubicBezTo>
                    <a:pt x="38873" y="0"/>
                    <a:pt x="37920" y="953"/>
                    <a:pt x="23633" y="72390"/>
                  </a:cubicBezTo>
                  <a:cubicBezTo>
                    <a:pt x="-1132" y="198120"/>
                    <a:pt x="-3037" y="324803"/>
                    <a:pt x="2678" y="452438"/>
                  </a:cubicBezTo>
                  <a:cubicBezTo>
                    <a:pt x="16013" y="753428"/>
                    <a:pt x="27443" y="1055370"/>
                    <a:pt x="8393" y="1356360"/>
                  </a:cubicBezTo>
                  <a:cubicBezTo>
                    <a:pt x="773" y="1484948"/>
                    <a:pt x="-180" y="1488758"/>
                    <a:pt x="123645" y="1488758"/>
                  </a:cubicBezTo>
                  <a:cubicBezTo>
                    <a:pt x="247470" y="1488758"/>
                    <a:pt x="247470" y="1484948"/>
                    <a:pt x="238898" y="1356360"/>
                  </a:cubicBezTo>
                  <a:cubicBezTo>
                    <a:pt x="219848" y="1054418"/>
                    <a:pt x="231278" y="753428"/>
                    <a:pt x="244613" y="452438"/>
                  </a:cubicBezTo>
                  <a:cubicBezTo>
                    <a:pt x="251280" y="324803"/>
                    <a:pt x="249375" y="198120"/>
                    <a:pt x="223658" y="7239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11">
              <a:extLst>
                <a:ext uri="{FF2B5EF4-FFF2-40B4-BE49-F238E27FC236}">
                  <a16:creationId xmlns:a16="http://schemas.microsoft.com/office/drawing/2014/main" id="{EA2910CB-88C1-4AEE-8296-2BED094B3027}"/>
                </a:ext>
              </a:extLst>
            </p:cNvPr>
            <p:cNvSpPr/>
            <p:nvPr/>
          </p:nvSpPr>
          <p:spPr>
            <a:xfrm rot="2700000">
              <a:off x="8746814" y="428050"/>
              <a:ext cx="1105227" cy="7515238"/>
            </a:xfrm>
            <a:custGeom>
              <a:avLst/>
              <a:gdLst>
                <a:gd name="connsiteX0" fmla="*/ 378566 w 1105227"/>
                <a:gd name="connsiteY0" fmla="*/ 3992935 h 7515238"/>
                <a:gd name="connsiteX1" fmla="*/ 720396 w 1105227"/>
                <a:gd name="connsiteY1" fmla="*/ 3992935 h 7515238"/>
                <a:gd name="connsiteX2" fmla="*/ 720395 w 1105227"/>
                <a:gd name="connsiteY2" fmla="*/ 4300082 h 7515238"/>
                <a:gd name="connsiteX3" fmla="*/ 581678 w 1105227"/>
                <a:gd name="connsiteY3" fmla="*/ 4438799 h 7515238"/>
                <a:gd name="connsiteX4" fmla="*/ 517279 w 1105227"/>
                <a:gd name="connsiteY4" fmla="*/ 4438799 h 7515238"/>
                <a:gd name="connsiteX5" fmla="*/ 378566 w 1105227"/>
                <a:gd name="connsiteY5" fmla="*/ 4300082 h 7515238"/>
                <a:gd name="connsiteX6" fmla="*/ 378566 w 1105227"/>
                <a:gd name="connsiteY6" fmla="*/ 4205954 h 7515238"/>
                <a:gd name="connsiteX7" fmla="*/ 720391 w 1105227"/>
                <a:gd name="connsiteY7" fmla="*/ 4205954 h 7515238"/>
                <a:gd name="connsiteX8" fmla="*/ 720391 w 1105227"/>
                <a:gd name="connsiteY8" fmla="*/ 4101922 h 7515238"/>
                <a:gd name="connsiteX9" fmla="*/ 378566 w 1105227"/>
                <a:gd name="connsiteY9" fmla="*/ 4101921 h 7515238"/>
                <a:gd name="connsiteX10" fmla="*/ 420055 w 1105227"/>
                <a:gd name="connsiteY10" fmla="*/ 3661017 h 7515238"/>
                <a:gd name="connsiteX11" fmla="*/ 517279 w 1105227"/>
                <a:gd name="connsiteY11" fmla="*/ 3621385 h 7515238"/>
                <a:gd name="connsiteX12" fmla="*/ 581678 w 1105227"/>
                <a:gd name="connsiteY12" fmla="*/ 3621385 h 7515238"/>
                <a:gd name="connsiteX13" fmla="*/ 720396 w 1105227"/>
                <a:gd name="connsiteY13" fmla="*/ 3760097 h 7515238"/>
                <a:gd name="connsiteX14" fmla="*/ 720396 w 1105227"/>
                <a:gd name="connsiteY14" fmla="*/ 3888902 h 7515238"/>
                <a:gd name="connsiteX15" fmla="*/ 378566 w 1105227"/>
                <a:gd name="connsiteY15" fmla="*/ 3888902 h 7515238"/>
                <a:gd name="connsiteX16" fmla="*/ 378566 w 1105227"/>
                <a:gd name="connsiteY16" fmla="*/ 3760097 h 7515238"/>
                <a:gd name="connsiteX17" fmla="*/ 420055 w 1105227"/>
                <a:gd name="connsiteY17" fmla="*/ 3661017 h 7515238"/>
                <a:gd name="connsiteX18" fmla="*/ 378563 w 1105227"/>
                <a:gd name="connsiteY18" fmla="*/ 3591659 h 7515238"/>
                <a:gd name="connsiteX19" fmla="*/ 314161 w 1105227"/>
                <a:gd name="connsiteY19" fmla="*/ 3745233 h 7515238"/>
                <a:gd name="connsiteX20" fmla="*/ 314161 w 1105227"/>
                <a:gd name="connsiteY20" fmla="*/ 4309991 h 7515238"/>
                <a:gd name="connsiteX21" fmla="*/ 532137 w 1105227"/>
                <a:gd name="connsiteY21" fmla="*/ 4527967 h 7515238"/>
                <a:gd name="connsiteX22" fmla="*/ 571770 w 1105227"/>
                <a:gd name="connsiteY22" fmla="*/ 4527966 h 7515238"/>
                <a:gd name="connsiteX23" fmla="*/ 789746 w 1105227"/>
                <a:gd name="connsiteY23" fmla="*/ 4309990 h 7515238"/>
                <a:gd name="connsiteX24" fmla="*/ 789746 w 1105227"/>
                <a:gd name="connsiteY24" fmla="*/ 3745233 h 7515238"/>
                <a:gd name="connsiteX25" fmla="*/ 571770 w 1105227"/>
                <a:gd name="connsiteY25" fmla="*/ 3527256 h 7515238"/>
                <a:gd name="connsiteX26" fmla="*/ 532137 w 1105227"/>
                <a:gd name="connsiteY26" fmla="*/ 3527257 h 7515238"/>
                <a:gd name="connsiteX27" fmla="*/ 378563 w 1105227"/>
                <a:gd name="connsiteY27" fmla="*/ 3591659 h 7515238"/>
                <a:gd name="connsiteX28" fmla="*/ 27451 w 1105227"/>
                <a:gd name="connsiteY28" fmla="*/ 2278228 h 7515238"/>
                <a:gd name="connsiteX29" fmla="*/ 61509 w 1105227"/>
                <a:gd name="connsiteY29" fmla="*/ 2273893 h 7515238"/>
                <a:gd name="connsiteX30" fmla="*/ 1037452 w 1105227"/>
                <a:gd name="connsiteY30" fmla="*/ 2615718 h 7515238"/>
                <a:gd name="connsiteX31" fmla="*/ 1067177 w 1105227"/>
                <a:gd name="connsiteY31" fmla="*/ 2670214 h 7515238"/>
                <a:gd name="connsiteX32" fmla="*/ 1057268 w 1105227"/>
                <a:gd name="connsiteY32" fmla="*/ 6846444 h 7515238"/>
                <a:gd name="connsiteX33" fmla="*/ 547002 w 1105227"/>
                <a:gd name="connsiteY33" fmla="*/ 7515238 h 7515238"/>
                <a:gd name="connsiteX34" fmla="*/ 36742 w 1105227"/>
                <a:gd name="connsiteY34" fmla="*/ 6841492 h 7515238"/>
                <a:gd name="connsiteX35" fmla="*/ 11969 w 1105227"/>
                <a:gd name="connsiteY35" fmla="*/ 2308569 h 7515238"/>
                <a:gd name="connsiteX36" fmla="*/ 27451 w 1105227"/>
                <a:gd name="connsiteY36" fmla="*/ 2278228 h 7515238"/>
                <a:gd name="connsiteX37" fmla="*/ 198979 w 1105227"/>
                <a:gd name="connsiteY37" fmla="*/ 47682 h 7515238"/>
                <a:gd name="connsiteX38" fmla="*/ 482598 w 1105227"/>
                <a:gd name="connsiteY38" fmla="*/ 0 h 7515238"/>
                <a:gd name="connsiteX39" fmla="*/ 546997 w 1105227"/>
                <a:gd name="connsiteY39" fmla="*/ 0 h 7515238"/>
                <a:gd name="connsiteX40" fmla="*/ 611402 w 1105227"/>
                <a:gd name="connsiteY40" fmla="*/ 0 h 7515238"/>
                <a:gd name="connsiteX41" fmla="*/ 992858 w 1105227"/>
                <a:gd name="connsiteY41" fmla="*/ 366597 h 7515238"/>
                <a:gd name="connsiteX42" fmla="*/ 1091939 w 1105227"/>
                <a:gd name="connsiteY42" fmla="*/ 2229305 h 7515238"/>
                <a:gd name="connsiteX43" fmla="*/ 1012674 w 1105227"/>
                <a:gd name="connsiteY43" fmla="*/ 2303617 h 7515238"/>
                <a:gd name="connsiteX44" fmla="*/ 66460 w 1105227"/>
                <a:gd name="connsiteY44" fmla="*/ 1976653 h 7515238"/>
                <a:gd name="connsiteX45" fmla="*/ 2056 w 1105227"/>
                <a:gd name="connsiteY45" fmla="*/ 1887481 h 7515238"/>
                <a:gd name="connsiteX46" fmla="*/ 101135 w 1105227"/>
                <a:gd name="connsiteY46" fmla="*/ 366598 h 7515238"/>
                <a:gd name="connsiteX47" fmla="*/ 198979 w 1105227"/>
                <a:gd name="connsiteY47" fmla="*/ 47682 h 751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05227" h="7515238">
                  <a:moveTo>
                    <a:pt x="378566" y="3992935"/>
                  </a:moveTo>
                  <a:lnTo>
                    <a:pt x="720396" y="3992935"/>
                  </a:lnTo>
                  <a:lnTo>
                    <a:pt x="720395" y="4300082"/>
                  </a:lnTo>
                  <a:cubicBezTo>
                    <a:pt x="725348" y="4374394"/>
                    <a:pt x="660947" y="4438799"/>
                    <a:pt x="581678" y="4438799"/>
                  </a:cubicBezTo>
                  <a:lnTo>
                    <a:pt x="517279" y="4438799"/>
                  </a:lnTo>
                  <a:cubicBezTo>
                    <a:pt x="438014" y="4438799"/>
                    <a:pt x="378566" y="4374394"/>
                    <a:pt x="378566" y="4300082"/>
                  </a:cubicBezTo>
                  <a:lnTo>
                    <a:pt x="378566" y="4205954"/>
                  </a:lnTo>
                  <a:lnTo>
                    <a:pt x="720391" y="4205954"/>
                  </a:lnTo>
                  <a:lnTo>
                    <a:pt x="720391" y="4101922"/>
                  </a:lnTo>
                  <a:lnTo>
                    <a:pt x="378566" y="4101921"/>
                  </a:lnTo>
                  <a:close/>
                  <a:moveTo>
                    <a:pt x="420055" y="3661017"/>
                  </a:moveTo>
                  <a:cubicBezTo>
                    <a:pt x="445444" y="3636247"/>
                    <a:pt x="480122" y="3621385"/>
                    <a:pt x="517279" y="3621385"/>
                  </a:cubicBezTo>
                  <a:lnTo>
                    <a:pt x="581678" y="3621385"/>
                  </a:lnTo>
                  <a:cubicBezTo>
                    <a:pt x="660947" y="3621385"/>
                    <a:pt x="720396" y="3685784"/>
                    <a:pt x="720396" y="3760097"/>
                  </a:cubicBezTo>
                  <a:lnTo>
                    <a:pt x="720396" y="3888902"/>
                  </a:lnTo>
                  <a:lnTo>
                    <a:pt x="378566" y="3888902"/>
                  </a:lnTo>
                  <a:lnTo>
                    <a:pt x="378566" y="3760097"/>
                  </a:lnTo>
                  <a:cubicBezTo>
                    <a:pt x="378566" y="3720465"/>
                    <a:pt x="394666" y="3685786"/>
                    <a:pt x="420055" y="3661017"/>
                  </a:cubicBezTo>
                  <a:close/>
                  <a:moveTo>
                    <a:pt x="378563" y="3591659"/>
                  </a:moveTo>
                  <a:cubicBezTo>
                    <a:pt x="338931" y="3631291"/>
                    <a:pt x="314161" y="3685785"/>
                    <a:pt x="314161" y="3745233"/>
                  </a:cubicBezTo>
                  <a:lnTo>
                    <a:pt x="314161" y="4309991"/>
                  </a:lnTo>
                  <a:cubicBezTo>
                    <a:pt x="314161" y="4428886"/>
                    <a:pt x="413241" y="4527967"/>
                    <a:pt x="532137" y="4527967"/>
                  </a:cubicBezTo>
                  <a:lnTo>
                    <a:pt x="571770" y="4527966"/>
                  </a:lnTo>
                  <a:cubicBezTo>
                    <a:pt x="690666" y="4527967"/>
                    <a:pt x="784790" y="4433838"/>
                    <a:pt x="789746" y="4309990"/>
                  </a:cubicBezTo>
                  <a:lnTo>
                    <a:pt x="789746" y="3745233"/>
                  </a:lnTo>
                  <a:cubicBezTo>
                    <a:pt x="789746" y="3626336"/>
                    <a:pt x="690666" y="3527257"/>
                    <a:pt x="571770" y="3527256"/>
                  </a:cubicBezTo>
                  <a:lnTo>
                    <a:pt x="532137" y="3527257"/>
                  </a:lnTo>
                  <a:cubicBezTo>
                    <a:pt x="472689" y="3527257"/>
                    <a:pt x="418195" y="3552027"/>
                    <a:pt x="378563" y="3591659"/>
                  </a:cubicBezTo>
                  <a:close/>
                  <a:moveTo>
                    <a:pt x="27451" y="2278228"/>
                  </a:moveTo>
                  <a:cubicBezTo>
                    <a:pt x="36740" y="2271417"/>
                    <a:pt x="49125" y="2268940"/>
                    <a:pt x="61509" y="2273893"/>
                  </a:cubicBezTo>
                  <a:lnTo>
                    <a:pt x="1037452" y="2615718"/>
                  </a:lnTo>
                  <a:cubicBezTo>
                    <a:pt x="1057268" y="2625626"/>
                    <a:pt x="1072128" y="2645443"/>
                    <a:pt x="1067177" y="2670214"/>
                  </a:cubicBezTo>
                  <a:cubicBezTo>
                    <a:pt x="1017636" y="4062289"/>
                    <a:pt x="982956" y="5454369"/>
                    <a:pt x="1057268" y="6846444"/>
                  </a:cubicBezTo>
                  <a:cubicBezTo>
                    <a:pt x="1096901" y="7495422"/>
                    <a:pt x="1096901" y="7515238"/>
                    <a:pt x="547002" y="7515238"/>
                  </a:cubicBezTo>
                  <a:cubicBezTo>
                    <a:pt x="-2896" y="7515238"/>
                    <a:pt x="2061" y="7495422"/>
                    <a:pt x="36742" y="6841492"/>
                  </a:cubicBezTo>
                  <a:cubicBezTo>
                    <a:pt x="120957" y="5330522"/>
                    <a:pt x="71417" y="3819545"/>
                    <a:pt x="11969" y="2308569"/>
                  </a:cubicBezTo>
                  <a:cubicBezTo>
                    <a:pt x="11969" y="2296185"/>
                    <a:pt x="18162" y="2285040"/>
                    <a:pt x="27451" y="2278228"/>
                  </a:cubicBezTo>
                  <a:close/>
                  <a:moveTo>
                    <a:pt x="198979" y="47682"/>
                  </a:moveTo>
                  <a:cubicBezTo>
                    <a:pt x="247280" y="1238"/>
                    <a:pt x="326545" y="0"/>
                    <a:pt x="482598" y="0"/>
                  </a:cubicBezTo>
                  <a:cubicBezTo>
                    <a:pt x="507365" y="0"/>
                    <a:pt x="527181" y="0"/>
                    <a:pt x="546997" y="0"/>
                  </a:cubicBezTo>
                  <a:cubicBezTo>
                    <a:pt x="571770" y="0"/>
                    <a:pt x="591586" y="0"/>
                    <a:pt x="611402" y="0"/>
                  </a:cubicBezTo>
                  <a:cubicBezTo>
                    <a:pt x="923502" y="4951"/>
                    <a:pt x="928459" y="4951"/>
                    <a:pt x="992858" y="366597"/>
                  </a:cubicBezTo>
                  <a:cubicBezTo>
                    <a:pt x="1106803" y="1000710"/>
                    <a:pt x="1121662" y="1590240"/>
                    <a:pt x="1091939" y="2229305"/>
                  </a:cubicBezTo>
                  <a:cubicBezTo>
                    <a:pt x="1086987" y="2293709"/>
                    <a:pt x="1062214" y="2323434"/>
                    <a:pt x="1012674" y="2303617"/>
                  </a:cubicBezTo>
                  <a:lnTo>
                    <a:pt x="66460" y="1976653"/>
                  </a:lnTo>
                  <a:cubicBezTo>
                    <a:pt x="26828" y="1961788"/>
                    <a:pt x="2056" y="1927113"/>
                    <a:pt x="2056" y="1887481"/>
                  </a:cubicBezTo>
                  <a:cubicBezTo>
                    <a:pt x="-7853" y="1377215"/>
                    <a:pt x="16920" y="866954"/>
                    <a:pt x="101135" y="366598"/>
                  </a:cubicBezTo>
                  <a:cubicBezTo>
                    <a:pt x="133338" y="185774"/>
                    <a:pt x="150677" y="94125"/>
                    <a:pt x="198979" y="4768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80" name="Freeform: Shape 12">
            <a:extLst>
              <a:ext uri="{FF2B5EF4-FFF2-40B4-BE49-F238E27FC236}">
                <a16:creationId xmlns:a16="http://schemas.microsoft.com/office/drawing/2014/main" id="{4FFC8515-67D9-4E51-BB12-1306B5E79C29}"/>
              </a:ext>
            </a:extLst>
          </p:cNvPr>
          <p:cNvSpPr/>
          <p:nvPr/>
        </p:nvSpPr>
        <p:spPr>
          <a:xfrm>
            <a:off x="2768591" y="5036046"/>
            <a:ext cx="1138786" cy="1483911"/>
          </a:xfrm>
          <a:custGeom>
            <a:avLst/>
            <a:gdLst>
              <a:gd name="connsiteX0" fmla="*/ 820370 w 1811025"/>
              <a:gd name="connsiteY0" fmla="*/ 1647757 h 2359880"/>
              <a:gd name="connsiteX1" fmla="*/ 848030 w 1811025"/>
              <a:gd name="connsiteY1" fmla="*/ 1651596 h 2359880"/>
              <a:gd name="connsiteX2" fmla="*/ 896560 w 1811025"/>
              <a:gd name="connsiteY2" fmla="*/ 1704749 h 2359880"/>
              <a:gd name="connsiteX3" fmla="*/ 934307 w 1811025"/>
              <a:gd name="connsiteY3" fmla="*/ 1746347 h 2359880"/>
              <a:gd name="connsiteX4" fmla="*/ 1008259 w 1811025"/>
              <a:gd name="connsiteY4" fmla="*/ 1770998 h 2359880"/>
              <a:gd name="connsiteX5" fmla="*/ 1075278 w 1811025"/>
              <a:gd name="connsiteY5" fmla="*/ 1797959 h 2359880"/>
              <a:gd name="connsiteX6" fmla="*/ 1099929 w 1811025"/>
              <a:gd name="connsiteY6" fmla="*/ 1884236 h 2359880"/>
              <a:gd name="connsiteX7" fmla="*/ 1050627 w 1811025"/>
              <a:gd name="connsiteY7" fmla="*/ 2005949 h 2359880"/>
              <a:gd name="connsiteX8" fmla="*/ 911197 w 1811025"/>
              <a:gd name="connsiteY8" fmla="*/ 2120728 h 2359880"/>
              <a:gd name="connsiteX9" fmla="*/ 814905 w 1811025"/>
              <a:gd name="connsiteY9" fmla="*/ 2084523 h 2359880"/>
              <a:gd name="connsiteX10" fmla="*/ 767915 w 1811025"/>
              <a:gd name="connsiteY10" fmla="*/ 2015963 h 2359880"/>
              <a:gd name="connsiteX11" fmla="*/ 697815 w 1811025"/>
              <a:gd name="connsiteY11" fmla="*/ 2010571 h 2359880"/>
              <a:gd name="connsiteX12" fmla="*/ 661609 w 1811025"/>
              <a:gd name="connsiteY12" fmla="*/ 2037532 h 2359880"/>
              <a:gd name="connsiteX13" fmla="*/ 595361 w 1811025"/>
              <a:gd name="connsiteY13" fmla="*/ 1982069 h 2359880"/>
              <a:gd name="connsiteX14" fmla="*/ 609996 w 1811025"/>
              <a:gd name="connsiteY14" fmla="*/ 1951256 h 2359880"/>
              <a:gd name="connsiteX15" fmla="*/ 765604 w 1811025"/>
              <a:gd name="connsiteY15" fmla="*/ 1876533 h 2359880"/>
              <a:gd name="connsiteX16" fmla="*/ 854193 w 1811025"/>
              <a:gd name="connsiteY16" fmla="*/ 1922753 h 2359880"/>
              <a:gd name="connsiteX17" fmla="*/ 885006 w 1811025"/>
              <a:gd name="connsiteY17" fmla="*/ 1922753 h 2359880"/>
              <a:gd name="connsiteX18" fmla="*/ 887317 w 1811025"/>
              <a:gd name="connsiteY18" fmla="*/ 1846490 h 2359880"/>
              <a:gd name="connsiteX19" fmla="*/ 823379 w 1811025"/>
              <a:gd name="connsiteY19" fmla="*/ 1777930 h 2359880"/>
              <a:gd name="connsiteX20" fmla="*/ 783322 w 1811025"/>
              <a:gd name="connsiteY20" fmla="*/ 1703978 h 2359880"/>
              <a:gd name="connsiteX21" fmla="*/ 820370 w 1811025"/>
              <a:gd name="connsiteY21" fmla="*/ 1647757 h 2359880"/>
              <a:gd name="connsiteX22" fmla="*/ 1042921 w 1811025"/>
              <a:gd name="connsiteY22" fmla="*/ 1532964 h 2359880"/>
              <a:gd name="connsiteX23" fmla="*/ 1144606 w 1811025"/>
              <a:gd name="connsiteY23" fmla="*/ 1643121 h 2359880"/>
              <a:gd name="connsiteX24" fmla="*/ 1054477 w 1811025"/>
              <a:gd name="connsiteY24" fmla="*/ 1742493 h 2359880"/>
              <a:gd name="connsiteX25" fmla="*/ 942008 w 1811025"/>
              <a:gd name="connsiteY25" fmla="*/ 1631566 h 2359880"/>
              <a:gd name="connsiteX26" fmla="*/ 1042921 w 1811025"/>
              <a:gd name="connsiteY26" fmla="*/ 1532964 h 2359880"/>
              <a:gd name="connsiteX27" fmla="*/ 893478 w 1811025"/>
              <a:gd name="connsiteY27" fmla="*/ 1457470 h 2359880"/>
              <a:gd name="connsiteX28" fmla="*/ 510623 w 1811025"/>
              <a:gd name="connsiteY28" fmla="*/ 1840326 h 2359880"/>
              <a:gd name="connsiteX29" fmla="*/ 894248 w 1811025"/>
              <a:gd name="connsiteY29" fmla="*/ 2223180 h 2359880"/>
              <a:gd name="connsiteX30" fmla="*/ 1277104 w 1811025"/>
              <a:gd name="connsiteY30" fmla="*/ 1840326 h 2359880"/>
              <a:gd name="connsiteX31" fmla="*/ 893478 w 1811025"/>
              <a:gd name="connsiteY31" fmla="*/ 1457470 h 2359880"/>
              <a:gd name="connsiteX32" fmla="*/ 667000 w 1811025"/>
              <a:gd name="connsiteY32" fmla="*/ 663257 h 2359880"/>
              <a:gd name="connsiteX33" fmla="*/ 1085291 w 1811025"/>
              <a:gd name="connsiteY33" fmla="*/ 664028 h 2359880"/>
              <a:gd name="connsiteX34" fmla="*/ 1112253 w 1811025"/>
              <a:gd name="connsiteY34" fmla="*/ 665568 h 2359880"/>
              <a:gd name="connsiteX35" fmla="*/ 1401898 w 1811025"/>
              <a:gd name="connsiteY35" fmla="*/ 730276 h 2359880"/>
              <a:gd name="connsiteX36" fmla="*/ 1493568 w 1811025"/>
              <a:gd name="connsiteY36" fmla="*/ 821945 h 2359880"/>
              <a:gd name="connsiteX37" fmla="*/ 1604496 w 1811025"/>
              <a:gd name="connsiteY37" fmla="*/ 1091562 h 2359880"/>
              <a:gd name="connsiteX38" fmla="*/ 1607577 w 1811025"/>
              <a:gd name="connsiteY38" fmla="*/ 1110050 h 2359880"/>
              <a:gd name="connsiteX39" fmla="*/ 1726208 w 1811025"/>
              <a:gd name="connsiteY39" fmla="*/ 1542207 h 2359880"/>
              <a:gd name="connsiteX40" fmla="*/ 1731600 w 1811025"/>
              <a:gd name="connsiteY40" fmla="*/ 1559924 h 2359880"/>
              <a:gd name="connsiteX41" fmla="*/ 1731600 w 1811025"/>
              <a:gd name="connsiteY41" fmla="*/ 1560695 h 2359880"/>
              <a:gd name="connsiteX42" fmla="*/ 1808634 w 1811025"/>
              <a:gd name="connsiteY42" fmla="*/ 1815675 h 2359880"/>
              <a:gd name="connsiteX43" fmla="*/ 1726979 w 1811025"/>
              <a:gd name="connsiteY43" fmla="*/ 1953564 h 2359880"/>
              <a:gd name="connsiteX44" fmla="*/ 1563668 w 1811025"/>
              <a:gd name="connsiteY44" fmla="*/ 1878842 h 2359880"/>
              <a:gd name="connsiteX45" fmla="*/ 1515137 w 1811025"/>
              <a:gd name="connsiteY45" fmla="*/ 1714761 h 2359880"/>
              <a:gd name="connsiteX46" fmla="*/ 1386492 w 1811025"/>
              <a:gd name="connsiteY46" fmla="*/ 1231762 h 2359880"/>
              <a:gd name="connsiteX47" fmla="*/ 1364922 w 1811025"/>
              <a:gd name="connsiteY47" fmla="*/ 1157040 h 2359880"/>
              <a:gd name="connsiteX48" fmla="*/ 1333338 w 1811025"/>
              <a:gd name="connsiteY48" fmla="*/ 1107739 h 2359880"/>
              <a:gd name="connsiteX49" fmla="*/ 1287119 w 1811025"/>
              <a:gd name="connsiteY49" fmla="*/ 1079237 h 2359880"/>
              <a:gd name="connsiteX50" fmla="*/ 1239358 w 1811025"/>
              <a:gd name="connsiteY50" fmla="*/ 1124687 h 2359880"/>
              <a:gd name="connsiteX51" fmla="*/ 1241669 w 1811025"/>
              <a:gd name="connsiteY51" fmla="*/ 1150878 h 2359880"/>
              <a:gd name="connsiteX52" fmla="*/ 1243979 w 1811025"/>
              <a:gd name="connsiteY52" fmla="*/ 1158581 h 2359880"/>
              <a:gd name="connsiteX53" fmla="*/ 1349515 w 1811025"/>
              <a:gd name="connsiteY53" fmla="*/ 1537584 h 2359880"/>
              <a:gd name="connsiteX54" fmla="*/ 1446577 w 1811025"/>
              <a:gd name="connsiteY54" fmla="*/ 1864976 h 2359880"/>
              <a:gd name="connsiteX55" fmla="*/ 1483553 w 1811025"/>
              <a:gd name="connsiteY55" fmla="*/ 1999014 h 2359880"/>
              <a:gd name="connsiteX56" fmla="*/ 1575993 w 1811025"/>
              <a:gd name="connsiteY56" fmla="*/ 2320243 h 2359880"/>
              <a:gd name="connsiteX57" fmla="*/ 1555965 w 1811025"/>
              <a:gd name="connsiteY57" fmla="*/ 2350286 h 2359880"/>
              <a:gd name="connsiteX58" fmla="*/ 1404209 w 1811025"/>
              <a:gd name="connsiteY58" fmla="*/ 2358759 h 2359880"/>
              <a:gd name="connsiteX59" fmla="*/ 1300214 w 1811025"/>
              <a:gd name="connsiteY59" fmla="*/ 2354137 h 2359880"/>
              <a:gd name="connsiteX60" fmla="*/ 1280186 w 1811025"/>
              <a:gd name="connsiteY60" fmla="*/ 2354907 h 2359880"/>
              <a:gd name="connsiteX61" fmla="*/ 1267090 w 1811025"/>
              <a:gd name="connsiteY61" fmla="*/ 2357989 h 2359880"/>
              <a:gd name="connsiteX62" fmla="*/ 1256305 w 1811025"/>
              <a:gd name="connsiteY62" fmla="*/ 2359529 h 2359880"/>
              <a:gd name="connsiteX63" fmla="*/ 828770 w 1811025"/>
              <a:gd name="connsiteY63" fmla="*/ 2359529 h 2359880"/>
              <a:gd name="connsiteX64" fmla="*/ 432049 w 1811025"/>
              <a:gd name="connsiteY64" fmla="*/ 2358759 h 2359880"/>
              <a:gd name="connsiteX65" fmla="*/ 408169 w 1811025"/>
              <a:gd name="connsiteY65" fmla="*/ 2354907 h 2359880"/>
              <a:gd name="connsiteX66" fmla="*/ 247939 w 1811025"/>
              <a:gd name="connsiteY66" fmla="*/ 2353367 h 2359880"/>
              <a:gd name="connsiteX67" fmla="*/ 230221 w 1811025"/>
              <a:gd name="connsiteY67" fmla="*/ 2323324 h 2359880"/>
              <a:gd name="connsiteX68" fmla="*/ 285686 w 1811025"/>
              <a:gd name="connsiteY68" fmla="*/ 2136903 h 2359880"/>
              <a:gd name="connsiteX69" fmla="*/ 331135 w 1811025"/>
              <a:gd name="connsiteY69" fmla="*/ 1984377 h 2359880"/>
              <a:gd name="connsiteX70" fmla="*/ 332676 w 1811025"/>
              <a:gd name="connsiteY70" fmla="*/ 1978215 h 2359880"/>
              <a:gd name="connsiteX71" fmla="*/ 401236 w 1811025"/>
              <a:gd name="connsiteY71" fmla="*/ 1722464 h 2359880"/>
              <a:gd name="connsiteX72" fmla="*/ 520637 w 1811025"/>
              <a:gd name="connsiteY72" fmla="*/ 1308026 h 2359880"/>
              <a:gd name="connsiteX73" fmla="*/ 529881 w 1811025"/>
              <a:gd name="connsiteY73" fmla="*/ 1280294 h 2359880"/>
              <a:gd name="connsiteX74" fmla="*/ 563776 w 1811025"/>
              <a:gd name="connsiteY74" fmla="*/ 1157040 h 2359880"/>
              <a:gd name="connsiteX75" fmla="*/ 555302 w 1811025"/>
              <a:gd name="connsiteY75" fmla="*/ 1098495 h 2359880"/>
              <a:gd name="connsiteX76" fmla="*/ 494445 w 1811025"/>
              <a:gd name="connsiteY76" fmla="*/ 1110821 h 2359880"/>
              <a:gd name="connsiteX77" fmla="*/ 447455 w 1811025"/>
              <a:gd name="connsiteY77" fmla="*/ 1186313 h 2359880"/>
              <a:gd name="connsiteX78" fmla="*/ 354245 w 1811025"/>
              <a:gd name="connsiteY78" fmla="*/ 1495986 h 2359880"/>
              <a:gd name="connsiteX79" fmla="*/ 284915 w 1811025"/>
              <a:gd name="connsiteY79" fmla="*/ 1757129 h 2359880"/>
              <a:gd name="connsiteX80" fmla="*/ 264116 w 1811025"/>
              <a:gd name="connsiteY80" fmla="*/ 1842636 h 2359880"/>
              <a:gd name="connsiteX81" fmla="*/ 63059 w 1811025"/>
              <a:gd name="connsiteY81" fmla="*/ 1948942 h 2359880"/>
              <a:gd name="connsiteX82" fmla="*/ 1432 w 1811025"/>
              <a:gd name="connsiteY82" fmla="*/ 1858813 h 2359880"/>
              <a:gd name="connsiteX83" fmla="*/ 28394 w 1811025"/>
              <a:gd name="connsiteY83" fmla="*/ 1727087 h 2359880"/>
              <a:gd name="connsiteX84" fmla="*/ 167824 w 1811025"/>
              <a:gd name="connsiteY84" fmla="*/ 1238695 h 2359880"/>
              <a:gd name="connsiteX85" fmla="*/ 177069 w 1811025"/>
              <a:gd name="connsiteY85" fmla="*/ 1201720 h 2359880"/>
              <a:gd name="connsiteX86" fmla="*/ 290307 w 1811025"/>
              <a:gd name="connsiteY86" fmla="*/ 873558 h 2359880"/>
              <a:gd name="connsiteX87" fmla="*/ 549910 w 1811025"/>
              <a:gd name="connsiteY87" fmla="*/ 675582 h 2359880"/>
              <a:gd name="connsiteX88" fmla="*/ 667000 w 1811025"/>
              <a:gd name="connsiteY88" fmla="*/ 663257 h 2359880"/>
              <a:gd name="connsiteX89" fmla="*/ 906576 w 1811025"/>
              <a:gd name="connsiteY89" fmla="*/ 0 h 2359880"/>
              <a:gd name="connsiteX90" fmla="*/ 1202383 w 1811025"/>
              <a:gd name="connsiteY90" fmla="*/ 295807 h 2359880"/>
              <a:gd name="connsiteX91" fmla="*/ 906576 w 1811025"/>
              <a:gd name="connsiteY91" fmla="*/ 591615 h 2359880"/>
              <a:gd name="connsiteX92" fmla="*/ 610768 w 1811025"/>
              <a:gd name="connsiteY92" fmla="*/ 295807 h 2359880"/>
              <a:gd name="connsiteX93" fmla="*/ 906576 w 1811025"/>
              <a:gd name="connsiteY93" fmla="*/ 0 h 235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811025" h="2359880">
                <a:moveTo>
                  <a:pt x="820370" y="1647757"/>
                </a:moveTo>
                <a:cubicBezTo>
                  <a:pt x="828820" y="1646781"/>
                  <a:pt x="838208" y="1647937"/>
                  <a:pt x="848030" y="1651596"/>
                </a:cubicBezTo>
                <a:cubicBezTo>
                  <a:pt x="872680" y="1660840"/>
                  <a:pt x="890398" y="1679328"/>
                  <a:pt x="896560" y="1704749"/>
                </a:cubicBezTo>
                <a:cubicBezTo>
                  <a:pt x="901953" y="1727088"/>
                  <a:pt x="915819" y="1737873"/>
                  <a:pt x="934307" y="1746347"/>
                </a:cubicBezTo>
                <a:cubicBezTo>
                  <a:pt x="958187" y="1757132"/>
                  <a:pt x="983609" y="1764065"/>
                  <a:pt x="1008259" y="1770998"/>
                </a:cubicBezTo>
                <a:cubicBezTo>
                  <a:pt x="1031369" y="1777930"/>
                  <a:pt x="1055250" y="1784093"/>
                  <a:pt x="1075278" y="1797959"/>
                </a:cubicBezTo>
                <a:cubicBezTo>
                  <a:pt x="1103010" y="1817217"/>
                  <a:pt x="1115335" y="1856504"/>
                  <a:pt x="1099929" y="1884236"/>
                </a:cubicBezTo>
                <a:cubicBezTo>
                  <a:pt x="1078360" y="1922753"/>
                  <a:pt x="1063723" y="1964351"/>
                  <a:pt x="1050627" y="2005949"/>
                </a:cubicBezTo>
                <a:cubicBezTo>
                  <a:pt x="1028288" y="2074508"/>
                  <a:pt x="975905" y="2106862"/>
                  <a:pt x="911197" y="2120728"/>
                </a:cubicBezTo>
                <a:cubicBezTo>
                  <a:pt x="874221" y="2128432"/>
                  <a:pt x="841097" y="2112254"/>
                  <a:pt x="814905" y="2084523"/>
                </a:cubicBezTo>
                <a:cubicBezTo>
                  <a:pt x="795647" y="2063724"/>
                  <a:pt x="784092" y="2038303"/>
                  <a:pt x="767915" y="2015963"/>
                </a:cubicBezTo>
                <a:cubicBezTo>
                  <a:pt x="744035" y="1984380"/>
                  <a:pt x="725546" y="1982839"/>
                  <a:pt x="697815" y="2010571"/>
                </a:cubicBezTo>
                <a:cubicBezTo>
                  <a:pt x="687030" y="2021355"/>
                  <a:pt x="676245" y="2032140"/>
                  <a:pt x="661609" y="2037532"/>
                </a:cubicBezTo>
                <a:cubicBezTo>
                  <a:pt x="619241" y="2052939"/>
                  <a:pt x="587657" y="2026748"/>
                  <a:pt x="595361" y="1982069"/>
                </a:cubicBezTo>
                <a:cubicBezTo>
                  <a:pt x="597671" y="1970514"/>
                  <a:pt x="600752" y="1957418"/>
                  <a:pt x="609996" y="1951256"/>
                </a:cubicBezTo>
                <a:cubicBezTo>
                  <a:pt x="656987" y="1919672"/>
                  <a:pt x="698585" y="1875763"/>
                  <a:pt x="765604" y="1876533"/>
                </a:cubicBezTo>
                <a:cubicBezTo>
                  <a:pt x="801039" y="1875763"/>
                  <a:pt x="831852" y="1891940"/>
                  <a:pt x="854193" y="1922753"/>
                </a:cubicBezTo>
                <a:cubicBezTo>
                  <a:pt x="865747" y="1938930"/>
                  <a:pt x="874221" y="1935078"/>
                  <a:pt x="885006" y="1922753"/>
                </a:cubicBezTo>
                <a:cubicBezTo>
                  <a:pt x="904264" y="1899643"/>
                  <a:pt x="905805" y="1873451"/>
                  <a:pt x="887317" y="1846490"/>
                </a:cubicBezTo>
                <a:cubicBezTo>
                  <a:pt x="869599" y="1820299"/>
                  <a:pt x="845718" y="1800270"/>
                  <a:pt x="823379" y="1777930"/>
                </a:cubicBezTo>
                <a:cubicBezTo>
                  <a:pt x="802580" y="1757132"/>
                  <a:pt x="787944" y="1733252"/>
                  <a:pt x="783322" y="1703978"/>
                </a:cubicBezTo>
                <a:cubicBezTo>
                  <a:pt x="778122" y="1672780"/>
                  <a:pt x="795021" y="1650681"/>
                  <a:pt x="820370" y="1647757"/>
                </a:cubicBezTo>
                <a:close/>
                <a:moveTo>
                  <a:pt x="1042921" y="1532964"/>
                </a:moveTo>
                <a:cubicBezTo>
                  <a:pt x="1102238" y="1532964"/>
                  <a:pt x="1145376" y="1579183"/>
                  <a:pt x="1144606" y="1643121"/>
                </a:cubicBezTo>
                <a:cubicBezTo>
                  <a:pt x="1144606" y="1701666"/>
                  <a:pt x="1106860" y="1742493"/>
                  <a:pt x="1054477" y="1742493"/>
                </a:cubicBezTo>
                <a:cubicBezTo>
                  <a:pt x="989769" y="1742493"/>
                  <a:pt x="942779" y="1695503"/>
                  <a:pt x="942008" y="1631566"/>
                </a:cubicBezTo>
                <a:cubicBezTo>
                  <a:pt x="942008" y="1569169"/>
                  <a:pt x="978213" y="1533734"/>
                  <a:pt x="1042921" y="1532964"/>
                </a:cubicBezTo>
                <a:close/>
                <a:moveTo>
                  <a:pt x="893478" y="1457470"/>
                </a:moveTo>
                <a:cubicBezTo>
                  <a:pt x="682407" y="1457470"/>
                  <a:pt x="510623" y="1628484"/>
                  <a:pt x="510623" y="1840326"/>
                </a:cubicBezTo>
                <a:cubicBezTo>
                  <a:pt x="510623" y="2052166"/>
                  <a:pt x="683177" y="2223180"/>
                  <a:pt x="894248" y="2223180"/>
                </a:cubicBezTo>
                <a:cubicBezTo>
                  <a:pt x="1105320" y="2223180"/>
                  <a:pt x="1277104" y="2052166"/>
                  <a:pt x="1277104" y="1840326"/>
                </a:cubicBezTo>
                <a:cubicBezTo>
                  <a:pt x="1277104" y="1628484"/>
                  <a:pt x="1104549" y="1457470"/>
                  <a:pt x="893478" y="1457470"/>
                </a:cubicBezTo>
                <a:close/>
                <a:moveTo>
                  <a:pt x="667000" y="663257"/>
                </a:moveTo>
                <a:cubicBezTo>
                  <a:pt x="806431" y="663257"/>
                  <a:pt x="945861" y="664028"/>
                  <a:pt x="1085291" y="664028"/>
                </a:cubicBezTo>
                <a:cubicBezTo>
                  <a:pt x="1094535" y="664028"/>
                  <a:pt x="1103009" y="664798"/>
                  <a:pt x="1112253" y="665568"/>
                </a:cubicBezTo>
                <a:cubicBezTo>
                  <a:pt x="1213936" y="665568"/>
                  <a:pt x="1312539" y="674812"/>
                  <a:pt x="1401898" y="730276"/>
                </a:cubicBezTo>
                <a:cubicBezTo>
                  <a:pt x="1441184" y="752616"/>
                  <a:pt x="1472768" y="782659"/>
                  <a:pt x="1493568" y="821945"/>
                </a:cubicBezTo>
                <a:cubicBezTo>
                  <a:pt x="1539018" y="908223"/>
                  <a:pt x="1579845" y="996811"/>
                  <a:pt x="1604496" y="1091562"/>
                </a:cubicBezTo>
                <a:cubicBezTo>
                  <a:pt x="1606036" y="1097725"/>
                  <a:pt x="1606807" y="1103888"/>
                  <a:pt x="1607577" y="1110050"/>
                </a:cubicBezTo>
                <a:cubicBezTo>
                  <a:pt x="1646093" y="1254103"/>
                  <a:pt x="1695395" y="1395843"/>
                  <a:pt x="1726208" y="1542207"/>
                </a:cubicBezTo>
                <a:cubicBezTo>
                  <a:pt x="1727748" y="1548369"/>
                  <a:pt x="1730060" y="1553762"/>
                  <a:pt x="1731600" y="1559924"/>
                </a:cubicBezTo>
                <a:cubicBezTo>
                  <a:pt x="1731600" y="1559924"/>
                  <a:pt x="1731600" y="1560695"/>
                  <a:pt x="1731600" y="1560695"/>
                </a:cubicBezTo>
                <a:cubicBezTo>
                  <a:pt x="1763955" y="1643890"/>
                  <a:pt x="1795538" y="1727087"/>
                  <a:pt x="1808634" y="1815675"/>
                </a:cubicBezTo>
                <a:cubicBezTo>
                  <a:pt x="1819418" y="1889626"/>
                  <a:pt x="1793998" y="1936617"/>
                  <a:pt x="1726979" y="1953564"/>
                </a:cubicBezTo>
                <a:cubicBezTo>
                  <a:pt x="1654567" y="1973592"/>
                  <a:pt x="1589089" y="1944320"/>
                  <a:pt x="1563668" y="1878842"/>
                </a:cubicBezTo>
                <a:cubicBezTo>
                  <a:pt x="1542869" y="1825689"/>
                  <a:pt x="1527462" y="1770225"/>
                  <a:pt x="1515137" y="1714761"/>
                </a:cubicBezTo>
                <a:cubicBezTo>
                  <a:pt x="1472768" y="1553762"/>
                  <a:pt x="1421926" y="1395073"/>
                  <a:pt x="1386492" y="1231762"/>
                </a:cubicBezTo>
                <a:cubicBezTo>
                  <a:pt x="1381099" y="1205571"/>
                  <a:pt x="1371855" y="1181691"/>
                  <a:pt x="1364922" y="1157040"/>
                </a:cubicBezTo>
                <a:cubicBezTo>
                  <a:pt x="1354137" y="1140093"/>
                  <a:pt x="1346434" y="1122375"/>
                  <a:pt x="1333338" y="1107739"/>
                </a:cubicBezTo>
                <a:cubicBezTo>
                  <a:pt x="1321013" y="1093873"/>
                  <a:pt x="1306377" y="1082318"/>
                  <a:pt x="1287119" y="1079237"/>
                </a:cubicBezTo>
                <a:cubicBezTo>
                  <a:pt x="1250912" y="1073074"/>
                  <a:pt x="1234736" y="1088481"/>
                  <a:pt x="1239358" y="1124687"/>
                </a:cubicBezTo>
                <a:cubicBezTo>
                  <a:pt x="1240128" y="1133160"/>
                  <a:pt x="1240898" y="1142404"/>
                  <a:pt x="1241669" y="1150878"/>
                </a:cubicBezTo>
                <a:cubicBezTo>
                  <a:pt x="1243210" y="1153959"/>
                  <a:pt x="1243979" y="1156270"/>
                  <a:pt x="1243979" y="1158581"/>
                </a:cubicBezTo>
                <a:cubicBezTo>
                  <a:pt x="1280956" y="1284916"/>
                  <a:pt x="1320243" y="1409709"/>
                  <a:pt x="1349515" y="1537584"/>
                </a:cubicBezTo>
                <a:cubicBezTo>
                  <a:pt x="1385721" y="1646201"/>
                  <a:pt x="1425778" y="1752507"/>
                  <a:pt x="1446577" y="1864976"/>
                </a:cubicBezTo>
                <a:cubicBezTo>
                  <a:pt x="1458902" y="1909655"/>
                  <a:pt x="1471228" y="1954334"/>
                  <a:pt x="1483553" y="1999014"/>
                </a:cubicBezTo>
                <a:cubicBezTo>
                  <a:pt x="1514367" y="2106090"/>
                  <a:pt x="1544409" y="2213166"/>
                  <a:pt x="1575993" y="2320243"/>
                </a:cubicBezTo>
                <a:cubicBezTo>
                  <a:pt x="1582156" y="2340271"/>
                  <a:pt x="1571371" y="2346434"/>
                  <a:pt x="1555965" y="2350286"/>
                </a:cubicBezTo>
                <a:cubicBezTo>
                  <a:pt x="1505893" y="2363381"/>
                  <a:pt x="1455051" y="2359529"/>
                  <a:pt x="1404209" y="2358759"/>
                </a:cubicBezTo>
                <a:cubicBezTo>
                  <a:pt x="1369544" y="2357989"/>
                  <a:pt x="1334879" y="2355677"/>
                  <a:pt x="1300214" y="2354137"/>
                </a:cubicBezTo>
                <a:cubicBezTo>
                  <a:pt x="1293281" y="2354137"/>
                  <a:pt x="1287119" y="2354907"/>
                  <a:pt x="1280186" y="2354907"/>
                </a:cubicBezTo>
                <a:cubicBezTo>
                  <a:pt x="1275563" y="2357219"/>
                  <a:pt x="1271712" y="2357989"/>
                  <a:pt x="1267090" y="2357989"/>
                </a:cubicBezTo>
                <a:cubicBezTo>
                  <a:pt x="1263238" y="2358759"/>
                  <a:pt x="1260157" y="2359529"/>
                  <a:pt x="1256305" y="2359529"/>
                </a:cubicBezTo>
                <a:cubicBezTo>
                  <a:pt x="1113794" y="2359529"/>
                  <a:pt x="971281" y="2359529"/>
                  <a:pt x="828770" y="2359529"/>
                </a:cubicBezTo>
                <a:cubicBezTo>
                  <a:pt x="696273" y="2358759"/>
                  <a:pt x="564546" y="2358759"/>
                  <a:pt x="432049" y="2358759"/>
                </a:cubicBezTo>
                <a:cubicBezTo>
                  <a:pt x="424345" y="2358759"/>
                  <a:pt x="415871" y="2356448"/>
                  <a:pt x="408169" y="2354907"/>
                </a:cubicBezTo>
                <a:cubicBezTo>
                  <a:pt x="355015" y="2354907"/>
                  <a:pt x="301092" y="2354907"/>
                  <a:pt x="247939" y="2353367"/>
                </a:cubicBezTo>
                <a:cubicBezTo>
                  <a:pt x="220207" y="2353367"/>
                  <a:pt x="217126" y="2347974"/>
                  <a:pt x="230221" y="2323324"/>
                </a:cubicBezTo>
                <a:cubicBezTo>
                  <a:pt x="260264" y="2264779"/>
                  <a:pt x="271049" y="2200071"/>
                  <a:pt x="285686" y="2136903"/>
                </a:cubicBezTo>
                <a:cubicBezTo>
                  <a:pt x="297240" y="2085291"/>
                  <a:pt x="315729" y="2035219"/>
                  <a:pt x="331135" y="1984377"/>
                </a:cubicBezTo>
                <a:cubicBezTo>
                  <a:pt x="331135" y="1982067"/>
                  <a:pt x="331905" y="1980525"/>
                  <a:pt x="332676" y="1978215"/>
                </a:cubicBezTo>
                <a:cubicBezTo>
                  <a:pt x="351163" y="1891937"/>
                  <a:pt x="372733" y="1806431"/>
                  <a:pt x="401236" y="1722464"/>
                </a:cubicBezTo>
                <a:cubicBezTo>
                  <a:pt x="446685" y="1586115"/>
                  <a:pt x="482120" y="1446685"/>
                  <a:pt x="520637" y="1308026"/>
                </a:cubicBezTo>
                <a:cubicBezTo>
                  <a:pt x="522948" y="1298782"/>
                  <a:pt x="526800" y="1289537"/>
                  <a:pt x="529881" y="1280294"/>
                </a:cubicBezTo>
                <a:cubicBezTo>
                  <a:pt x="541436" y="1239466"/>
                  <a:pt x="552991" y="1198638"/>
                  <a:pt x="563776" y="1157040"/>
                </a:cubicBezTo>
                <a:cubicBezTo>
                  <a:pt x="569938" y="1136241"/>
                  <a:pt x="577642" y="1113131"/>
                  <a:pt x="555302" y="1098495"/>
                </a:cubicBezTo>
                <a:cubicBezTo>
                  <a:pt x="533733" y="1084629"/>
                  <a:pt x="512934" y="1096955"/>
                  <a:pt x="494445" y="1110821"/>
                </a:cubicBezTo>
                <a:cubicBezTo>
                  <a:pt x="469795" y="1130079"/>
                  <a:pt x="456699" y="1156270"/>
                  <a:pt x="447455" y="1186313"/>
                </a:cubicBezTo>
                <a:cubicBezTo>
                  <a:pt x="416642" y="1289537"/>
                  <a:pt x="385058" y="1392762"/>
                  <a:pt x="354245" y="1495986"/>
                </a:cubicBezTo>
                <a:cubicBezTo>
                  <a:pt x="334986" y="1583805"/>
                  <a:pt x="308025" y="1670081"/>
                  <a:pt x="284915" y="1757129"/>
                </a:cubicBezTo>
                <a:cubicBezTo>
                  <a:pt x="277212" y="1785632"/>
                  <a:pt x="269508" y="1813363"/>
                  <a:pt x="264116" y="1842636"/>
                </a:cubicBezTo>
                <a:cubicBezTo>
                  <a:pt x="245628" y="1937387"/>
                  <a:pt x="151647" y="1986689"/>
                  <a:pt x="63059" y="1948942"/>
                </a:cubicBezTo>
                <a:cubicBezTo>
                  <a:pt x="23773" y="1931995"/>
                  <a:pt x="6055" y="1899641"/>
                  <a:pt x="1432" y="1858813"/>
                </a:cubicBezTo>
                <a:cubicBezTo>
                  <a:pt x="-3960" y="1811823"/>
                  <a:pt x="6055" y="1767914"/>
                  <a:pt x="28394" y="1727087"/>
                </a:cubicBezTo>
                <a:cubicBezTo>
                  <a:pt x="83088" y="1566857"/>
                  <a:pt x="115442" y="1399695"/>
                  <a:pt x="167824" y="1238695"/>
                </a:cubicBezTo>
                <a:cubicBezTo>
                  <a:pt x="168595" y="1224059"/>
                  <a:pt x="172447" y="1212504"/>
                  <a:pt x="177069" y="1201720"/>
                </a:cubicBezTo>
                <a:cubicBezTo>
                  <a:pt x="206341" y="1090022"/>
                  <a:pt x="241777" y="979864"/>
                  <a:pt x="290307" y="873558"/>
                </a:cubicBezTo>
                <a:cubicBezTo>
                  <a:pt x="341920" y="759549"/>
                  <a:pt x="432049" y="700233"/>
                  <a:pt x="549910" y="675582"/>
                </a:cubicBezTo>
                <a:cubicBezTo>
                  <a:pt x="588426" y="667109"/>
                  <a:pt x="627713" y="663257"/>
                  <a:pt x="667000" y="663257"/>
                </a:cubicBezTo>
                <a:close/>
                <a:moveTo>
                  <a:pt x="906576" y="0"/>
                </a:moveTo>
                <a:cubicBezTo>
                  <a:pt x="1069946" y="0"/>
                  <a:pt x="1202383" y="132438"/>
                  <a:pt x="1202383" y="295807"/>
                </a:cubicBezTo>
                <a:cubicBezTo>
                  <a:pt x="1202383" y="459178"/>
                  <a:pt x="1069946" y="591615"/>
                  <a:pt x="906576" y="591615"/>
                </a:cubicBezTo>
                <a:cubicBezTo>
                  <a:pt x="743206" y="591615"/>
                  <a:pt x="610768" y="459178"/>
                  <a:pt x="610768" y="295807"/>
                </a:cubicBezTo>
                <a:cubicBezTo>
                  <a:pt x="610768" y="132438"/>
                  <a:pt x="743206" y="0"/>
                  <a:pt x="906576" y="0"/>
                </a:cubicBezTo>
                <a:close/>
              </a:path>
            </a:pathLst>
          </a:custGeom>
          <a:solidFill>
            <a:schemeClr val="accent1"/>
          </a:solidFill>
          <a:ln w="807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Oval 84">
            <a:extLst>
              <a:ext uri="{FF2B5EF4-FFF2-40B4-BE49-F238E27FC236}">
                <a16:creationId xmlns:a16="http://schemas.microsoft.com/office/drawing/2014/main" id="{BB03D531-0B37-4EBD-9D08-80599B1E4D8F}"/>
              </a:ext>
            </a:extLst>
          </p:cNvPr>
          <p:cNvSpPr/>
          <p:nvPr/>
        </p:nvSpPr>
        <p:spPr>
          <a:xfrm>
            <a:off x="-1155058" y="5893727"/>
            <a:ext cx="4974733" cy="412753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DD4F519D-4BF3-4397-87DC-9D68E21C50D2}"/>
              </a:ext>
            </a:extLst>
          </p:cNvPr>
          <p:cNvGrpSpPr/>
          <p:nvPr/>
        </p:nvGrpSpPr>
        <p:grpSpPr>
          <a:xfrm>
            <a:off x="-4597" y="1476271"/>
            <a:ext cx="4444996" cy="4756952"/>
            <a:chOff x="-2" y="687786"/>
            <a:chExt cx="5104556" cy="5462801"/>
          </a:xfrm>
        </p:grpSpPr>
        <p:sp>
          <p:nvSpPr>
            <p:cNvPr id="5" name="Freeform: Shape 3">
              <a:extLst>
                <a:ext uri="{FF2B5EF4-FFF2-40B4-BE49-F238E27FC236}">
                  <a16:creationId xmlns:a16="http://schemas.microsoft.com/office/drawing/2014/main" id="{1536640C-6258-4F38-9B3E-7EF74CD9797D}"/>
                </a:ext>
              </a:extLst>
            </p:cNvPr>
            <p:cNvSpPr/>
            <p:nvPr/>
          </p:nvSpPr>
          <p:spPr>
            <a:xfrm>
              <a:off x="567456" y="5346369"/>
              <a:ext cx="2079198" cy="784604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B8E91C30-6B83-40C8-AD2C-CC7921BE3648}"/>
                </a:ext>
              </a:extLst>
            </p:cNvPr>
            <p:cNvSpPr/>
            <p:nvPr/>
          </p:nvSpPr>
          <p:spPr>
            <a:xfrm>
              <a:off x="1" y="687786"/>
              <a:ext cx="5104553" cy="4699775"/>
            </a:xfrm>
            <a:custGeom>
              <a:avLst/>
              <a:gdLst>
                <a:gd name="connsiteX0" fmla="*/ 0 w 5104553"/>
                <a:gd name="connsiteY0" fmla="*/ 0 h 4699775"/>
                <a:gd name="connsiteX1" fmla="*/ 1593453 w 5104553"/>
                <a:gd name="connsiteY1" fmla="*/ 0 h 4699775"/>
                <a:gd name="connsiteX2" fmla="*/ 1703299 w 5104553"/>
                <a:gd name="connsiteY2" fmla="*/ 0 h 4699775"/>
                <a:gd name="connsiteX3" fmla="*/ 4900557 w 5104553"/>
                <a:gd name="connsiteY3" fmla="*/ 0 h 4699775"/>
                <a:gd name="connsiteX4" fmla="*/ 5104553 w 5104553"/>
                <a:gd name="connsiteY4" fmla="*/ 219689 h 4699775"/>
                <a:gd name="connsiteX5" fmla="*/ 5104553 w 5104553"/>
                <a:gd name="connsiteY5" fmla="*/ 4476163 h 4699775"/>
                <a:gd name="connsiteX6" fmla="*/ 4904480 w 5104553"/>
                <a:gd name="connsiteY6" fmla="*/ 4699775 h 4699775"/>
                <a:gd name="connsiteX7" fmla="*/ 0 w 5104553"/>
                <a:gd name="connsiteY7" fmla="*/ 4699775 h 469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4553" h="4699775">
                  <a:moveTo>
                    <a:pt x="0" y="0"/>
                  </a:moveTo>
                  <a:lnTo>
                    <a:pt x="1593453" y="0"/>
                  </a:lnTo>
                  <a:lnTo>
                    <a:pt x="1703299" y="0"/>
                  </a:lnTo>
                  <a:lnTo>
                    <a:pt x="4900557" y="0"/>
                  </a:lnTo>
                  <a:cubicBezTo>
                    <a:pt x="5014324" y="0"/>
                    <a:pt x="5104553" y="94152"/>
                    <a:pt x="5104553" y="219689"/>
                  </a:cubicBezTo>
                  <a:lnTo>
                    <a:pt x="5104553" y="4476163"/>
                  </a:lnTo>
                  <a:cubicBezTo>
                    <a:pt x="5104553" y="4597776"/>
                    <a:pt x="5014324" y="4699775"/>
                    <a:pt x="4904480" y="4699775"/>
                  </a:cubicBezTo>
                  <a:lnTo>
                    <a:pt x="0" y="4699775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7" name="Freeform: Shape 5">
              <a:extLst>
                <a:ext uri="{FF2B5EF4-FFF2-40B4-BE49-F238E27FC236}">
                  <a16:creationId xmlns:a16="http://schemas.microsoft.com/office/drawing/2014/main" id="{CDB405D4-CD85-4467-A4B7-1C88CF85B3A0}"/>
                </a:ext>
              </a:extLst>
            </p:cNvPr>
            <p:cNvSpPr/>
            <p:nvPr/>
          </p:nvSpPr>
          <p:spPr>
            <a:xfrm>
              <a:off x="4155678" y="5338523"/>
              <a:ext cx="470762" cy="7846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D530C188-C698-4BB1-A390-089D83F4387C}"/>
                </a:ext>
              </a:extLst>
            </p:cNvPr>
            <p:cNvSpPr/>
            <p:nvPr/>
          </p:nvSpPr>
          <p:spPr>
            <a:xfrm>
              <a:off x="1" y="727018"/>
              <a:ext cx="5077093" cy="4123091"/>
            </a:xfrm>
            <a:custGeom>
              <a:avLst/>
              <a:gdLst>
                <a:gd name="connsiteX0" fmla="*/ 0 w 5077093"/>
                <a:gd name="connsiteY0" fmla="*/ 0 h 4123091"/>
                <a:gd name="connsiteX1" fmla="*/ 1601301 w 5077093"/>
                <a:gd name="connsiteY1" fmla="*/ 0 h 4123091"/>
                <a:gd name="connsiteX2" fmla="*/ 1707222 w 5077093"/>
                <a:gd name="connsiteY2" fmla="*/ 0 h 4123091"/>
                <a:gd name="connsiteX3" fmla="*/ 4873096 w 5077093"/>
                <a:gd name="connsiteY3" fmla="*/ 0 h 4123091"/>
                <a:gd name="connsiteX4" fmla="*/ 5077093 w 5077093"/>
                <a:gd name="connsiteY4" fmla="*/ 192228 h 4123091"/>
                <a:gd name="connsiteX5" fmla="*/ 5077093 w 5077093"/>
                <a:gd name="connsiteY5" fmla="*/ 4123091 h 4123091"/>
                <a:gd name="connsiteX6" fmla="*/ 0 w 5077093"/>
                <a:gd name="connsiteY6" fmla="*/ 4123091 h 41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7093" h="4123091">
                  <a:moveTo>
                    <a:pt x="0" y="0"/>
                  </a:moveTo>
                  <a:lnTo>
                    <a:pt x="1601301" y="0"/>
                  </a:lnTo>
                  <a:lnTo>
                    <a:pt x="1707222" y="0"/>
                  </a:lnTo>
                  <a:lnTo>
                    <a:pt x="4873096" y="0"/>
                  </a:lnTo>
                  <a:cubicBezTo>
                    <a:pt x="4986864" y="0"/>
                    <a:pt x="5077093" y="78460"/>
                    <a:pt x="5077093" y="192228"/>
                  </a:cubicBezTo>
                  <a:lnTo>
                    <a:pt x="5077093" y="4123091"/>
                  </a:lnTo>
                  <a:lnTo>
                    <a:pt x="0" y="4123091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9" name="Freeform: Shape 7">
              <a:extLst>
                <a:ext uri="{FF2B5EF4-FFF2-40B4-BE49-F238E27FC236}">
                  <a16:creationId xmlns:a16="http://schemas.microsoft.com/office/drawing/2014/main" id="{DF04A7CE-DCEF-48D0-8D73-97835EA88047}"/>
                </a:ext>
              </a:extLst>
            </p:cNvPr>
            <p:cNvSpPr/>
            <p:nvPr/>
          </p:nvSpPr>
          <p:spPr>
            <a:xfrm>
              <a:off x="571508" y="6032897"/>
              <a:ext cx="2079198" cy="117690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8CB7DAAD-C928-4B75-8B25-0EBFC1FC129E}"/>
                </a:ext>
              </a:extLst>
            </p:cNvPr>
            <p:cNvSpPr/>
            <p:nvPr/>
          </p:nvSpPr>
          <p:spPr>
            <a:xfrm>
              <a:off x="1" y="4857954"/>
              <a:ext cx="5077093" cy="509992"/>
            </a:xfrm>
            <a:custGeom>
              <a:avLst/>
              <a:gdLst>
                <a:gd name="connsiteX0" fmla="*/ 0 w 5077093"/>
                <a:gd name="connsiteY0" fmla="*/ 0 h 509992"/>
                <a:gd name="connsiteX1" fmla="*/ 5077093 w 5077093"/>
                <a:gd name="connsiteY1" fmla="*/ 0 h 509992"/>
                <a:gd name="connsiteX2" fmla="*/ 5077093 w 5077093"/>
                <a:gd name="connsiteY2" fmla="*/ 317764 h 509992"/>
                <a:gd name="connsiteX3" fmla="*/ 4873096 w 5077093"/>
                <a:gd name="connsiteY3" fmla="*/ 509992 h 509992"/>
                <a:gd name="connsiteX4" fmla="*/ 1707222 w 5077093"/>
                <a:gd name="connsiteY4" fmla="*/ 509992 h 509992"/>
                <a:gd name="connsiteX5" fmla="*/ 1601301 w 5077093"/>
                <a:gd name="connsiteY5" fmla="*/ 509992 h 509992"/>
                <a:gd name="connsiteX6" fmla="*/ 0 w 5077093"/>
                <a:gd name="connsiteY6" fmla="*/ 509992 h 50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7093" h="509992">
                  <a:moveTo>
                    <a:pt x="0" y="0"/>
                  </a:moveTo>
                  <a:lnTo>
                    <a:pt x="5077093" y="0"/>
                  </a:lnTo>
                  <a:lnTo>
                    <a:pt x="5077093" y="317764"/>
                  </a:lnTo>
                  <a:cubicBezTo>
                    <a:pt x="5077093" y="415840"/>
                    <a:pt x="4986864" y="509992"/>
                    <a:pt x="4873096" y="509992"/>
                  </a:cubicBezTo>
                  <a:lnTo>
                    <a:pt x="1707222" y="509992"/>
                  </a:lnTo>
                  <a:lnTo>
                    <a:pt x="1601301" y="509992"/>
                  </a:lnTo>
                  <a:lnTo>
                    <a:pt x="0" y="50999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9">
              <a:extLst>
                <a:ext uri="{FF2B5EF4-FFF2-40B4-BE49-F238E27FC236}">
                  <a16:creationId xmlns:a16="http://schemas.microsoft.com/office/drawing/2014/main" id="{EE3CAB73-3AF7-4B04-B3DF-1C6F075A13E2}"/>
                </a:ext>
              </a:extLst>
            </p:cNvPr>
            <p:cNvSpPr/>
            <p:nvPr/>
          </p:nvSpPr>
          <p:spPr>
            <a:xfrm>
              <a:off x="-2" y="999666"/>
              <a:ext cx="4843453" cy="360917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0">
              <a:extLst>
                <a:ext uri="{FF2B5EF4-FFF2-40B4-BE49-F238E27FC236}">
                  <a16:creationId xmlns:a16="http://schemas.microsoft.com/office/drawing/2014/main" id="{4D4F67B7-A545-45B6-9AC3-A1C9D9037BBC}"/>
                </a:ext>
              </a:extLst>
            </p:cNvPr>
            <p:cNvSpPr/>
            <p:nvPr/>
          </p:nvSpPr>
          <p:spPr>
            <a:xfrm>
              <a:off x="1229019" y="1027045"/>
              <a:ext cx="3614433" cy="3582888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921BD175-EF3C-4705-AB19-53F049AB5708}"/>
              </a:ext>
            </a:extLst>
          </p:cNvPr>
          <p:cNvGrpSpPr/>
          <p:nvPr/>
        </p:nvGrpSpPr>
        <p:grpSpPr>
          <a:xfrm>
            <a:off x="4926384" y="2687946"/>
            <a:ext cx="7059179" cy="3545277"/>
            <a:chOff x="4967358" y="2807874"/>
            <a:chExt cx="5143294" cy="2583077"/>
          </a:xfrm>
        </p:grpSpPr>
        <p:sp>
          <p:nvSpPr>
            <p:cNvPr id="13" name="Oval 21">
              <a:extLst>
                <a:ext uri="{FF2B5EF4-FFF2-40B4-BE49-F238E27FC236}">
                  <a16:creationId xmlns:a16="http://schemas.microsoft.com/office/drawing/2014/main" id="{1E6D8CB8-A82A-4F1A-87DB-696245FEE0C7}"/>
                </a:ext>
              </a:extLst>
            </p:cNvPr>
            <p:cNvSpPr/>
            <p:nvPr/>
          </p:nvSpPr>
          <p:spPr>
            <a:xfrm>
              <a:off x="4967358" y="4935216"/>
              <a:ext cx="5143294" cy="455735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4" name="Group 6">
              <a:extLst>
                <a:ext uri="{FF2B5EF4-FFF2-40B4-BE49-F238E27FC236}">
                  <a16:creationId xmlns:a16="http://schemas.microsoft.com/office/drawing/2014/main" id="{863E586E-AA60-4654-8523-2A046EDA3AB9}"/>
                </a:ext>
              </a:extLst>
            </p:cNvPr>
            <p:cNvGrpSpPr/>
            <p:nvPr/>
          </p:nvGrpSpPr>
          <p:grpSpPr>
            <a:xfrm>
              <a:off x="5522058" y="2807874"/>
              <a:ext cx="4258704" cy="2339869"/>
              <a:chOff x="-548506" y="477868"/>
              <a:chExt cx="11570449" cy="6357177"/>
            </a:xfrm>
          </p:grpSpPr>
          <p:sp>
            <p:nvSpPr>
              <p:cNvPr id="15" name="Freeform: Shape 7">
                <a:extLst>
                  <a:ext uri="{FF2B5EF4-FFF2-40B4-BE49-F238E27FC236}">
                    <a16:creationId xmlns:a16="http://schemas.microsoft.com/office/drawing/2014/main" id="{0C77691E-6FBC-4DF3-B0FB-AF034C946F55}"/>
                  </a:ext>
                </a:extLst>
              </p:cNvPr>
              <p:cNvSpPr/>
              <p:nvPr/>
            </p:nvSpPr>
            <p:spPr>
              <a:xfrm>
                <a:off x="-482764" y="6440600"/>
                <a:ext cx="11438965" cy="394445"/>
              </a:xfrm>
              <a:custGeom>
                <a:avLst/>
                <a:gdLst>
                  <a:gd name="connsiteX0" fmla="*/ 1605439 w 1657350"/>
                  <a:gd name="connsiteY0" fmla="*/ 54769 h 57150"/>
                  <a:gd name="connsiteX1" fmla="*/ 1652111 w 1657350"/>
                  <a:gd name="connsiteY1" fmla="*/ 22384 h 57150"/>
                  <a:gd name="connsiteX2" fmla="*/ 1652111 w 1657350"/>
                  <a:gd name="connsiteY2" fmla="*/ 22384 h 57150"/>
                  <a:gd name="connsiteX3" fmla="*/ 1636871 w 1657350"/>
                  <a:gd name="connsiteY3" fmla="*/ 7144 h 57150"/>
                  <a:gd name="connsiteX4" fmla="*/ 44291 w 1657350"/>
                  <a:gd name="connsiteY4" fmla="*/ 12859 h 57150"/>
                  <a:gd name="connsiteX5" fmla="*/ 23336 w 1657350"/>
                  <a:gd name="connsiteY5" fmla="*/ 12859 h 57150"/>
                  <a:gd name="connsiteX6" fmla="*/ 7144 w 1657350"/>
                  <a:gd name="connsiteY6" fmla="*/ 26194 h 57150"/>
                  <a:gd name="connsiteX7" fmla="*/ 7144 w 1657350"/>
                  <a:gd name="connsiteY7" fmla="*/ 26194 h 57150"/>
                  <a:gd name="connsiteX8" fmla="*/ 50959 w 1657350"/>
                  <a:gd name="connsiteY8" fmla="*/ 53816 h 57150"/>
                  <a:gd name="connsiteX9" fmla="*/ 51911 w 1657350"/>
                  <a:gd name="connsiteY9" fmla="*/ 54769 h 57150"/>
                  <a:gd name="connsiteX10" fmla="*/ 51911 w 1657350"/>
                  <a:gd name="connsiteY10" fmla="*/ 54769 h 57150"/>
                  <a:gd name="connsiteX11" fmla="*/ 56674 w 1657350"/>
                  <a:gd name="connsiteY11" fmla="*/ 54769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7350" h="57150">
                    <a:moveTo>
                      <a:pt x="1605439" y="54769"/>
                    </a:moveTo>
                    <a:cubicBezTo>
                      <a:pt x="1605439" y="54769"/>
                      <a:pt x="1638776" y="50959"/>
                      <a:pt x="1652111" y="22384"/>
                    </a:cubicBezTo>
                    <a:lnTo>
                      <a:pt x="1652111" y="22384"/>
                    </a:lnTo>
                    <a:cubicBezTo>
                      <a:pt x="1652111" y="13811"/>
                      <a:pt x="1645444" y="7144"/>
                      <a:pt x="1636871" y="7144"/>
                    </a:cubicBezTo>
                    <a:lnTo>
                      <a:pt x="44291" y="12859"/>
                    </a:lnTo>
                    <a:lnTo>
                      <a:pt x="23336" y="12859"/>
                    </a:lnTo>
                    <a:cubicBezTo>
                      <a:pt x="14764" y="12859"/>
                      <a:pt x="7144" y="18574"/>
                      <a:pt x="7144" y="26194"/>
                    </a:cubicBezTo>
                    <a:lnTo>
                      <a:pt x="7144" y="26194"/>
                    </a:lnTo>
                    <a:cubicBezTo>
                      <a:pt x="17621" y="45244"/>
                      <a:pt x="40481" y="51911"/>
                      <a:pt x="50959" y="53816"/>
                    </a:cubicBezTo>
                    <a:lnTo>
                      <a:pt x="51911" y="54769"/>
                    </a:lnTo>
                    <a:cubicBezTo>
                      <a:pt x="51911" y="54769"/>
                      <a:pt x="51911" y="54769"/>
                      <a:pt x="51911" y="54769"/>
                    </a:cubicBezTo>
                    <a:lnTo>
                      <a:pt x="56674" y="54769"/>
                    </a:lnTo>
                  </a:path>
                </a:pathLst>
              </a:custGeom>
              <a:solidFill>
                <a:srgbClr val="5F676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8">
                <a:extLst>
                  <a:ext uri="{FF2B5EF4-FFF2-40B4-BE49-F238E27FC236}">
                    <a16:creationId xmlns:a16="http://schemas.microsoft.com/office/drawing/2014/main" id="{476EA549-872C-423E-ACF3-6FB9AA320817}"/>
                  </a:ext>
                </a:extLst>
              </p:cNvPr>
              <p:cNvSpPr/>
              <p:nvPr/>
            </p:nvSpPr>
            <p:spPr>
              <a:xfrm>
                <a:off x="700577" y="477868"/>
                <a:ext cx="9072286" cy="5916709"/>
              </a:xfrm>
              <a:custGeom>
                <a:avLst/>
                <a:gdLst>
                  <a:gd name="connsiteX0" fmla="*/ 1311116 w 1314450"/>
                  <a:gd name="connsiteY0" fmla="*/ 813911 h 857250"/>
                  <a:gd name="connsiteX1" fmla="*/ 1281589 w 1314450"/>
                  <a:gd name="connsiteY1" fmla="*/ 852964 h 857250"/>
                  <a:gd name="connsiteX2" fmla="*/ 36671 w 1314450"/>
                  <a:gd name="connsiteY2" fmla="*/ 852964 h 857250"/>
                  <a:gd name="connsiteX3" fmla="*/ 7144 w 1314450"/>
                  <a:gd name="connsiteY3" fmla="*/ 813911 h 857250"/>
                  <a:gd name="connsiteX4" fmla="*/ 7144 w 1314450"/>
                  <a:gd name="connsiteY4" fmla="*/ 46196 h 857250"/>
                  <a:gd name="connsiteX5" fmla="*/ 36671 w 1314450"/>
                  <a:gd name="connsiteY5" fmla="*/ 7144 h 857250"/>
                  <a:gd name="connsiteX6" fmla="*/ 1281589 w 1314450"/>
                  <a:gd name="connsiteY6" fmla="*/ 7144 h 857250"/>
                  <a:gd name="connsiteX7" fmla="*/ 1311116 w 1314450"/>
                  <a:gd name="connsiteY7" fmla="*/ 46196 h 857250"/>
                  <a:gd name="connsiteX8" fmla="*/ 1311116 w 1314450"/>
                  <a:gd name="connsiteY8" fmla="*/ 813911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4450" h="857250">
                    <a:moveTo>
                      <a:pt x="1311116" y="813911"/>
                    </a:moveTo>
                    <a:cubicBezTo>
                      <a:pt x="1311116" y="834866"/>
                      <a:pt x="1297781" y="852964"/>
                      <a:pt x="1281589" y="852964"/>
                    </a:cubicBezTo>
                    <a:lnTo>
                      <a:pt x="36671" y="852964"/>
                    </a:lnTo>
                    <a:cubicBezTo>
                      <a:pt x="20479" y="852964"/>
                      <a:pt x="7144" y="835819"/>
                      <a:pt x="7144" y="813911"/>
                    </a:cubicBezTo>
                    <a:lnTo>
                      <a:pt x="7144" y="46196"/>
                    </a:lnTo>
                    <a:cubicBezTo>
                      <a:pt x="7144" y="25241"/>
                      <a:pt x="20479" y="7144"/>
                      <a:pt x="36671" y="7144"/>
                    </a:cubicBezTo>
                    <a:lnTo>
                      <a:pt x="1281589" y="7144"/>
                    </a:lnTo>
                    <a:cubicBezTo>
                      <a:pt x="1297781" y="7144"/>
                      <a:pt x="1311116" y="24289"/>
                      <a:pt x="1311116" y="46196"/>
                    </a:cubicBezTo>
                    <a:lnTo>
                      <a:pt x="1311116" y="81391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9">
                <a:extLst>
                  <a:ext uri="{FF2B5EF4-FFF2-40B4-BE49-F238E27FC236}">
                    <a16:creationId xmlns:a16="http://schemas.microsoft.com/office/drawing/2014/main" id="{6C9EE81A-4093-47AA-A95A-299213FF1266}"/>
                  </a:ext>
                </a:extLst>
              </p:cNvPr>
              <p:cNvSpPr/>
              <p:nvPr/>
            </p:nvSpPr>
            <p:spPr>
              <a:xfrm>
                <a:off x="1088452" y="839447"/>
                <a:ext cx="8283390" cy="5062074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0">
                <a:extLst>
                  <a:ext uri="{FF2B5EF4-FFF2-40B4-BE49-F238E27FC236}">
                    <a16:creationId xmlns:a16="http://schemas.microsoft.com/office/drawing/2014/main" id="{3F5853F1-A2D2-4BEF-B013-6BA9C2429B6B}"/>
                  </a:ext>
                </a:extLst>
              </p:cNvPr>
              <p:cNvSpPr/>
              <p:nvPr/>
            </p:nvSpPr>
            <p:spPr>
              <a:xfrm>
                <a:off x="-548506" y="6164485"/>
                <a:ext cx="11570449" cy="460187"/>
              </a:xfrm>
              <a:custGeom>
                <a:avLst/>
                <a:gdLst>
                  <a:gd name="connsiteX0" fmla="*/ 50006 w 1676400"/>
                  <a:gd name="connsiteY0" fmla="*/ 7144 h 66675"/>
                  <a:gd name="connsiteX1" fmla="*/ 1630204 w 1676400"/>
                  <a:gd name="connsiteY1" fmla="*/ 7144 h 66675"/>
                  <a:gd name="connsiteX2" fmla="*/ 1672114 w 1676400"/>
                  <a:gd name="connsiteY2" fmla="*/ 49054 h 66675"/>
                  <a:gd name="connsiteX3" fmla="*/ 1672114 w 1676400"/>
                  <a:gd name="connsiteY3" fmla="*/ 57626 h 66675"/>
                  <a:gd name="connsiteX4" fmla="*/ 1656874 w 1676400"/>
                  <a:gd name="connsiteY4" fmla="*/ 62389 h 66675"/>
                  <a:gd name="connsiteX5" fmla="*/ 1654016 w 1676400"/>
                  <a:gd name="connsiteY5" fmla="*/ 62389 h 66675"/>
                  <a:gd name="connsiteX6" fmla="*/ 29051 w 1676400"/>
                  <a:gd name="connsiteY6" fmla="*/ 62389 h 66675"/>
                  <a:gd name="connsiteX7" fmla="*/ 21431 w 1676400"/>
                  <a:gd name="connsiteY7" fmla="*/ 63341 h 66675"/>
                  <a:gd name="connsiteX8" fmla="*/ 7144 w 1676400"/>
                  <a:gd name="connsiteY8" fmla="*/ 55721 h 66675"/>
                  <a:gd name="connsiteX9" fmla="*/ 7144 w 1676400"/>
                  <a:gd name="connsiteY9" fmla="*/ 48101 h 66675"/>
                  <a:gd name="connsiteX10" fmla="*/ 50006 w 1676400"/>
                  <a:gd name="connsiteY10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6400" h="66675">
                    <a:moveTo>
                      <a:pt x="50006" y="7144"/>
                    </a:moveTo>
                    <a:lnTo>
                      <a:pt x="1630204" y="7144"/>
                    </a:lnTo>
                    <a:cubicBezTo>
                      <a:pt x="1653064" y="7144"/>
                      <a:pt x="1672114" y="26194"/>
                      <a:pt x="1672114" y="49054"/>
                    </a:cubicBezTo>
                    <a:lnTo>
                      <a:pt x="1672114" y="57626"/>
                    </a:lnTo>
                    <a:cubicBezTo>
                      <a:pt x="1672114" y="57626"/>
                      <a:pt x="1674019" y="64294"/>
                      <a:pt x="1656874" y="62389"/>
                    </a:cubicBezTo>
                    <a:cubicBezTo>
                      <a:pt x="1655921" y="62389"/>
                      <a:pt x="1654969" y="62389"/>
                      <a:pt x="1654016" y="62389"/>
                    </a:cubicBezTo>
                    <a:lnTo>
                      <a:pt x="29051" y="62389"/>
                    </a:lnTo>
                    <a:cubicBezTo>
                      <a:pt x="26194" y="62389"/>
                      <a:pt x="24289" y="62389"/>
                      <a:pt x="21431" y="63341"/>
                    </a:cubicBezTo>
                    <a:cubicBezTo>
                      <a:pt x="16669" y="64294"/>
                      <a:pt x="8096" y="64294"/>
                      <a:pt x="7144" y="55721"/>
                    </a:cubicBezTo>
                    <a:lnTo>
                      <a:pt x="7144" y="48101"/>
                    </a:lnTo>
                    <a:cubicBezTo>
                      <a:pt x="8096" y="25241"/>
                      <a:pt x="26194" y="7144"/>
                      <a:pt x="50006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1">
                <a:extLst>
                  <a:ext uri="{FF2B5EF4-FFF2-40B4-BE49-F238E27FC236}">
                    <a16:creationId xmlns:a16="http://schemas.microsoft.com/office/drawing/2014/main" id="{D11A4BD3-E0DD-4E20-94CE-1E006003A288}"/>
                  </a:ext>
                </a:extLst>
              </p:cNvPr>
              <p:cNvSpPr/>
              <p:nvPr/>
            </p:nvSpPr>
            <p:spPr>
              <a:xfrm>
                <a:off x="4438629" y="6215033"/>
                <a:ext cx="1618412" cy="184077"/>
              </a:xfrm>
              <a:custGeom>
                <a:avLst/>
                <a:gdLst>
                  <a:gd name="connsiteX0" fmla="*/ 1478513 w 1618413"/>
                  <a:gd name="connsiteY0" fmla="*/ 177499 h 184076"/>
                  <a:gd name="connsiteX1" fmla="*/ 1485084 w 1618413"/>
                  <a:gd name="connsiteY1" fmla="*/ 177499 h 184076"/>
                  <a:gd name="connsiteX2" fmla="*/ 1502686 w 1618413"/>
                  <a:gd name="connsiteY2" fmla="*/ 178122 h 184076"/>
                  <a:gd name="connsiteX3" fmla="*/ 1499879 w 1618413"/>
                  <a:gd name="connsiteY3" fmla="*/ 178526 h 184076"/>
                  <a:gd name="connsiteX4" fmla="*/ 1478513 w 1618413"/>
                  <a:gd name="connsiteY4" fmla="*/ 177499 h 184076"/>
                  <a:gd name="connsiteX5" fmla="*/ 84799 w 1618413"/>
                  <a:gd name="connsiteY5" fmla="*/ 170928 h 184076"/>
                  <a:gd name="connsiteX6" fmla="*/ 117666 w 1618413"/>
                  <a:gd name="connsiteY6" fmla="*/ 177499 h 184076"/>
                  <a:gd name="connsiteX7" fmla="*/ 104518 w 1618413"/>
                  <a:gd name="connsiteY7" fmla="*/ 177499 h 184076"/>
                  <a:gd name="connsiteX8" fmla="*/ 84799 w 1618413"/>
                  <a:gd name="connsiteY8" fmla="*/ 170928 h 184076"/>
                  <a:gd name="connsiteX9" fmla="*/ 1603418 w 1618413"/>
                  <a:gd name="connsiteY9" fmla="*/ 0 h 184076"/>
                  <a:gd name="connsiteX10" fmla="*/ 1616567 w 1618413"/>
                  <a:gd name="connsiteY10" fmla="*/ 0 h 184076"/>
                  <a:gd name="connsiteX11" fmla="*/ 1511177 w 1618413"/>
                  <a:gd name="connsiteY11" fmla="*/ 178423 h 184076"/>
                  <a:gd name="connsiteX12" fmla="*/ 1502686 w 1618413"/>
                  <a:gd name="connsiteY12" fmla="*/ 178122 h 184076"/>
                  <a:gd name="connsiteX13" fmla="*/ 1521501 w 1618413"/>
                  <a:gd name="connsiteY13" fmla="*/ 175419 h 184076"/>
                  <a:gd name="connsiteX14" fmla="*/ 1603418 w 1618413"/>
                  <a:gd name="connsiteY14" fmla="*/ 6571 h 184076"/>
                  <a:gd name="connsiteX15" fmla="*/ 5911 w 1618413"/>
                  <a:gd name="connsiteY15" fmla="*/ 0 h 184076"/>
                  <a:gd name="connsiteX16" fmla="*/ 19060 w 1618413"/>
                  <a:gd name="connsiteY16" fmla="*/ 6571 h 184076"/>
                  <a:gd name="connsiteX17" fmla="*/ 91379 w 1618413"/>
                  <a:gd name="connsiteY17" fmla="*/ 184076 h 184076"/>
                  <a:gd name="connsiteX18" fmla="*/ 5911 w 1618413"/>
                  <a:gd name="connsiteY18" fmla="*/ 0 h 184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8413" h="184076">
                    <a:moveTo>
                      <a:pt x="1478513" y="177499"/>
                    </a:moveTo>
                    <a:lnTo>
                      <a:pt x="1485084" y="177499"/>
                    </a:lnTo>
                    <a:lnTo>
                      <a:pt x="1502686" y="178122"/>
                    </a:lnTo>
                    <a:lnTo>
                      <a:pt x="1499879" y="178526"/>
                    </a:lnTo>
                    <a:cubicBezTo>
                      <a:pt x="1487142" y="179142"/>
                      <a:pt x="1478513" y="177499"/>
                      <a:pt x="1478513" y="177499"/>
                    </a:cubicBezTo>
                    <a:close/>
                    <a:moveTo>
                      <a:pt x="84799" y="170928"/>
                    </a:moveTo>
                    <a:cubicBezTo>
                      <a:pt x="97947" y="177499"/>
                      <a:pt x="104518" y="177499"/>
                      <a:pt x="117666" y="177499"/>
                    </a:cubicBezTo>
                    <a:lnTo>
                      <a:pt x="104518" y="177499"/>
                    </a:lnTo>
                    <a:cubicBezTo>
                      <a:pt x="97947" y="177499"/>
                      <a:pt x="91370" y="177499"/>
                      <a:pt x="84799" y="170928"/>
                    </a:cubicBezTo>
                    <a:close/>
                    <a:moveTo>
                      <a:pt x="1603418" y="0"/>
                    </a:moveTo>
                    <a:lnTo>
                      <a:pt x="1616567" y="0"/>
                    </a:lnTo>
                    <a:cubicBezTo>
                      <a:pt x="1631361" y="152847"/>
                      <a:pt x="1553705" y="176266"/>
                      <a:pt x="1511177" y="178423"/>
                    </a:cubicBezTo>
                    <a:lnTo>
                      <a:pt x="1502686" y="178122"/>
                    </a:lnTo>
                    <a:lnTo>
                      <a:pt x="1521501" y="175419"/>
                    </a:lnTo>
                    <a:cubicBezTo>
                      <a:pt x="1560791" y="165788"/>
                      <a:pt x="1611636" y="129836"/>
                      <a:pt x="1603418" y="6571"/>
                    </a:cubicBezTo>
                    <a:close/>
                    <a:moveTo>
                      <a:pt x="5911" y="0"/>
                    </a:moveTo>
                    <a:lnTo>
                      <a:pt x="19060" y="6571"/>
                    </a:lnTo>
                    <a:cubicBezTo>
                      <a:pt x="19060" y="6571"/>
                      <a:pt x="-20385" y="144631"/>
                      <a:pt x="91379" y="184076"/>
                    </a:cubicBezTo>
                    <a:cubicBezTo>
                      <a:pt x="-33534" y="151202"/>
                      <a:pt x="5911" y="0"/>
                      <a:pt x="5911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" name="Group 12">
                <a:extLst>
                  <a:ext uri="{FF2B5EF4-FFF2-40B4-BE49-F238E27FC236}">
                    <a16:creationId xmlns:a16="http://schemas.microsoft.com/office/drawing/2014/main" id="{47B3A07A-2DAF-4B7E-9367-FE2F9B57197C}"/>
                  </a:ext>
                </a:extLst>
              </p:cNvPr>
              <p:cNvGrpSpPr/>
              <p:nvPr/>
            </p:nvGrpSpPr>
            <p:grpSpPr>
              <a:xfrm>
                <a:off x="1607" y="6382977"/>
                <a:ext cx="413938" cy="115243"/>
                <a:chOff x="5955" y="6353672"/>
                <a:chExt cx="413937" cy="115242"/>
              </a:xfrm>
            </p:grpSpPr>
            <p:sp>
              <p:nvSpPr>
                <p:cNvPr id="25" name="Rectangle: Rounded Corners 17">
                  <a:extLst>
                    <a:ext uri="{FF2B5EF4-FFF2-40B4-BE49-F238E27FC236}">
                      <a16:creationId xmlns:a16="http://schemas.microsoft.com/office/drawing/2014/main" id="{12B4E73E-289A-40A9-9931-AEB8E9E4D63C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Rectangle: Rounded Corners 18">
                  <a:extLst>
                    <a:ext uri="{FF2B5EF4-FFF2-40B4-BE49-F238E27FC236}">
                      <a16:creationId xmlns:a16="http://schemas.microsoft.com/office/drawing/2014/main" id="{679B14EE-C609-4481-BB7E-1866E43BE5D5}"/>
                    </a:ext>
                  </a:extLst>
                </p:cNvPr>
                <p:cNvSpPr/>
                <p:nvPr/>
              </p:nvSpPr>
              <p:spPr>
                <a:xfrm>
                  <a:off x="99417" y="6382279"/>
                  <a:ext cx="227012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13">
                <a:extLst>
                  <a:ext uri="{FF2B5EF4-FFF2-40B4-BE49-F238E27FC236}">
                    <a16:creationId xmlns:a16="http://schemas.microsoft.com/office/drawing/2014/main" id="{451936EF-414E-40E3-AFFE-726D8A437EBD}"/>
                  </a:ext>
                </a:extLst>
              </p:cNvPr>
              <p:cNvGrpSpPr/>
              <p:nvPr/>
            </p:nvGrpSpPr>
            <p:grpSpPr>
              <a:xfrm>
                <a:off x="9855290" y="6381600"/>
                <a:ext cx="885990" cy="115243"/>
                <a:chOff x="5955" y="6353672"/>
                <a:chExt cx="413937" cy="115242"/>
              </a:xfrm>
            </p:grpSpPr>
            <p:sp>
              <p:nvSpPr>
                <p:cNvPr id="23" name="Rectangle: Rounded Corners 15">
                  <a:extLst>
                    <a:ext uri="{FF2B5EF4-FFF2-40B4-BE49-F238E27FC236}">
                      <a16:creationId xmlns:a16="http://schemas.microsoft.com/office/drawing/2014/main" id="{CCB975C5-28FA-451C-BE44-8D1721FF31A3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Rectangle: Rounded Corners 16">
                  <a:extLst>
                    <a:ext uri="{FF2B5EF4-FFF2-40B4-BE49-F238E27FC236}">
                      <a16:creationId xmlns:a16="http://schemas.microsoft.com/office/drawing/2014/main" id="{3A90B7E4-F78A-4C12-9FC5-D42219C2C04A}"/>
                    </a:ext>
                  </a:extLst>
                </p:cNvPr>
                <p:cNvSpPr/>
                <p:nvPr/>
              </p:nvSpPr>
              <p:spPr>
                <a:xfrm>
                  <a:off x="84761" y="6382279"/>
                  <a:ext cx="256326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22" name="Freeform: Shape 14">
                <a:extLst>
                  <a:ext uri="{FF2B5EF4-FFF2-40B4-BE49-F238E27FC236}">
                    <a16:creationId xmlns:a16="http://schemas.microsoft.com/office/drawing/2014/main" id="{64758400-46CE-46CA-9FCA-D5FD94A90B1C}"/>
                  </a:ext>
                </a:extLst>
              </p:cNvPr>
              <p:cNvSpPr/>
              <p:nvPr/>
            </p:nvSpPr>
            <p:spPr>
              <a:xfrm>
                <a:off x="3892805" y="496953"/>
                <a:ext cx="5479037" cy="5431216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FAD1972-8AE4-4AEF-8482-31F82A93E3A9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grpSp>
        <p:nvGrpSpPr>
          <p:cNvPr id="7" name="그룹 70">
            <a:extLst>
              <a:ext uri="{FF2B5EF4-FFF2-40B4-BE49-F238E27FC236}">
                <a16:creationId xmlns:a16="http://schemas.microsoft.com/office/drawing/2014/main" id="{23966A7A-B769-4039-BAAF-DD995CB18436}"/>
              </a:ext>
            </a:extLst>
          </p:cNvPr>
          <p:cNvGrpSpPr/>
          <p:nvPr/>
        </p:nvGrpSpPr>
        <p:grpSpPr>
          <a:xfrm>
            <a:off x="4892870" y="4824059"/>
            <a:ext cx="2049231" cy="144016"/>
            <a:chOff x="2655206" y="4794870"/>
            <a:chExt cx="1679267" cy="144016"/>
          </a:xfrm>
        </p:grpSpPr>
        <p:sp>
          <p:nvSpPr>
            <p:cNvPr id="8" name="Rectangle 42">
              <a:extLst>
                <a:ext uri="{FF2B5EF4-FFF2-40B4-BE49-F238E27FC236}">
                  <a16:creationId xmlns:a16="http://schemas.microsoft.com/office/drawing/2014/main" id="{C1C69537-D06D-4747-972E-C69A277C6582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9" name="Rectangle 43">
              <a:extLst>
                <a:ext uri="{FF2B5EF4-FFF2-40B4-BE49-F238E27FC236}">
                  <a16:creationId xmlns:a16="http://schemas.microsoft.com/office/drawing/2014/main" id="{C032951A-5555-4662-A515-907E2DA87898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0" name="Rectangle 44">
              <a:extLst>
                <a:ext uri="{FF2B5EF4-FFF2-40B4-BE49-F238E27FC236}">
                  <a16:creationId xmlns:a16="http://schemas.microsoft.com/office/drawing/2014/main" id="{74F7925E-BA95-4118-BF9A-E5D8C6A89145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1" name="Rectangle 45">
              <a:extLst>
                <a:ext uri="{FF2B5EF4-FFF2-40B4-BE49-F238E27FC236}">
                  <a16:creationId xmlns:a16="http://schemas.microsoft.com/office/drawing/2014/main" id="{3184E658-4B78-45CD-8FE1-798E865C2650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2" name="Rectangle 46">
              <a:extLst>
                <a:ext uri="{FF2B5EF4-FFF2-40B4-BE49-F238E27FC236}">
                  <a16:creationId xmlns:a16="http://schemas.microsoft.com/office/drawing/2014/main" id="{B3902A78-A865-4219-89A8-D67D0E525635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" name="Rectangle 47">
              <a:extLst>
                <a:ext uri="{FF2B5EF4-FFF2-40B4-BE49-F238E27FC236}">
                  <a16:creationId xmlns:a16="http://schemas.microsoft.com/office/drawing/2014/main" id="{1F296291-52DB-4233-83FF-ADFF642CE840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4" name="그룹 77">
            <a:extLst>
              <a:ext uri="{FF2B5EF4-FFF2-40B4-BE49-F238E27FC236}">
                <a16:creationId xmlns:a16="http://schemas.microsoft.com/office/drawing/2014/main" id="{B1FDDE60-352C-42D0-85CF-AC36443FD550}"/>
              </a:ext>
            </a:extLst>
          </p:cNvPr>
          <p:cNvGrpSpPr/>
          <p:nvPr/>
        </p:nvGrpSpPr>
        <p:grpSpPr>
          <a:xfrm>
            <a:off x="7225092" y="4824059"/>
            <a:ext cx="2049231" cy="144016"/>
            <a:chOff x="4791443" y="4794870"/>
            <a:chExt cx="1679267" cy="144016"/>
          </a:xfrm>
        </p:grpSpPr>
        <p:sp>
          <p:nvSpPr>
            <p:cNvPr id="15" name="Rectangle 49">
              <a:extLst>
                <a:ext uri="{FF2B5EF4-FFF2-40B4-BE49-F238E27FC236}">
                  <a16:creationId xmlns:a16="http://schemas.microsoft.com/office/drawing/2014/main" id="{E895664F-36BC-45FA-A14F-365B4FFD5C9C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6" name="Rectangle 50">
              <a:extLst>
                <a:ext uri="{FF2B5EF4-FFF2-40B4-BE49-F238E27FC236}">
                  <a16:creationId xmlns:a16="http://schemas.microsoft.com/office/drawing/2014/main" id="{E7D7F902-0B07-471A-88D5-1ACF4C24D84A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7" name="Rectangle 51">
              <a:extLst>
                <a:ext uri="{FF2B5EF4-FFF2-40B4-BE49-F238E27FC236}">
                  <a16:creationId xmlns:a16="http://schemas.microsoft.com/office/drawing/2014/main" id="{E94FF638-6EC7-44EB-A2F3-810CE07321CD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8" name="Rectangle 52">
              <a:extLst>
                <a:ext uri="{FF2B5EF4-FFF2-40B4-BE49-F238E27FC236}">
                  <a16:creationId xmlns:a16="http://schemas.microsoft.com/office/drawing/2014/main" id="{14531528-1475-409D-8A1D-5AA4A38DF0FE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9" name="Rectangle 53">
              <a:extLst>
                <a:ext uri="{FF2B5EF4-FFF2-40B4-BE49-F238E27FC236}">
                  <a16:creationId xmlns:a16="http://schemas.microsoft.com/office/drawing/2014/main" id="{FCC7A7D1-C0A0-408A-BE67-1106EFAA84D8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0" name="Rectangle 54">
              <a:extLst>
                <a:ext uri="{FF2B5EF4-FFF2-40B4-BE49-F238E27FC236}">
                  <a16:creationId xmlns:a16="http://schemas.microsoft.com/office/drawing/2014/main" id="{D7AC296B-902E-443A-A254-F986E7548164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21" name="그룹 84">
            <a:extLst>
              <a:ext uri="{FF2B5EF4-FFF2-40B4-BE49-F238E27FC236}">
                <a16:creationId xmlns:a16="http://schemas.microsoft.com/office/drawing/2014/main" id="{610CE675-22A7-4151-90A2-462975C661D9}"/>
              </a:ext>
            </a:extLst>
          </p:cNvPr>
          <p:cNvGrpSpPr/>
          <p:nvPr/>
        </p:nvGrpSpPr>
        <p:grpSpPr>
          <a:xfrm>
            <a:off x="9557313" y="4824059"/>
            <a:ext cx="2049231" cy="144016"/>
            <a:chOff x="6927681" y="4794870"/>
            <a:chExt cx="1679267" cy="144016"/>
          </a:xfrm>
        </p:grpSpPr>
        <p:sp>
          <p:nvSpPr>
            <p:cNvPr id="22" name="Rectangle 57">
              <a:extLst>
                <a:ext uri="{FF2B5EF4-FFF2-40B4-BE49-F238E27FC236}">
                  <a16:creationId xmlns:a16="http://schemas.microsoft.com/office/drawing/2014/main" id="{288E1DD5-EA1E-4472-8B32-BD4A05352556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3" name="Rectangle 58">
              <a:extLst>
                <a:ext uri="{FF2B5EF4-FFF2-40B4-BE49-F238E27FC236}">
                  <a16:creationId xmlns:a16="http://schemas.microsoft.com/office/drawing/2014/main" id="{7FB94415-07BE-4FA8-A94A-1A3874106400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4" name="Rectangle 59">
              <a:extLst>
                <a:ext uri="{FF2B5EF4-FFF2-40B4-BE49-F238E27FC236}">
                  <a16:creationId xmlns:a16="http://schemas.microsoft.com/office/drawing/2014/main" id="{D3741320-EFB0-4B72-A979-CE0B79F8A75D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5" name="Rectangle 60">
              <a:extLst>
                <a:ext uri="{FF2B5EF4-FFF2-40B4-BE49-F238E27FC236}">
                  <a16:creationId xmlns:a16="http://schemas.microsoft.com/office/drawing/2014/main" id="{5DAF4A76-EBD2-4921-9467-634CB7A161AF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6" name="Rectangle 61">
              <a:extLst>
                <a:ext uri="{FF2B5EF4-FFF2-40B4-BE49-F238E27FC236}">
                  <a16:creationId xmlns:a16="http://schemas.microsoft.com/office/drawing/2014/main" id="{06CFAD73-35EE-4208-B453-6BD61324AE1A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7" name="Rectangle 62">
              <a:extLst>
                <a:ext uri="{FF2B5EF4-FFF2-40B4-BE49-F238E27FC236}">
                  <a16:creationId xmlns:a16="http://schemas.microsoft.com/office/drawing/2014/main" id="{E8F34D45-9BCD-4109-8111-27A180550834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84EBC234-F994-403D-9AD8-E7D23C21B22C}"/>
              </a:ext>
            </a:extLst>
          </p:cNvPr>
          <p:cNvGrpSpPr/>
          <p:nvPr/>
        </p:nvGrpSpPr>
        <p:grpSpPr>
          <a:xfrm>
            <a:off x="5017285" y="5293310"/>
            <a:ext cx="6464843" cy="1046889"/>
            <a:chOff x="5017285" y="5293310"/>
            <a:chExt cx="6464843" cy="1046889"/>
          </a:xfrm>
        </p:grpSpPr>
        <p:grpSp>
          <p:nvGrpSpPr>
            <p:cNvPr id="28" name="Group 147">
              <a:extLst>
                <a:ext uri="{FF2B5EF4-FFF2-40B4-BE49-F238E27FC236}">
                  <a16:creationId xmlns:a16="http://schemas.microsoft.com/office/drawing/2014/main" id="{16ADC729-DFA7-4C01-BF09-3B2E486FCC02}"/>
                </a:ext>
              </a:extLst>
            </p:cNvPr>
            <p:cNvGrpSpPr/>
            <p:nvPr/>
          </p:nvGrpSpPr>
          <p:grpSpPr>
            <a:xfrm>
              <a:off x="5017285" y="5293310"/>
              <a:ext cx="1800400" cy="1046889"/>
              <a:chOff x="1021139" y="5089024"/>
              <a:chExt cx="1800400" cy="1046889"/>
            </a:xfrm>
          </p:grpSpPr>
          <p:grpSp>
            <p:nvGrpSpPr>
              <p:cNvPr id="29" name="Group 11">
                <a:extLst>
                  <a:ext uri="{FF2B5EF4-FFF2-40B4-BE49-F238E27FC236}">
                    <a16:creationId xmlns:a16="http://schemas.microsoft.com/office/drawing/2014/main" id="{ED4B0291-2A81-4E6D-AF9D-407804A7A60D}"/>
                  </a:ext>
                </a:extLst>
              </p:cNvPr>
              <p:cNvGrpSpPr/>
              <p:nvPr/>
            </p:nvGrpSpPr>
            <p:grpSpPr>
              <a:xfrm>
                <a:off x="1021139" y="5089024"/>
                <a:ext cx="1800200" cy="521878"/>
                <a:chOff x="2851759" y="3796461"/>
                <a:chExt cx="1800000" cy="521878"/>
              </a:xfrm>
            </p:grpSpPr>
            <p:sp>
              <p:nvSpPr>
                <p:cNvPr id="31" name="Text Placeholder 3">
                  <a:extLst>
                    <a:ext uri="{FF2B5EF4-FFF2-40B4-BE49-F238E27FC236}">
                      <a16:creationId xmlns:a16="http://schemas.microsoft.com/office/drawing/2014/main" id="{34A5396F-76DD-46A6-8C8C-8EF2CDD13D20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2851759" y="3796461"/>
                  <a:ext cx="1800000" cy="232093"/>
                </a:xfrm>
                <a:prstGeom prst="rect">
                  <a:avLst/>
                </a:prstGeom>
              </p:spPr>
              <p:txBody>
                <a:bodyPr anchor="ctr"/>
                <a:lstStyle>
                  <a:lvl1pPr marL="342900" indent="-3429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3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742950" indent="-28575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»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5146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9718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429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886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indent="0">
                    <a:buNone/>
                  </a:pPr>
                  <a:r>
                    <a:rPr lang="en-US" sz="14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Arial" pitchFamily="34" charset="0"/>
                    </a:rPr>
                    <a:t>Your name</a:t>
                  </a:r>
                </a:p>
              </p:txBody>
            </p:sp>
            <p:sp>
              <p:nvSpPr>
                <p:cNvPr id="32" name="Text Placeholder 5">
                  <a:extLst>
                    <a:ext uri="{FF2B5EF4-FFF2-40B4-BE49-F238E27FC236}">
                      <a16:creationId xmlns:a16="http://schemas.microsoft.com/office/drawing/2014/main" id="{851FD4E3-96C3-47B8-A513-4A3EE0B2B8A1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2851759" y="4086246"/>
                  <a:ext cx="1800000" cy="232093"/>
                </a:xfrm>
                <a:prstGeom prst="rect">
                  <a:avLst/>
                </a:prstGeom>
              </p:spPr>
              <p:txBody>
                <a:bodyPr anchor="ctr"/>
                <a:lstStyle>
                  <a:lvl1pPr marL="342900" indent="-3429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3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742950" indent="-28575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»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5146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9718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429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886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indent="0">
                    <a:buNone/>
                  </a:pPr>
                  <a:r>
                    <a:rPr lang="en-US" altLang="ko-KR" sz="1400" b="1" dirty="0">
                      <a:solidFill>
                        <a:schemeClr val="accent1"/>
                      </a:solidFill>
                    </a:rPr>
                    <a:t>Director</a:t>
                  </a:r>
                </a:p>
              </p:txBody>
            </p:sp>
          </p:grp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9EC932A6-0FCB-4F2D-A94C-58344F6C1999}"/>
                  </a:ext>
                </a:extLst>
              </p:cNvPr>
              <p:cNvSpPr txBox="1"/>
              <p:nvPr/>
            </p:nvSpPr>
            <p:spPr>
              <a:xfrm>
                <a:off x="1021139" y="5674248"/>
                <a:ext cx="18004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</a:p>
            </p:txBody>
          </p:sp>
        </p:grpSp>
        <p:grpSp>
          <p:nvGrpSpPr>
            <p:cNvPr id="33" name="Group 152">
              <a:extLst>
                <a:ext uri="{FF2B5EF4-FFF2-40B4-BE49-F238E27FC236}">
                  <a16:creationId xmlns:a16="http://schemas.microsoft.com/office/drawing/2014/main" id="{E0DD75CD-353B-4F52-89A1-BB40C053D512}"/>
                </a:ext>
              </a:extLst>
            </p:cNvPr>
            <p:cNvGrpSpPr/>
            <p:nvPr/>
          </p:nvGrpSpPr>
          <p:grpSpPr>
            <a:xfrm>
              <a:off x="7349507" y="5293310"/>
              <a:ext cx="1800400" cy="1046889"/>
              <a:chOff x="1021139" y="5089024"/>
              <a:chExt cx="1800400" cy="1046889"/>
            </a:xfrm>
          </p:grpSpPr>
          <p:grpSp>
            <p:nvGrpSpPr>
              <p:cNvPr id="34" name="Group 11">
                <a:extLst>
                  <a:ext uri="{FF2B5EF4-FFF2-40B4-BE49-F238E27FC236}">
                    <a16:creationId xmlns:a16="http://schemas.microsoft.com/office/drawing/2014/main" id="{7A725DC4-DC4C-4368-AE0D-920AA9A21A44}"/>
                  </a:ext>
                </a:extLst>
              </p:cNvPr>
              <p:cNvGrpSpPr/>
              <p:nvPr/>
            </p:nvGrpSpPr>
            <p:grpSpPr>
              <a:xfrm>
                <a:off x="1021139" y="5089024"/>
                <a:ext cx="1800200" cy="521878"/>
                <a:chOff x="2851759" y="3796461"/>
                <a:chExt cx="1800000" cy="521878"/>
              </a:xfrm>
            </p:grpSpPr>
            <p:sp>
              <p:nvSpPr>
                <p:cNvPr id="36" name="Text Placeholder 3">
                  <a:extLst>
                    <a:ext uri="{FF2B5EF4-FFF2-40B4-BE49-F238E27FC236}">
                      <a16:creationId xmlns:a16="http://schemas.microsoft.com/office/drawing/2014/main" id="{1434D02C-867A-4221-8F79-A9BFA1D8FE7E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2851759" y="3796461"/>
                  <a:ext cx="1800000" cy="232093"/>
                </a:xfrm>
                <a:prstGeom prst="rect">
                  <a:avLst/>
                </a:prstGeom>
              </p:spPr>
              <p:txBody>
                <a:bodyPr anchor="ctr"/>
                <a:lstStyle>
                  <a:lvl1pPr marL="342900" indent="-3429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3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742950" indent="-28575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»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5146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9718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429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886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indent="0">
                    <a:buNone/>
                  </a:pPr>
                  <a:r>
                    <a:rPr lang="en-US" sz="14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Arial" pitchFamily="34" charset="0"/>
                    </a:rPr>
                    <a:t>Your name</a:t>
                  </a:r>
                </a:p>
              </p:txBody>
            </p:sp>
            <p:sp>
              <p:nvSpPr>
                <p:cNvPr id="37" name="Text Placeholder 5">
                  <a:extLst>
                    <a:ext uri="{FF2B5EF4-FFF2-40B4-BE49-F238E27FC236}">
                      <a16:creationId xmlns:a16="http://schemas.microsoft.com/office/drawing/2014/main" id="{AB5E8CE7-C15E-44B8-AD45-4596E11439BA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2851759" y="4086246"/>
                  <a:ext cx="1800000" cy="232093"/>
                </a:xfrm>
                <a:prstGeom prst="rect">
                  <a:avLst/>
                </a:prstGeom>
              </p:spPr>
              <p:txBody>
                <a:bodyPr anchor="ctr"/>
                <a:lstStyle>
                  <a:lvl1pPr marL="342900" indent="-3429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3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742950" indent="-28575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»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5146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9718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429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886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indent="0">
                    <a:buNone/>
                  </a:pPr>
                  <a:r>
                    <a:rPr lang="en-US" altLang="ko-KR" sz="1400" b="1" dirty="0">
                      <a:solidFill>
                        <a:schemeClr val="accent2"/>
                      </a:solidFill>
                    </a:rPr>
                    <a:t>Director</a:t>
                  </a: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FD08F733-D542-4499-99A1-F2B0F46F79D6}"/>
                  </a:ext>
                </a:extLst>
              </p:cNvPr>
              <p:cNvSpPr txBox="1"/>
              <p:nvPr/>
            </p:nvSpPr>
            <p:spPr>
              <a:xfrm>
                <a:off x="1021139" y="5674248"/>
                <a:ext cx="18004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</a:p>
            </p:txBody>
          </p:sp>
        </p:grpSp>
        <p:grpSp>
          <p:nvGrpSpPr>
            <p:cNvPr id="38" name="Group 157">
              <a:extLst>
                <a:ext uri="{FF2B5EF4-FFF2-40B4-BE49-F238E27FC236}">
                  <a16:creationId xmlns:a16="http://schemas.microsoft.com/office/drawing/2014/main" id="{2C96EBAE-367D-42D5-950F-F1C1F9E4725F}"/>
                </a:ext>
              </a:extLst>
            </p:cNvPr>
            <p:cNvGrpSpPr/>
            <p:nvPr/>
          </p:nvGrpSpPr>
          <p:grpSpPr>
            <a:xfrm>
              <a:off x="9681728" y="5293310"/>
              <a:ext cx="1800400" cy="1046889"/>
              <a:chOff x="1021139" y="5089024"/>
              <a:chExt cx="1800400" cy="1046889"/>
            </a:xfrm>
          </p:grpSpPr>
          <p:grpSp>
            <p:nvGrpSpPr>
              <p:cNvPr id="39" name="Group 11">
                <a:extLst>
                  <a:ext uri="{FF2B5EF4-FFF2-40B4-BE49-F238E27FC236}">
                    <a16:creationId xmlns:a16="http://schemas.microsoft.com/office/drawing/2014/main" id="{98ED6CE9-905F-4004-BFF9-03DD1DA7A544}"/>
                  </a:ext>
                </a:extLst>
              </p:cNvPr>
              <p:cNvGrpSpPr/>
              <p:nvPr/>
            </p:nvGrpSpPr>
            <p:grpSpPr>
              <a:xfrm>
                <a:off x="1021139" y="5089024"/>
                <a:ext cx="1800200" cy="521878"/>
                <a:chOff x="2851759" y="3796461"/>
                <a:chExt cx="1800000" cy="521878"/>
              </a:xfrm>
            </p:grpSpPr>
            <p:sp>
              <p:nvSpPr>
                <p:cNvPr id="41" name="Text Placeholder 3">
                  <a:extLst>
                    <a:ext uri="{FF2B5EF4-FFF2-40B4-BE49-F238E27FC236}">
                      <a16:creationId xmlns:a16="http://schemas.microsoft.com/office/drawing/2014/main" id="{A9E673AF-EBC0-4B2B-8F6B-B3BDEE5C356E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2851759" y="3796461"/>
                  <a:ext cx="1800000" cy="232093"/>
                </a:xfrm>
                <a:prstGeom prst="rect">
                  <a:avLst/>
                </a:prstGeom>
              </p:spPr>
              <p:txBody>
                <a:bodyPr anchor="ctr"/>
                <a:lstStyle>
                  <a:lvl1pPr marL="342900" indent="-3429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3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742950" indent="-28575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»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5146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9718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429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886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indent="0">
                    <a:buNone/>
                  </a:pPr>
                  <a:r>
                    <a:rPr lang="en-US" sz="14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Arial" pitchFamily="34" charset="0"/>
                    </a:rPr>
                    <a:t>Your name</a:t>
                  </a:r>
                </a:p>
              </p:txBody>
            </p:sp>
            <p:sp>
              <p:nvSpPr>
                <p:cNvPr id="42" name="Text Placeholder 5">
                  <a:extLst>
                    <a:ext uri="{FF2B5EF4-FFF2-40B4-BE49-F238E27FC236}">
                      <a16:creationId xmlns:a16="http://schemas.microsoft.com/office/drawing/2014/main" id="{DBEC6772-22D9-44F9-AB6F-21F7F8696929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2851759" y="4086246"/>
                  <a:ext cx="1800000" cy="232093"/>
                </a:xfrm>
                <a:prstGeom prst="rect">
                  <a:avLst/>
                </a:prstGeom>
              </p:spPr>
              <p:txBody>
                <a:bodyPr anchor="ctr"/>
                <a:lstStyle>
                  <a:lvl1pPr marL="342900" indent="-3429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3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742950" indent="-28575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143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600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–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0574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»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5146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9718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4290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886200" indent="-228600" algn="l" defTabSz="914400" rtl="0" eaLnBrk="1" latinLnBrk="1" hangingPunct="1">
                    <a:spcBef>
                      <a:spcPct val="20000"/>
                    </a:spcBef>
                    <a:buFont typeface="Arial" pitchFamily="34" charset="0"/>
                    <a:buChar char="•"/>
                    <a:defRPr sz="20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indent="0">
                    <a:buNone/>
                  </a:pPr>
                  <a:r>
                    <a:rPr lang="en-US" altLang="ko-KR" sz="1400" b="1" dirty="0">
                      <a:solidFill>
                        <a:schemeClr val="accent3"/>
                      </a:solidFill>
                    </a:rPr>
                    <a:t>Director</a:t>
                  </a:r>
                </a:p>
              </p:txBody>
            </p:sp>
          </p:grp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AAA5D6F1-DE27-46A6-BC23-2498DD228AF7}"/>
                  </a:ext>
                </a:extLst>
              </p:cNvPr>
              <p:cNvSpPr txBox="1"/>
              <p:nvPr/>
            </p:nvSpPr>
            <p:spPr>
              <a:xfrm>
                <a:off x="1021139" y="5674248"/>
                <a:ext cx="18004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</a:p>
            </p:txBody>
          </p:sp>
        </p:grp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5F9301B5-D063-4860-9328-39C69DAFC9FD}"/>
              </a:ext>
            </a:extLst>
          </p:cNvPr>
          <p:cNvSpPr txBox="1"/>
          <p:nvPr/>
        </p:nvSpPr>
        <p:spPr>
          <a:xfrm>
            <a:off x="404501" y="3832703"/>
            <a:ext cx="4034867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5C4B222-7D6D-4C74-87CB-969B35B163FD}"/>
              </a:ext>
            </a:extLst>
          </p:cNvPr>
          <p:cNvSpPr txBox="1"/>
          <p:nvPr/>
        </p:nvSpPr>
        <p:spPr>
          <a:xfrm>
            <a:off x="425065" y="5098577"/>
            <a:ext cx="2588482" cy="12416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accent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167B32F7-AE6E-42DB-9049-6D7D79EF1598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45" name="그림 개체 틀 44">
            <a:extLst>
              <a:ext uri="{FF2B5EF4-FFF2-40B4-BE49-F238E27FC236}">
                <a16:creationId xmlns:a16="http://schemas.microsoft.com/office/drawing/2014/main" id="{3BA96649-994D-408E-823C-50C338609B92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49" name="그림 개체 틀 48">
            <a:extLst>
              <a:ext uri="{FF2B5EF4-FFF2-40B4-BE49-F238E27FC236}">
                <a16:creationId xmlns:a16="http://schemas.microsoft.com/office/drawing/2014/main" id="{88C74DC3-94D6-49DD-B62F-71E92D82A875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29" name="자유형: 도형 28">
            <a:extLst>
              <a:ext uri="{FF2B5EF4-FFF2-40B4-BE49-F238E27FC236}">
                <a16:creationId xmlns:a16="http://schemas.microsoft.com/office/drawing/2014/main" id="{C720830E-03C8-469F-8B59-3E04607CCABB}"/>
              </a:ext>
            </a:extLst>
          </p:cNvPr>
          <p:cNvSpPr/>
          <p:nvPr/>
        </p:nvSpPr>
        <p:spPr>
          <a:xfrm flipH="1">
            <a:off x="1580600" y="1511228"/>
            <a:ext cx="1331832" cy="2564296"/>
          </a:xfrm>
          <a:custGeom>
            <a:avLst/>
            <a:gdLst>
              <a:gd name="connsiteX0" fmla="*/ 815409 w 1331832"/>
              <a:gd name="connsiteY0" fmla="*/ 671577 h 2564296"/>
              <a:gd name="connsiteX1" fmla="*/ 837030 w 1331832"/>
              <a:gd name="connsiteY1" fmla="*/ 690704 h 2564296"/>
              <a:gd name="connsiteX2" fmla="*/ 822893 w 1331832"/>
              <a:gd name="connsiteY2" fmla="*/ 702762 h 2564296"/>
              <a:gd name="connsiteX3" fmla="*/ 807093 w 1331832"/>
              <a:gd name="connsiteY3" fmla="*/ 682803 h 2564296"/>
              <a:gd name="connsiteX4" fmla="*/ 815409 w 1331832"/>
              <a:gd name="connsiteY4" fmla="*/ 671577 h 2564296"/>
              <a:gd name="connsiteX5" fmla="*/ 916448 w 1331832"/>
              <a:gd name="connsiteY5" fmla="*/ 360974 h 2564296"/>
              <a:gd name="connsiteX6" fmla="*/ 929753 w 1331832"/>
              <a:gd name="connsiteY6" fmla="*/ 394238 h 2564296"/>
              <a:gd name="connsiteX7" fmla="*/ 896074 w 1331832"/>
              <a:gd name="connsiteY7" fmla="*/ 554737 h 2564296"/>
              <a:gd name="connsiteX8" fmla="*/ 893579 w 1331832"/>
              <a:gd name="connsiteY8" fmla="*/ 560142 h 2564296"/>
              <a:gd name="connsiteX9" fmla="*/ 872789 w 1331832"/>
              <a:gd name="connsiteY9" fmla="*/ 593406 h 2564296"/>
              <a:gd name="connsiteX10" fmla="*/ 828298 w 1331832"/>
              <a:gd name="connsiteY10" fmla="*/ 634986 h 2564296"/>
              <a:gd name="connsiteX11" fmla="*/ 848673 w 1331832"/>
              <a:gd name="connsiteY11" fmla="*/ 649539 h 2564296"/>
              <a:gd name="connsiteX12" fmla="*/ 817072 w 1331832"/>
              <a:gd name="connsiteY12" fmla="*/ 655361 h 2564296"/>
              <a:gd name="connsiteX13" fmla="*/ 807508 w 1331832"/>
              <a:gd name="connsiteY13" fmla="*/ 638729 h 2564296"/>
              <a:gd name="connsiteX14" fmla="*/ 834535 w 1331832"/>
              <a:gd name="connsiteY14" fmla="*/ 533531 h 2564296"/>
              <a:gd name="connsiteX15" fmla="*/ 899816 w 1331832"/>
              <a:gd name="connsiteY15" fmla="*/ 390080 h 2564296"/>
              <a:gd name="connsiteX16" fmla="*/ 916448 w 1331832"/>
              <a:gd name="connsiteY16" fmla="*/ 360974 h 2564296"/>
              <a:gd name="connsiteX17" fmla="*/ 596282 w 1331832"/>
              <a:gd name="connsiteY17" fmla="*/ 2139 h 2564296"/>
              <a:gd name="connsiteX18" fmla="*/ 413330 w 1331832"/>
              <a:gd name="connsiteY18" fmla="*/ 46630 h 2564296"/>
              <a:gd name="connsiteX19" fmla="*/ 331002 w 1331832"/>
              <a:gd name="connsiteY19" fmla="*/ 120227 h 2564296"/>
              <a:gd name="connsiteX20" fmla="*/ 313954 w 1331832"/>
              <a:gd name="connsiteY20" fmla="*/ 146422 h 2564296"/>
              <a:gd name="connsiteX21" fmla="*/ 256990 w 1331832"/>
              <a:gd name="connsiteY21" fmla="*/ 357648 h 2564296"/>
              <a:gd name="connsiteX22" fmla="*/ 237031 w 1331832"/>
              <a:gd name="connsiteY22" fmla="*/ 439976 h 2564296"/>
              <a:gd name="connsiteX23" fmla="*/ 195867 w 1331832"/>
              <a:gd name="connsiteY23" fmla="*/ 499851 h 2564296"/>
              <a:gd name="connsiteX24" fmla="*/ 199194 w 1331832"/>
              <a:gd name="connsiteY24" fmla="*/ 518978 h 2564296"/>
              <a:gd name="connsiteX25" fmla="*/ 247011 w 1331832"/>
              <a:gd name="connsiteY25" fmla="*/ 597980 h 2564296"/>
              <a:gd name="connsiteX26" fmla="*/ 254911 w 1331832"/>
              <a:gd name="connsiteY26" fmla="*/ 634155 h 2564296"/>
              <a:gd name="connsiteX27" fmla="*/ 266969 w 1331832"/>
              <a:gd name="connsiteY27" fmla="*/ 690288 h 2564296"/>
              <a:gd name="connsiteX28" fmla="*/ 317696 w 1331832"/>
              <a:gd name="connsiteY28" fmla="*/ 742678 h 2564296"/>
              <a:gd name="connsiteX29" fmla="*/ 423725 w 1331832"/>
              <a:gd name="connsiteY29" fmla="*/ 746836 h 2564296"/>
              <a:gd name="connsiteX30" fmla="*/ 456158 w 1331832"/>
              <a:gd name="connsiteY30" fmla="*/ 769290 h 2564296"/>
              <a:gd name="connsiteX31" fmla="*/ 496074 w 1331832"/>
              <a:gd name="connsiteY31" fmla="*/ 925630 h 2564296"/>
              <a:gd name="connsiteX32" fmla="*/ 482353 w 1331832"/>
              <a:gd name="connsiteY32" fmla="*/ 965131 h 2564296"/>
              <a:gd name="connsiteX33" fmla="*/ 324349 w 1331832"/>
              <a:gd name="connsiteY33" fmla="*/ 1124382 h 2564296"/>
              <a:gd name="connsiteX34" fmla="*/ 116034 w 1331832"/>
              <a:gd name="connsiteY34" fmla="*/ 1344756 h 2564296"/>
              <a:gd name="connsiteX35" fmla="*/ 85680 w 1331832"/>
              <a:gd name="connsiteY35" fmla="*/ 1535608 h 2564296"/>
              <a:gd name="connsiteX36" fmla="*/ 101065 w 1331832"/>
              <a:gd name="connsiteY36" fmla="*/ 1669911 h 2564296"/>
              <a:gd name="connsiteX37" fmla="*/ 94390 w 1331832"/>
              <a:gd name="connsiteY37" fmla="*/ 1767031 h 2564296"/>
              <a:gd name="connsiteX38" fmla="*/ 81904 w 1331832"/>
              <a:gd name="connsiteY38" fmla="*/ 1784951 h 2564296"/>
              <a:gd name="connsiteX39" fmla="*/ 2641 w 1331832"/>
              <a:gd name="connsiteY39" fmla="*/ 2044009 h 2564296"/>
              <a:gd name="connsiteX40" fmla="*/ 165022 w 1331832"/>
              <a:gd name="connsiteY40" fmla="*/ 2496662 h 2564296"/>
              <a:gd name="connsiteX41" fmla="*/ 206559 w 1331832"/>
              <a:gd name="connsiteY41" fmla="*/ 2519751 h 2564296"/>
              <a:gd name="connsiteX42" fmla="*/ 213747 w 1331832"/>
              <a:gd name="connsiteY42" fmla="*/ 2549327 h 2564296"/>
              <a:gd name="connsiteX43" fmla="*/ 235368 w 1331832"/>
              <a:gd name="connsiteY43" fmla="*/ 2564296 h 2564296"/>
              <a:gd name="connsiteX44" fmla="*/ 632457 w 1331832"/>
              <a:gd name="connsiteY44" fmla="*/ 2563880 h 2564296"/>
              <a:gd name="connsiteX45" fmla="*/ 958859 w 1331832"/>
              <a:gd name="connsiteY45" fmla="*/ 2559722 h 2564296"/>
              <a:gd name="connsiteX46" fmla="*/ 977154 w 1331832"/>
              <a:gd name="connsiteY46" fmla="*/ 2543922 h 2564296"/>
              <a:gd name="connsiteX47" fmla="*/ 930585 w 1331832"/>
              <a:gd name="connsiteY47" fmla="*/ 2378850 h 2564296"/>
              <a:gd name="connsiteX48" fmla="*/ 777987 w 1331832"/>
              <a:gd name="connsiteY48" fmla="*/ 2158060 h 2564296"/>
              <a:gd name="connsiteX49" fmla="*/ 728922 w 1331832"/>
              <a:gd name="connsiteY49" fmla="*/ 2068663 h 2564296"/>
              <a:gd name="connsiteX50" fmla="*/ 743475 w 1331832"/>
              <a:gd name="connsiteY50" fmla="*/ 1836231 h 2564296"/>
              <a:gd name="connsiteX51" fmla="*/ 834120 w 1331832"/>
              <a:gd name="connsiteY51" fmla="*/ 1627500 h 2564296"/>
              <a:gd name="connsiteX52" fmla="*/ 850336 w 1331832"/>
              <a:gd name="connsiteY52" fmla="*/ 1608373 h 2564296"/>
              <a:gd name="connsiteX53" fmla="*/ 856573 w 1331832"/>
              <a:gd name="connsiteY53" fmla="*/ 1620847 h 2564296"/>
              <a:gd name="connsiteX54" fmla="*/ 1022061 w 1331832"/>
              <a:gd name="connsiteY54" fmla="*/ 2115233 h 2564296"/>
              <a:gd name="connsiteX55" fmla="*/ 1149711 w 1331832"/>
              <a:gd name="connsiteY55" fmla="*/ 2554733 h 2564296"/>
              <a:gd name="connsiteX56" fmla="*/ 1165096 w 1331832"/>
              <a:gd name="connsiteY56" fmla="*/ 2564296 h 2564296"/>
              <a:gd name="connsiteX57" fmla="*/ 1296073 w 1331832"/>
              <a:gd name="connsiteY57" fmla="*/ 2563880 h 2564296"/>
              <a:gd name="connsiteX58" fmla="*/ 1331832 w 1331832"/>
              <a:gd name="connsiteY58" fmla="*/ 2547248 h 2564296"/>
              <a:gd name="connsiteX59" fmla="*/ 1331832 w 1331832"/>
              <a:gd name="connsiteY59" fmla="*/ 2497352 h 2564296"/>
              <a:gd name="connsiteX60" fmla="*/ 1327258 w 1331832"/>
              <a:gd name="connsiteY60" fmla="*/ 2488205 h 2564296"/>
              <a:gd name="connsiteX61" fmla="*/ 1293578 w 1331832"/>
              <a:gd name="connsiteY61" fmla="*/ 2258268 h 2564296"/>
              <a:gd name="connsiteX62" fmla="*/ 1211250 w 1331832"/>
              <a:gd name="connsiteY62" fmla="*/ 1916065 h 2564296"/>
              <a:gd name="connsiteX63" fmla="*/ 1142227 w 1331832"/>
              <a:gd name="connsiteY63" fmla="*/ 1571783 h 2564296"/>
              <a:gd name="connsiteX64" fmla="*/ 1128506 w 1331832"/>
              <a:gd name="connsiteY64" fmla="*/ 1358478 h 2564296"/>
              <a:gd name="connsiteX65" fmla="*/ 976323 w 1331832"/>
              <a:gd name="connsiteY65" fmla="*/ 986337 h 2564296"/>
              <a:gd name="connsiteX66" fmla="*/ 882352 w 1331832"/>
              <a:gd name="connsiteY66" fmla="*/ 847460 h 2564296"/>
              <a:gd name="connsiteX67" fmla="*/ 871957 w 1331832"/>
              <a:gd name="connsiteY67" fmla="*/ 812117 h 2564296"/>
              <a:gd name="connsiteX68" fmla="*/ 884431 w 1331832"/>
              <a:gd name="connsiteY68" fmla="*/ 795485 h 2564296"/>
              <a:gd name="connsiteX69" fmla="*/ 894826 w 1331832"/>
              <a:gd name="connsiteY69" fmla="*/ 810870 h 2564296"/>
              <a:gd name="connsiteX70" fmla="*/ 899816 w 1331832"/>
              <a:gd name="connsiteY70" fmla="*/ 857023 h 2564296"/>
              <a:gd name="connsiteX71" fmla="*/ 954701 w 1331832"/>
              <a:gd name="connsiteY71" fmla="*/ 833323 h 2564296"/>
              <a:gd name="connsiteX72" fmla="*/ 996697 w 1331832"/>
              <a:gd name="connsiteY72" fmla="*/ 802138 h 2564296"/>
              <a:gd name="connsiteX73" fmla="*/ 1029545 w 1331832"/>
              <a:gd name="connsiteY73" fmla="*/ 742678 h 2564296"/>
              <a:gd name="connsiteX74" fmla="*/ 1051583 w 1331832"/>
              <a:gd name="connsiteY74" fmla="*/ 723967 h 2564296"/>
              <a:gd name="connsiteX75" fmla="*/ 1054909 w 1331832"/>
              <a:gd name="connsiteY75" fmla="*/ 754321 h 2564296"/>
              <a:gd name="connsiteX76" fmla="*/ 1044514 w 1331832"/>
              <a:gd name="connsiteY76" fmla="*/ 815443 h 2564296"/>
              <a:gd name="connsiteX77" fmla="*/ 1056572 w 1331832"/>
              <a:gd name="connsiteY77" fmla="*/ 808375 h 2564296"/>
              <a:gd name="connsiteX78" fmla="*/ 1077362 w 1331832"/>
              <a:gd name="connsiteY78" fmla="*/ 793406 h 2564296"/>
              <a:gd name="connsiteX79" fmla="*/ 1089005 w 1331832"/>
              <a:gd name="connsiteY79" fmla="*/ 818354 h 2564296"/>
              <a:gd name="connsiteX80" fmla="*/ 1106884 w 1331832"/>
              <a:gd name="connsiteY80" fmla="*/ 894861 h 2564296"/>
              <a:gd name="connsiteX81" fmla="*/ 1119358 w 1331832"/>
              <a:gd name="connsiteY81" fmla="*/ 911909 h 2564296"/>
              <a:gd name="connsiteX82" fmla="*/ 1128921 w 1331832"/>
              <a:gd name="connsiteY82" fmla="*/ 893614 h 2564296"/>
              <a:gd name="connsiteX83" fmla="*/ 1132248 w 1331832"/>
              <a:gd name="connsiteY83" fmla="*/ 869081 h 2564296"/>
              <a:gd name="connsiteX84" fmla="*/ 1142227 w 1331832"/>
              <a:gd name="connsiteY84" fmla="*/ 834986 h 2564296"/>
              <a:gd name="connsiteX85" fmla="*/ 1170086 w 1331832"/>
              <a:gd name="connsiteY85" fmla="*/ 854944 h 2564296"/>
              <a:gd name="connsiteX86" fmla="*/ 1191291 w 1331832"/>
              <a:gd name="connsiteY86" fmla="*/ 866587 h 2564296"/>
              <a:gd name="connsiteX87" fmla="*/ 1193370 w 1331832"/>
              <a:gd name="connsiteY87" fmla="*/ 839560 h 2564296"/>
              <a:gd name="connsiteX88" fmla="*/ 1177154 w 1331832"/>
              <a:gd name="connsiteY88" fmla="*/ 810870 h 2564296"/>
              <a:gd name="connsiteX89" fmla="*/ 1150543 w 1331832"/>
              <a:gd name="connsiteY89" fmla="*/ 776358 h 2564296"/>
              <a:gd name="connsiteX90" fmla="*/ 1121853 w 1331832"/>
              <a:gd name="connsiteY90" fmla="*/ 704841 h 2564296"/>
              <a:gd name="connsiteX91" fmla="*/ 1106468 w 1331832"/>
              <a:gd name="connsiteY91" fmla="*/ 638729 h 2564296"/>
              <a:gd name="connsiteX92" fmla="*/ 1121021 w 1331832"/>
              <a:gd name="connsiteY92" fmla="*/ 597980 h 2564296"/>
              <a:gd name="connsiteX93" fmla="*/ 1094826 w 1331832"/>
              <a:gd name="connsiteY93" fmla="*/ 573448 h 2564296"/>
              <a:gd name="connsiteX94" fmla="*/ 1082768 w 1331832"/>
              <a:gd name="connsiteY94" fmla="*/ 522720 h 2564296"/>
              <a:gd name="connsiteX95" fmla="*/ 1138485 w 1331832"/>
              <a:gd name="connsiteY95" fmla="*/ 402554 h 2564296"/>
              <a:gd name="connsiteX96" fmla="*/ 1149711 w 1331832"/>
              <a:gd name="connsiteY96" fmla="*/ 329374 h 2564296"/>
              <a:gd name="connsiteX97" fmla="*/ 1134743 w 1331832"/>
              <a:gd name="connsiteY97" fmla="*/ 284052 h 2564296"/>
              <a:gd name="connsiteX98" fmla="*/ 1099400 w 1331832"/>
              <a:gd name="connsiteY98" fmla="*/ 228334 h 2564296"/>
              <a:gd name="connsiteX99" fmla="*/ 1106468 w 1331832"/>
              <a:gd name="connsiteY99" fmla="*/ 202971 h 2564296"/>
              <a:gd name="connsiteX100" fmla="*/ 1112289 w 1331832"/>
              <a:gd name="connsiteY100" fmla="*/ 200892 h 2564296"/>
              <a:gd name="connsiteX101" fmla="*/ 1081936 w 1331832"/>
              <a:gd name="connsiteY101" fmla="*/ 181765 h 2564296"/>
              <a:gd name="connsiteX102" fmla="*/ 1046177 w 1331832"/>
              <a:gd name="connsiteY102" fmla="*/ 174696 h 2564296"/>
              <a:gd name="connsiteX103" fmla="*/ 1037861 w 1331832"/>
              <a:gd name="connsiteY103" fmla="*/ 161391 h 2564296"/>
              <a:gd name="connsiteX104" fmla="*/ 970917 w 1331832"/>
              <a:gd name="connsiteY104" fmla="*/ 182596 h 2564296"/>
              <a:gd name="connsiteX105" fmla="*/ 895242 w 1331832"/>
              <a:gd name="connsiteY105" fmla="*/ 172201 h 2564296"/>
              <a:gd name="connsiteX106" fmla="*/ 859899 w 1331832"/>
              <a:gd name="connsiteY106" fmla="*/ 128958 h 2564296"/>
              <a:gd name="connsiteX107" fmla="*/ 596282 w 1331832"/>
              <a:gd name="connsiteY107" fmla="*/ 2139 h 25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1331832" h="2564296">
                <a:moveTo>
                  <a:pt x="815409" y="671577"/>
                </a:moveTo>
                <a:cubicBezTo>
                  <a:pt x="824140" y="676151"/>
                  <a:pt x="835783" y="678645"/>
                  <a:pt x="837030" y="690704"/>
                </a:cubicBezTo>
                <a:cubicBezTo>
                  <a:pt x="837446" y="699435"/>
                  <a:pt x="829962" y="703177"/>
                  <a:pt x="822893" y="702762"/>
                </a:cubicBezTo>
                <a:cubicBezTo>
                  <a:pt x="811251" y="701930"/>
                  <a:pt x="806677" y="694030"/>
                  <a:pt x="807093" y="682803"/>
                </a:cubicBezTo>
                <a:cubicBezTo>
                  <a:pt x="807508" y="677398"/>
                  <a:pt x="807093" y="671577"/>
                  <a:pt x="815409" y="671577"/>
                </a:cubicBezTo>
                <a:close/>
                <a:moveTo>
                  <a:pt x="916448" y="360974"/>
                </a:moveTo>
                <a:cubicBezTo>
                  <a:pt x="931417" y="362638"/>
                  <a:pt x="930169" y="381764"/>
                  <a:pt x="929753" y="394238"/>
                </a:cubicBezTo>
                <a:cubicBezTo>
                  <a:pt x="926843" y="449540"/>
                  <a:pt x="918527" y="503594"/>
                  <a:pt x="896074" y="554737"/>
                </a:cubicBezTo>
                <a:cubicBezTo>
                  <a:pt x="895242" y="556816"/>
                  <a:pt x="892747" y="559311"/>
                  <a:pt x="893579" y="560142"/>
                </a:cubicBezTo>
                <a:cubicBezTo>
                  <a:pt x="907716" y="584259"/>
                  <a:pt x="883184" y="585506"/>
                  <a:pt x="872789" y="593406"/>
                </a:cubicBezTo>
                <a:cubicBezTo>
                  <a:pt x="856157" y="605880"/>
                  <a:pt x="838693" y="617107"/>
                  <a:pt x="828298" y="634986"/>
                </a:cubicBezTo>
                <a:cubicBezTo>
                  <a:pt x="834951" y="642471"/>
                  <a:pt x="853662" y="637065"/>
                  <a:pt x="848673" y="649539"/>
                </a:cubicBezTo>
                <a:cubicBezTo>
                  <a:pt x="844515" y="660766"/>
                  <a:pt x="828714" y="658271"/>
                  <a:pt x="817072" y="655361"/>
                </a:cubicBezTo>
                <a:cubicBezTo>
                  <a:pt x="808756" y="653282"/>
                  <a:pt x="808340" y="645797"/>
                  <a:pt x="807508" y="638729"/>
                </a:cubicBezTo>
                <a:cubicBezTo>
                  <a:pt x="803766" y="600475"/>
                  <a:pt x="809172" y="564716"/>
                  <a:pt x="834535" y="533531"/>
                </a:cubicBezTo>
                <a:cubicBezTo>
                  <a:pt x="868631" y="491535"/>
                  <a:pt x="889837" y="443303"/>
                  <a:pt x="899816" y="390080"/>
                </a:cubicBezTo>
                <a:cubicBezTo>
                  <a:pt x="901895" y="379270"/>
                  <a:pt x="901479" y="359311"/>
                  <a:pt x="916448" y="360974"/>
                </a:cubicBezTo>
                <a:close/>
                <a:moveTo>
                  <a:pt x="596282" y="2139"/>
                </a:moveTo>
                <a:cubicBezTo>
                  <a:pt x="533081" y="9208"/>
                  <a:pt x="473205" y="27503"/>
                  <a:pt x="413330" y="46630"/>
                </a:cubicBezTo>
                <a:cubicBezTo>
                  <a:pt x="376324" y="58688"/>
                  <a:pt x="345555" y="81141"/>
                  <a:pt x="331002" y="120227"/>
                </a:cubicBezTo>
                <a:cubicBezTo>
                  <a:pt x="327260" y="129790"/>
                  <a:pt x="321023" y="138522"/>
                  <a:pt x="313954" y="146422"/>
                </a:cubicBezTo>
                <a:cubicBezTo>
                  <a:pt x="260732" y="207544"/>
                  <a:pt x="245763" y="279062"/>
                  <a:pt x="256990" y="357648"/>
                </a:cubicBezTo>
                <a:cubicBezTo>
                  <a:pt x="261564" y="387586"/>
                  <a:pt x="255327" y="415028"/>
                  <a:pt x="237031" y="439976"/>
                </a:cubicBezTo>
                <a:cubicBezTo>
                  <a:pt x="222478" y="459519"/>
                  <a:pt x="210004" y="480309"/>
                  <a:pt x="195867" y="499851"/>
                </a:cubicBezTo>
                <a:cubicBezTo>
                  <a:pt x="190046" y="508167"/>
                  <a:pt x="188383" y="514404"/>
                  <a:pt x="199194" y="518978"/>
                </a:cubicBezTo>
                <a:cubicBezTo>
                  <a:pt x="234537" y="533531"/>
                  <a:pt x="251169" y="558479"/>
                  <a:pt x="247011" y="597980"/>
                </a:cubicBezTo>
                <a:cubicBezTo>
                  <a:pt x="245763" y="609623"/>
                  <a:pt x="249505" y="623344"/>
                  <a:pt x="254911" y="634155"/>
                </a:cubicBezTo>
                <a:cubicBezTo>
                  <a:pt x="264058" y="652034"/>
                  <a:pt x="266553" y="670745"/>
                  <a:pt x="266969" y="690288"/>
                </a:cubicBezTo>
                <a:cubicBezTo>
                  <a:pt x="267385" y="728957"/>
                  <a:pt x="279027" y="740599"/>
                  <a:pt x="317696" y="742678"/>
                </a:cubicBezTo>
                <a:cubicBezTo>
                  <a:pt x="353039" y="744342"/>
                  <a:pt x="388382" y="746005"/>
                  <a:pt x="423725" y="746836"/>
                </a:cubicBezTo>
                <a:cubicBezTo>
                  <a:pt x="440357" y="747252"/>
                  <a:pt x="450752" y="752658"/>
                  <a:pt x="456158" y="769290"/>
                </a:cubicBezTo>
                <a:cubicBezTo>
                  <a:pt x="473205" y="820433"/>
                  <a:pt x="490669" y="871160"/>
                  <a:pt x="496074" y="925630"/>
                </a:cubicBezTo>
                <a:cubicBezTo>
                  <a:pt x="497738" y="942678"/>
                  <a:pt x="494411" y="953489"/>
                  <a:pt x="482353" y="965131"/>
                </a:cubicBezTo>
                <a:cubicBezTo>
                  <a:pt x="429131" y="1017522"/>
                  <a:pt x="376324" y="1070744"/>
                  <a:pt x="324349" y="1124382"/>
                </a:cubicBezTo>
                <a:cubicBezTo>
                  <a:pt x="254079" y="1197147"/>
                  <a:pt x="180067" y="1266586"/>
                  <a:pt x="116034" y="1344756"/>
                </a:cubicBezTo>
                <a:cubicBezTo>
                  <a:pt x="68633" y="1402552"/>
                  <a:pt x="56574" y="1469912"/>
                  <a:pt x="85680" y="1535608"/>
                </a:cubicBezTo>
                <a:cubicBezTo>
                  <a:pt x="106055" y="1581762"/>
                  <a:pt x="108549" y="1622510"/>
                  <a:pt x="101065" y="1669911"/>
                </a:cubicBezTo>
                <a:lnTo>
                  <a:pt x="94390" y="1767031"/>
                </a:lnTo>
                <a:lnTo>
                  <a:pt x="81904" y="1784951"/>
                </a:lnTo>
                <a:cubicBezTo>
                  <a:pt x="39878" y="1857197"/>
                  <a:pt x="11226" y="1946224"/>
                  <a:pt x="2641" y="2044009"/>
                </a:cubicBezTo>
                <a:cubicBezTo>
                  <a:pt x="-14529" y="2239579"/>
                  <a:pt x="53445" y="2414638"/>
                  <a:pt x="165022" y="2496662"/>
                </a:cubicBezTo>
                <a:lnTo>
                  <a:pt x="206559" y="2519751"/>
                </a:lnTo>
                <a:lnTo>
                  <a:pt x="213747" y="2549327"/>
                </a:lnTo>
                <a:cubicBezTo>
                  <a:pt x="217489" y="2562633"/>
                  <a:pt x="223726" y="2564296"/>
                  <a:pt x="235368" y="2564296"/>
                </a:cubicBezTo>
                <a:cubicBezTo>
                  <a:pt x="367592" y="2563880"/>
                  <a:pt x="500232" y="2564712"/>
                  <a:pt x="632457" y="2563880"/>
                </a:cubicBezTo>
                <a:cubicBezTo>
                  <a:pt x="741396" y="2563465"/>
                  <a:pt x="849920" y="2561386"/>
                  <a:pt x="958859" y="2559722"/>
                </a:cubicBezTo>
                <a:cubicBezTo>
                  <a:pt x="969254" y="2559722"/>
                  <a:pt x="979649" y="2560970"/>
                  <a:pt x="977154" y="2543922"/>
                </a:cubicBezTo>
                <a:cubicBezTo>
                  <a:pt x="968007" y="2486957"/>
                  <a:pt x="953454" y="2431656"/>
                  <a:pt x="930585" y="2378850"/>
                </a:cubicBezTo>
                <a:cubicBezTo>
                  <a:pt x="894411" y="2294858"/>
                  <a:pt x="840772" y="2223341"/>
                  <a:pt x="777987" y="2158060"/>
                </a:cubicBezTo>
                <a:cubicBezTo>
                  <a:pt x="753039" y="2132280"/>
                  <a:pt x="734328" y="2104422"/>
                  <a:pt x="728922" y="2068663"/>
                </a:cubicBezTo>
                <a:cubicBezTo>
                  <a:pt x="717280" y="1990077"/>
                  <a:pt x="722685" y="1911907"/>
                  <a:pt x="743475" y="1836231"/>
                </a:cubicBezTo>
                <a:cubicBezTo>
                  <a:pt x="763434" y="1762635"/>
                  <a:pt x="797113" y="1694028"/>
                  <a:pt x="834120" y="1627500"/>
                </a:cubicBezTo>
                <a:cubicBezTo>
                  <a:pt x="837862" y="1620847"/>
                  <a:pt x="840772" y="1612115"/>
                  <a:pt x="850336" y="1608373"/>
                </a:cubicBezTo>
                <a:cubicBezTo>
                  <a:pt x="852415" y="1612531"/>
                  <a:pt x="855325" y="1616689"/>
                  <a:pt x="856573" y="1620847"/>
                </a:cubicBezTo>
                <a:cubicBezTo>
                  <a:pt x="911458" y="1785504"/>
                  <a:pt x="987134" y="1942676"/>
                  <a:pt x="1022061" y="2115233"/>
                </a:cubicBezTo>
                <a:cubicBezTo>
                  <a:pt x="1051998" y="2264505"/>
                  <a:pt x="1114784" y="2405876"/>
                  <a:pt x="1149711" y="2554733"/>
                </a:cubicBezTo>
                <a:cubicBezTo>
                  <a:pt x="1151790" y="2563465"/>
                  <a:pt x="1157612" y="2564296"/>
                  <a:pt x="1165096" y="2564296"/>
                </a:cubicBezTo>
                <a:cubicBezTo>
                  <a:pt x="1208755" y="2564296"/>
                  <a:pt x="1252414" y="2564296"/>
                  <a:pt x="1296073" y="2563880"/>
                </a:cubicBezTo>
                <a:cubicBezTo>
                  <a:pt x="1310210" y="2563880"/>
                  <a:pt x="1323516" y="2560970"/>
                  <a:pt x="1331832" y="2547248"/>
                </a:cubicBezTo>
                <a:cubicBezTo>
                  <a:pt x="1331832" y="2530616"/>
                  <a:pt x="1331832" y="2513984"/>
                  <a:pt x="1331832" y="2497352"/>
                </a:cubicBezTo>
                <a:cubicBezTo>
                  <a:pt x="1327258" y="2495273"/>
                  <a:pt x="1327674" y="2491531"/>
                  <a:pt x="1327258" y="2488205"/>
                </a:cubicBezTo>
                <a:cubicBezTo>
                  <a:pt x="1316031" y="2411698"/>
                  <a:pt x="1306884" y="2334775"/>
                  <a:pt x="1293578" y="2258268"/>
                </a:cubicBezTo>
                <a:cubicBezTo>
                  <a:pt x="1273620" y="2142260"/>
                  <a:pt x="1248256" y="2027083"/>
                  <a:pt x="1211250" y="1916065"/>
                </a:cubicBezTo>
                <a:cubicBezTo>
                  <a:pt x="1173828" y="1803799"/>
                  <a:pt x="1145553" y="1690701"/>
                  <a:pt x="1142227" y="1571783"/>
                </a:cubicBezTo>
                <a:cubicBezTo>
                  <a:pt x="1140148" y="1500681"/>
                  <a:pt x="1138069" y="1429579"/>
                  <a:pt x="1128506" y="1358478"/>
                </a:cubicBezTo>
                <a:cubicBezTo>
                  <a:pt x="1110210" y="1220848"/>
                  <a:pt x="1071957" y="1092782"/>
                  <a:pt x="976323" y="986337"/>
                </a:cubicBezTo>
                <a:cubicBezTo>
                  <a:pt x="938901" y="944757"/>
                  <a:pt x="907716" y="897356"/>
                  <a:pt x="882352" y="847460"/>
                </a:cubicBezTo>
                <a:cubicBezTo>
                  <a:pt x="876531" y="836233"/>
                  <a:pt x="870710" y="825007"/>
                  <a:pt x="871957" y="812117"/>
                </a:cubicBezTo>
                <a:cubicBezTo>
                  <a:pt x="872789" y="805048"/>
                  <a:pt x="875284" y="795485"/>
                  <a:pt x="884431" y="795485"/>
                </a:cubicBezTo>
                <a:cubicBezTo>
                  <a:pt x="893163" y="795485"/>
                  <a:pt x="893995" y="803801"/>
                  <a:pt x="894826" y="810870"/>
                </a:cubicBezTo>
                <a:cubicBezTo>
                  <a:pt x="896490" y="824591"/>
                  <a:pt x="897737" y="838728"/>
                  <a:pt x="899816" y="857023"/>
                </a:cubicBezTo>
                <a:cubicBezTo>
                  <a:pt x="917280" y="838728"/>
                  <a:pt x="933496" y="832907"/>
                  <a:pt x="954701" y="833323"/>
                </a:cubicBezTo>
                <a:cubicBezTo>
                  <a:pt x="973412" y="833323"/>
                  <a:pt x="990876" y="822512"/>
                  <a:pt x="996697" y="802138"/>
                </a:cubicBezTo>
                <a:cubicBezTo>
                  <a:pt x="1002934" y="779685"/>
                  <a:pt x="1015408" y="760558"/>
                  <a:pt x="1029545" y="742678"/>
                </a:cubicBezTo>
                <a:cubicBezTo>
                  <a:pt x="1035782" y="734778"/>
                  <a:pt x="1042019" y="719809"/>
                  <a:pt x="1051583" y="723967"/>
                </a:cubicBezTo>
                <a:cubicBezTo>
                  <a:pt x="1062393" y="728541"/>
                  <a:pt x="1056572" y="743510"/>
                  <a:pt x="1054909" y="754321"/>
                </a:cubicBezTo>
                <a:cubicBezTo>
                  <a:pt x="1051998" y="774695"/>
                  <a:pt x="1047840" y="795069"/>
                  <a:pt x="1044514" y="815443"/>
                </a:cubicBezTo>
                <a:cubicBezTo>
                  <a:pt x="1051167" y="814196"/>
                  <a:pt x="1053246" y="810454"/>
                  <a:pt x="1056572" y="808375"/>
                </a:cubicBezTo>
                <a:cubicBezTo>
                  <a:pt x="1063225" y="802969"/>
                  <a:pt x="1067383" y="790911"/>
                  <a:pt x="1077362" y="793406"/>
                </a:cubicBezTo>
                <a:cubicBezTo>
                  <a:pt x="1088173" y="796317"/>
                  <a:pt x="1086926" y="809206"/>
                  <a:pt x="1089005" y="818354"/>
                </a:cubicBezTo>
                <a:cubicBezTo>
                  <a:pt x="1094826" y="843718"/>
                  <a:pt x="1098152" y="869913"/>
                  <a:pt x="1106884" y="894861"/>
                </a:cubicBezTo>
                <a:cubicBezTo>
                  <a:pt x="1109379" y="901930"/>
                  <a:pt x="1110626" y="912325"/>
                  <a:pt x="1119358" y="911909"/>
                </a:cubicBezTo>
                <a:cubicBezTo>
                  <a:pt x="1128921" y="911493"/>
                  <a:pt x="1127674" y="900682"/>
                  <a:pt x="1128921" y="893614"/>
                </a:cubicBezTo>
                <a:cubicBezTo>
                  <a:pt x="1130585" y="885298"/>
                  <a:pt x="1131000" y="876982"/>
                  <a:pt x="1132248" y="869081"/>
                </a:cubicBezTo>
                <a:cubicBezTo>
                  <a:pt x="1133911" y="857023"/>
                  <a:pt x="1130585" y="839976"/>
                  <a:pt x="1142227" y="834986"/>
                </a:cubicBezTo>
                <a:cubicBezTo>
                  <a:pt x="1155948" y="829165"/>
                  <a:pt x="1160938" y="847460"/>
                  <a:pt x="1170086" y="854944"/>
                </a:cubicBezTo>
                <a:cubicBezTo>
                  <a:pt x="1176738" y="860350"/>
                  <a:pt x="1181728" y="872408"/>
                  <a:pt x="1191291" y="866587"/>
                </a:cubicBezTo>
                <a:cubicBezTo>
                  <a:pt x="1200439" y="860765"/>
                  <a:pt x="1197113" y="848291"/>
                  <a:pt x="1193370" y="839560"/>
                </a:cubicBezTo>
                <a:cubicBezTo>
                  <a:pt x="1189212" y="829581"/>
                  <a:pt x="1183391" y="820017"/>
                  <a:pt x="1177154" y="810870"/>
                </a:cubicBezTo>
                <a:cubicBezTo>
                  <a:pt x="1168838" y="798811"/>
                  <a:pt x="1159275" y="788001"/>
                  <a:pt x="1150543" y="776358"/>
                </a:cubicBezTo>
                <a:cubicBezTo>
                  <a:pt x="1133911" y="755152"/>
                  <a:pt x="1122269" y="732699"/>
                  <a:pt x="1121853" y="704841"/>
                </a:cubicBezTo>
                <a:cubicBezTo>
                  <a:pt x="1121437" y="681972"/>
                  <a:pt x="1116863" y="659934"/>
                  <a:pt x="1106468" y="638729"/>
                </a:cubicBezTo>
                <a:cubicBezTo>
                  <a:pt x="1093578" y="612533"/>
                  <a:pt x="1094410" y="611702"/>
                  <a:pt x="1121021" y="597980"/>
                </a:cubicBezTo>
                <a:cubicBezTo>
                  <a:pt x="1111874" y="589664"/>
                  <a:pt x="1103142" y="581764"/>
                  <a:pt x="1094826" y="573448"/>
                </a:cubicBezTo>
                <a:cubicBezTo>
                  <a:pt x="1080273" y="559311"/>
                  <a:pt x="1073204" y="541847"/>
                  <a:pt x="1082768" y="522720"/>
                </a:cubicBezTo>
                <a:cubicBezTo>
                  <a:pt x="1101894" y="483219"/>
                  <a:pt x="1112705" y="439561"/>
                  <a:pt x="1138485" y="402554"/>
                </a:cubicBezTo>
                <a:cubicBezTo>
                  <a:pt x="1153869" y="380517"/>
                  <a:pt x="1157612" y="355569"/>
                  <a:pt x="1149711" y="329374"/>
                </a:cubicBezTo>
                <a:cubicBezTo>
                  <a:pt x="1145138" y="313989"/>
                  <a:pt x="1140564" y="299020"/>
                  <a:pt x="1134743" y="284052"/>
                </a:cubicBezTo>
                <a:cubicBezTo>
                  <a:pt x="1126842" y="263262"/>
                  <a:pt x="1113953" y="244966"/>
                  <a:pt x="1099400" y="228334"/>
                </a:cubicBezTo>
                <a:cubicBezTo>
                  <a:pt x="1089005" y="216692"/>
                  <a:pt x="1084015" y="205881"/>
                  <a:pt x="1106468" y="202971"/>
                </a:cubicBezTo>
                <a:cubicBezTo>
                  <a:pt x="1108547" y="202555"/>
                  <a:pt x="1110210" y="201723"/>
                  <a:pt x="1112289" y="200892"/>
                </a:cubicBezTo>
                <a:cubicBezTo>
                  <a:pt x="1102726" y="189249"/>
                  <a:pt x="1091915" y="185091"/>
                  <a:pt x="1081936" y="181765"/>
                </a:cubicBezTo>
                <a:cubicBezTo>
                  <a:pt x="1071125" y="178023"/>
                  <a:pt x="1059067" y="177191"/>
                  <a:pt x="1046177" y="174696"/>
                </a:cubicBezTo>
                <a:cubicBezTo>
                  <a:pt x="1057820" y="160975"/>
                  <a:pt x="1051583" y="158480"/>
                  <a:pt x="1037861" y="161391"/>
                </a:cubicBezTo>
                <a:cubicBezTo>
                  <a:pt x="1014992" y="166380"/>
                  <a:pt x="992123" y="171786"/>
                  <a:pt x="970917" y="182596"/>
                </a:cubicBezTo>
                <a:cubicBezTo>
                  <a:pt x="941812" y="197981"/>
                  <a:pt x="919774" y="194239"/>
                  <a:pt x="895242" y="172201"/>
                </a:cubicBezTo>
                <a:cubicBezTo>
                  <a:pt x="881105" y="159312"/>
                  <a:pt x="870294" y="144343"/>
                  <a:pt x="859899" y="128958"/>
                </a:cubicBezTo>
                <a:cubicBezTo>
                  <a:pt x="796698" y="34988"/>
                  <a:pt x="711043" y="-10750"/>
                  <a:pt x="596282" y="2139"/>
                </a:cubicBezTo>
                <a:close/>
              </a:path>
            </a:pathLst>
          </a:custGeom>
          <a:solidFill>
            <a:schemeClr val="accent4"/>
          </a:solidFill>
          <a:ln w="414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" name="Freeform: Shape 4">
            <a:extLst>
              <a:ext uri="{FF2B5EF4-FFF2-40B4-BE49-F238E27FC236}">
                <a16:creationId xmlns:a16="http://schemas.microsoft.com/office/drawing/2014/main" id="{4E3DBDDE-3DA0-4577-A0A2-4245A43660B0}"/>
              </a:ext>
            </a:extLst>
          </p:cNvPr>
          <p:cNvSpPr/>
          <p:nvPr/>
        </p:nvSpPr>
        <p:spPr>
          <a:xfrm flipH="1">
            <a:off x="6659566" y="1514303"/>
            <a:ext cx="1464645" cy="2561221"/>
          </a:xfrm>
          <a:custGeom>
            <a:avLst/>
            <a:gdLst>
              <a:gd name="connsiteX0" fmla="*/ 1463814 w 1464645"/>
              <a:gd name="connsiteY0" fmla="*/ 2518952 h 2561221"/>
              <a:gd name="connsiteX1" fmla="*/ 1437618 w 1464645"/>
              <a:gd name="connsiteY1" fmla="*/ 2319368 h 2561221"/>
              <a:gd name="connsiteX2" fmla="*/ 1338242 w 1464645"/>
              <a:gd name="connsiteY2" fmla="*/ 1893173 h 2561221"/>
              <a:gd name="connsiteX3" fmla="*/ 1276288 w 1464645"/>
              <a:gd name="connsiteY3" fmla="*/ 1564276 h 2561221"/>
              <a:gd name="connsiteX4" fmla="*/ 1258824 w 1464645"/>
              <a:gd name="connsiteY4" fmla="*/ 1330181 h 2561221"/>
              <a:gd name="connsiteX5" fmla="*/ 1121611 w 1464645"/>
              <a:gd name="connsiteY5" fmla="*/ 999620 h 2561221"/>
              <a:gd name="connsiteX6" fmla="*/ 1090841 w 1464645"/>
              <a:gd name="connsiteY6" fmla="*/ 960119 h 2561221"/>
              <a:gd name="connsiteX7" fmla="*/ 1014750 w 1464645"/>
              <a:gd name="connsiteY7" fmla="*/ 841201 h 2561221"/>
              <a:gd name="connsiteX8" fmla="*/ 1006850 w 1464645"/>
              <a:gd name="connsiteY8" fmla="*/ 807521 h 2561221"/>
              <a:gd name="connsiteX9" fmla="*/ 1019740 w 1464645"/>
              <a:gd name="connsiteY9" fmla="*/ 793384 h 2561221"/>
              <a:gd name="connsiteX10" fmla="*/ 1029303 w 1464645"/>
              <a:gd name="connsiteY10" fmla="*/ 807521 h 2561221"/>
              <a:gd name="connsiteX11" fmla="*/ 1030966 w 1464645"/>
              <a:gd name="connsiteY11" fmla="*/ 836627 h 2561221"/>
              <a:gd name="connsiteX12" fmla="*/ 1045935 w 1464645"/>
              <a:gd name="connsiteY12" fmla="*/ 843280 h 2561221"/>
              <a:gd name="connsiteX13" fmla="*/ 1084189 w 1464645"/>
              <a:gd name="connsiteY13" fmla="*/ 831221 h 2561221"/>
              <a:gd name="connsiteX14" fmla="*/ 1132006 w 1464645"/>
              <a:gd name="connsiteY14" fmla="*/ 795463 h 2561221"/>
              <a:gd name="connsiteX15" fmla="*/ 1174417 w 1464645"/>
              <a:gd name="connsiteY15" fmla="*/ 726856 h 2561221"/>
              <a:gd name="connsiteX16" fmla="*/ 1186475 w 1464645"/>
              <a:gd name="connsiteY16" fmla="*/ 720203 h 2561221"/>
              <a:gd name="connsiteX17" fmla="*/ 1191049 w 1464645"/>
              <a:gd name="connsiteY17" fmla="*/ 733093 h 2561221"/>
              <a:gd name="connsiteX18" fmla="*/ 1189802 w 1464645"/>
              <a:gd name="connsiteY18" fmla="*/ 749725 h 2561221"/>
              <a:gd name="connsiteX19" fmla="*/ 1181486 w 1464645"/>
              <a:gd name="connsiteY19" fmla="*/ 810847 h 2561221"/>
              <a:gd name="connsiteX20" fmla="*/ 1226392 w 1464645"/>
              <a:gd name="connsiteY20" fmla="*/ 828311 h 2561221"/>
              <a:gd name="connsiteX21" fmla="*/ 1227639 w 1464645"/>
              <a:gd name="connsiteY21" fmla="*/ 834548 h 2561221"/>
              <a:gd name="connsiteX22" fmla="*/ 1244687 w 1464645"/>
              <a:gd name="connsiteY22" fmla="*/ 898581 h 2561221"/>
              <a:gd name="connsiteX23" fmla="*/ 1254666 w 1464645"/>
              <a:gd name="connsiteY23" fmla="*/ 907729 h 2561221"/>
              <a:gd name="connsiteX24" fmla="*/ 1262567 w 1464645"/>
              <a:gd name="connsiteY24" fmla="*/ 896502 h 2561221"/>
              <a:gd name="connsiteX25" fmla="*/ 1268388 w 1464645"/>
              <a:gd name="connsiteY25" fmla="*/ 849101 h 2561221"/>
              <a:gd name="connsiteX26" fmla="*/ 1276704 w 1464645"/>
              <a:gd name="connsiteY26" fmla="*/ 831221 h 2561221"/>
              <a:gd name="connsiteX27" fmla="*/ 1293752 w 1464645"/>
              <a:gd name="connsiteY27" fmla="*/ 839953 h 2561221"/>
              <a:gd name="connsiteX28" fmla="*/ 1309552 w 1464645"/>
              <a:gd name="connsiteY28" fmla="*/ 856585 h 2561221"/>
              <a:gd name="connsiteX29" fmla="*/ 1325352 w 1464645"/>
              <a:gd name="connsiteY29" fmla="*/ 862822 h 2561221"/>
              <a:gd name="connsiteX30" fmla="*/ 1330342 w 1464645"/>
              <a:gd name="connsiteY30" fmla="*/ 845774 h 2561221"/>
              <a:gd name="connsiteX31" fmla="*/ 1320779 w 1464645"/>
              <a:gd name="connsiteY31" fmla="*/ 820826 h 2561221"/>
              <a:gd name="connsiteX32" fmla="*/ 1288346 w 1464645"/>
              <a:gd name="connsiteY32" fmla="*/ 777583 h 2561221"/>
              <a:gd name="connsiteX33" fmla="*/ 1255082 w 1464645"/>
              <a:gd name="connsiteY33" fmla="*/ 690265 h 2561221"/>
              <a:gd name="connsiteX34" fmla="*/ 1240113 w 1464645"/>
              <a:gd name="connsiteY34" fmla="*/ 634548 h 2561221"/>
              <a:gd name="connsiteX35" fmla="*/ 1252172 w 1464645"/>
              <a:gd name="connsiteY35" fmla="*/ 594631 h 2561221"/>
              <a:gd name="connsiteX36" fmla="*/ 1225976 w 1464645"/>
              <a:gd name="connsiteY36" fmla="*/ 568852 h 2561221"/>
              <a:gd name="connsiteX37" fmla="*/ 1214750 w 1464645"/>
              <a:gd name="connsiteY37" fmla="*/ 538083 h 2561221"/>
              <a:gd name="connsiteX38" fmla="*/ 1269635 w 1464645"/>
              <a:gd name="connsiteY38" fmla="*/ 403779 h 2561221"/>
              <a:gd name="connsiteX39" fmla="*/ 1282109 w 1464645"/>
              <a:gd name="connsiteY39" fmla="*/ 316877 h 2561221"/>
              <a:gd name="connsiteX40" fmla="*/ 1233461 w 1464645"/>
              <a:gd name="connsiteY40" fmla="*/ 223738 h 2561221"/>
              <a:gd name="connsiteX41" fmla="*/ 1237619 w 1464645"/>
              <a:gd name="connsiteY41" fmla="*/ 199206 h 2561221"/>
              <a:gd name="connsiteX42" fmla="*/ 1237203 w 1464645"/>
              <a:gd name="connsiteY42" fmla="*/ 187980 h 2561221"/>
              <a:gd name="connsiteX43" fmla="*/ 1192297 w 1464645"/>
              <a:gd name="connsiteY43" fmla="*/ 172595 h 2561221"/>
              <a:gd name="connsiteX44" fmla="*/ 1183149 w 1464645"/>
              <a:gd name="connsiteY44" fmla="*/ 165942 h 2561221"/>
              <a:gd name="connsiteX45" fmla="*/ 1173170 w 1464645"/>
              <a:gd name="connsiteY45" fmla="*/ 157626 h 2561221"/>
              <a:gd name="connsiteX46" fmla="*/ 1102484 w 1464645"/>
              <a:gd name="connsiteY46" fmla="*/ 180495 h 2561221"/>
              <a:gd name="connsiteX47" fmla="*/ 1054667 w 1464645"/>
              <a:gd name="connsiteY47" fmla="*/ 183822 h 2561221"/>
              <a:gd name="connsiteX48" fmla="*/ 1014750 w 1464645"/>
              <a:gd name="connsiteY48" fmla="*/ 151389 h 2561221"/>
              <a:gd name="connsiteX49" fmla="*/ 935748 w 1464645"/>
              <a:gd name="connsiteY49" fmla="*/ 57834 h 2561221"/>
              <a:gd name="connsiteX50" fmla="*/ 838451 w 1464645"/>
              <a:gd name="connsiteY50" fmla="*/ 6275 h 2561221"/>
              <a:gd name="connsiteX51" fmla="*/ 527017 w 1464645"/>
              <a:gd name="connsiteY51" fmla="*/ 54508 h 2561221"/>
              <a:gd name="connsiteX52" fmla="*/ 475042 w 1464645"/>
              <a:gd name="connsiteY52" fmla="*/ 100246 h 2561221"/>
              <a:gd name="connsiteX53" fmla="*/ 440115 w 1464645"/>
              <a:gd name="connsiteY53" fmla="*/ 156379 h 2561221"/>
              <a:gd name="connsiteX54" fmla="*/ 390635 w 1464645"/>
              <a:gd name="connsiteY54" fmla="*/ 318956 h 2561221"/>
              <a:gd name="connsiteX55" fmla="*/ 339907 w 1464645"/>
              <a:gd name="connsiteY55" fmla="*/ 485276 h 2561221"/>
              <a:gd name="connsiteX56" fmla="*/ 338660 w 1464645"/>
              <a:gd name="connsiteY56" fmla="*/ 486939 h 2561221"/>
              <a:gd name="connsiteX57" fmla="*/ 346560 w 1464645"/>
              <a:gd name="connsiteY57" fmla="*/ 523946 h 2561221"/>
              <a:gd name="connsiteX58" fmla="*/ 381487 w 1464645"/>
              <a:gd name="connsiteY58" fmla="*/ 585484 h 2561221"/>
              <a:gd name="connsiteX59" fmla="*/ 393961 w 1464645"/>
              <a:gd name="connsiteY59" fmla="*/ 641617 h 2561221"/>
              <a:gd name="connsiteX60" fmla="*/ 402277 w 1464645"/>
              <a:gd name="connsiteY60" fmla="*/ 684028 h 2561221"/>
              <a:gd name="connsiteX61" fmla="*/ 457579 w 1464645"/>
              <a:gd name="connsiteY61" fmla="*/ 740577 h 2561221"/>
              <a:gd name="connsiteX62" fmla="*/ 561529 w 1464645"/>
              <a:gd name="connsiteY62" fmla="*/ 744735 h 2561221"/>
              <a:gd name="connsiteX63" fmla="*/ 588971 w 1464645"/>
              <a:gd name="connsiteY63" fmla="*/ 762199 h 2561221"/>
              <a:gd name="connsiteX64" fmla="*/ 631799 w 1464645"/>
              <a:gd name="connsiteY64" fmla="*/ 932677 h 2561221"/>
              <a:gd name="connsiteX65" fmla="*/ 624730 w 1464645"/>
              <a:gd name="connsiteY65" fmla="*/ 955130 h 2561221"/>
              <a:gd name="connsiteX66" fmla="*/ 382319 w 1464645"/>
              <a:gd name="connsiteY66" fmla="*/ 1191720 h 2561221"/>
              <a:gd name="connsiteX67" fmla="*/ 172756 w 1464645"/>
              <a:gd name="connsiteY67" fmla="*/ 1352218 h 2561221"/>
              <a:gd name="connsiteX68" fmla="*/ 85022 w 1464645"/>
              <a:gd name="connsiteY68" fmla="*/ 1469889 h 2561221"/>
              <a:gd name="connsiteX69" fmla="*/ 112049 w 1464645"/>
              <a:gd name="connsiteY69" fmla="*/ 1599203 h 2561221"/>
              <a:gd name="connsiteX70" fmla="*/ 239700 w 1464645"/>
              <a:gd name="connsiteY70" fmla="*/ 1633299 h 2561221"/>
              <a:gd name="connsiteX71" fmla="*/ 208515 w 1464645"/>
              <a:gd name="connsiteY71" fmla="*/ 1721864 h 2561221"/>
              <a:gd name="connsiteX72" fmla="*/ 141155 w 1464645"/>
              <a:gd name="connsiteY72" fmla="*/ 1805855 h 2561221"/>
              <a:gd name="connsiteX73" fmla="*/ 7684 w 1464645"/>
              <a:gd name="connsiteY73" fmla="*/ 2267809 h 2561221"/>
              <a:gd name="connsiteX74" fmla="*/ 348639 w 1464645"/>
              <a:gd name="connsiteY74" fmla="*/ 2560948 h 2561221"/>
              <a:gd name="connsiteX75" fmla="*/ 951549 w 1464645"/>
              <a:gd name="connsiteY75" fmla="*/ 2559700 h 2561221"/>
              <a:gd name="connsiteX76" fmla="*/ 1090841 w 1464645"/>
              <a:gd name="connsiteY76" fmla="*/ 2557205 h 2561221"/>
              <a:gd name="connsiteX77" fmla="*/ 1109968 w 1464645"/>
              <a:gd name="connsiteY77" fmla="*/ 2535584 h 2561221"/>
              <a:gd name="connsiteX78" fmla="*/ 1065478 w 1464645"/>
              <a:gd name="connsiteY78" fmla="*/ 2377996 h 2561221"/>
              <a:gd name="connsiteX79" fmla="*/ 912048 w 1464645"/>
              <a:gd name="connsiteY79" fmla="*/ 2155127 h 2561221"/>
              <a:gd name="connsiteX80" fmla="*/ 860489 w 1464645"/>
              <a:gd name="connsiteY80" fmla="*/ 2049098 h 2561221"/>
              <a:gd name="connsiteX81" fmla="*/ 893337 w 1464645"/>
              <a:gd name="connsiteY81" fmla="*/ 1785897 h 2561221"/>
              <a:gd name="connsiteX82" fmla="*/ 948638 w 1464645"/>
              <a:gd name="connsiteY82" fmla="*/ 1660326 h 2561221"/>
              <a:gd name="connsiteX83" fmla="*/ 983565 w 1464645"/>
              <a:gd name="connsiteY83" fmla="*/ 1604193 h 2561221"/>
              <a:gd name="connsiteX84" fmla="*/ 1015582 w 1464645"/>
              <a:gd name="connsiteY84" fmla="*/ 1684026 h 2561221"/>
              <a:gd name="connsiteX85" fmla="*/ 1128263 w 1464645"/>
              <a:gd name="connsiteY85" fmla="*/ 1990055 h 2561221"/>
              <a:gd name="connsiteX86" fmla="*/ 1162359 w 1464645"/>
              <a:gd name="connsiteY86" fmla="*/ 2143900 h 2561221"/>
              <a:gd name="connsiteX87" fmla="*/ 1282525 w 1464645"/>
              <a:gd name="connsiteY87" fmla="*/ 2545563 h 2561221"/>
              <a:gd name="connsiteX88" fmla="*/ 1302483 w 1464645"/>
              <a:gd name="connsiteY88" fmla="*/ 2560948 h 2561221"/>
              <a:gd name="connsiteX89" fmla="*/ 1427223 w 1464645"/>
              <a:gd name="connsiteY89" fmla="*/ 2560532 h 2561221"/>
              <a:gd name="connsiteX90" fmla="*/ 1463814 w 1464645"/>
              <a:gd name="connsiteY90" fmla="*/ 2518952 h 2561221"/>
              <a:gd name="connsiteX91" fmla="*/ 956538 w 1464645"/>
              <a:gd name="connsiteY91" fmla="*/ 700245 h 2561221"/>
              <a:gd name="connsiteX92" fmla="*/ 940322 w 1464645"/>
              <a:gd name="connsiteY92" fmla="*/ 680286 h 2561221"/>
              <a:gd name="connsiteX93" fmla="*/ 950717 w 1464645"/>
              <a:gd name="connsiteY93" fmla="*/ 669891 h 2561221"/>
              <a:gd name="connsiteX94" fmla="*/ 971091 w 1464645"/>
              <a:gd name="connsiteY94" fmla="*/ 689018 h 2561221"/>
              <a:gd name="connsiteX95" fmla="*/ 956538 w 1464645"/>
              <a:gd name="connsiteY95" fmla="*/ 700245 h 2561221"/>
              <a:gd name="connsiteX96" fmla="*/ 974002 w 1464645"/>
              <a:gd name="connsiteY96" fmla="*/ 637875 h 2561221"/>
              <a:gd name="connsiteX97" fmla="*/ 983149 w 1464645"/>
              <a:gd name="connsiteY97" fmla="*/ 647022 h 2561221"/>
              <a:gd name="connsiteX98" fmla="*/ 971923 w 1464645"/>
              <a:gd name="connsiteY98" fmla="*/ 654507 h 2561221"/>
              <a:gd name="connsiteX99" fmla="*/ 940738 w 1464645"/>
              <a:gd name="connsiteY99" fmla="*/ 632885 h 2561221"/>
              <a:gd name="connsiteX100" fmla="*/ 962775 w 1464645"/>
              <a:gd name="connsiteY100" fmla="*/ 540162 h 2561221"/>
              <a:gd name="connsiteX101" fmla="*/ 1035124 w 1464645"/>
              <a:gd name="connsiteY101" fmla="*/ 381326 h 2561221"/>
              <a:gd name="connsiteX102" fmla="*/ 1038866 w 1464645"/>
              <a:gd name="connsiteY102" fmla="*/ 369684 h 2561221"/>
              <a:gd name="connsiteX103" fmla="*/ 1049677 w 1464645"/>
              <a:gd name="connsiteY103" fmla="*/ 358457 h 2561221"/>
              <a:gd name="connsiteX104" fmla="*/ 1061320 w 1464645"/>
              <a:gd name="connsiteY104" fmla="*/ 371347 h 2561221"/>
              <a:gd name="connsiteX105" fmla="*/ 1065478 w 1464645"/>
              <a:gd name="connsiteY105" fmla="*/ 409185 h 2561221"/>
              <a:gd name="connsiteX106" fmla="*/ 1030550 w 1464645"/>
              <a:gd name="connsiteY106" fmla="*/ 552636 h 2561221"/>
              <a:gd name="connsiteX107" fmla="*/ 1028056 w 1464645"/>
              <a:gd name="connsiteY107" fmla="*/ 558041 h 2561221"/>
              <a:gd name="connsiteX108" fmla="*/ 1006434 w 1464645"/>
              <a:gd name="connsiteY108" fmla="*/ 592137 h 2561221"/>
              <a:gd name="connsiteX109" fmla="*/ 971507 w 1464645"/>
              <a:gd name="connsiteY109" fmla="*/ 621243 h 2561221"/>
              <a:gd name="connsiteX110" fmla="*/ 974002 w 1464645"/>
              <a:gd name="connsiteY110" fmla="*/ 637875 h 256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464645" h="2561221">
                <a:moveTo>
                  <a:pt x="1463814" y="2518952"/>
                </a:moveTo>
                <a:cubicBezTo>
                  <a:pt x="1455914" y="2452424"/>
                  <a:pt x="1447182" y="2385896"/>
                  <a:pt x="1437618" y="2319368"/>
                </a:cubicBezTo>
                <a:cubicBezTo>
                  <a:pt x="1416413" y="2174670"/>
                  <a:pt x="1384396" y="2032050"/>
                  <a:pt x="1338242" y="1893173"/>
                </a:cubicBezTo>
                <a:cubicBezTo>
                  <a:pt x="1302483" y="1785897"/>
                  <a:pt x="1278367" y="1676958"/>
                  <a:pt x="1276288" y="1564276"/>
                </a:cubicBezTo>
                <a:cubicBezTo>
                  <a:pt x="1274625" y="1486106"/>
                  <a:pt x="1271298" y="1407935"/>
                  <a:pt x="1258824" y="1330181"/>
                </a:cubicBezTo>
                <a:cubicBezTo>
                  <a:pt x="1239698" y="1209183"/>
                  <a:pt x="1206850" y="1093175"/>
                  <a:pt x="1121611" y="999620"/>
                </a:cubicBezTo>
                <a:cubicBezTo>
                  <a:pt x="1110384" y="987562"/>
                  <a:pt x="1100821" y="973841"/>
                  <a:pt x="1090841" y="960119"/>
                </a:cubicBezTo>
                <a:cubicBezTo>
                  <a:pt x="1062983" y="922282"/>
                  <a:pt x="1035124" y="884028"/>
                  <a:pt x="1014750" y="841201"/>
                </a:cubicBezTo>
                <a:cubicBezTo>
                  <a:pt x="1009761" y="830806"/>
                  <a:pt x="1003524" y="819995"/>
                  <a:pt x="1006850" y="807521"/>
                </a:cubicBezTo>
                <a:cubicBezTo>
                  <a:pt x="1008513" y="800868"/>
                  <a:pt x="1011424" y="792968"/>
                  <a:pt x="1019740" y="793384"/>
                </a:cubicBezTo>
                <a:cubicBezTo>
                  <a:pt x="1027224" y="793799"/>
                  <a:pt x="1028887" y="801700"/>
                  <a:pt x="1029303" y="807521"/>
                </a:cubicBezTo>
                <a:cubicBezTo>
                  <a:pt x="1030550" y="817084"/>
                  <a:pt x="1030550" y="827063"/>
                  <a:pt x="1030966" y="836627"/>
                </a:cubicBezTo>
                <a:cubicBezTo>
                  <a:pt x="1031382" y="848269"/>
                  <a:pt x="1035956" y="852427"/>
                  <a:pt x="1045935" y="843280"/>
                </a:cubicBezTo>
                <a:cubicBezTo>
                  <a:pt x="1056746" y="833300"/>
                  <a:pt x="1069220" y="830806"/>
                  <a:pt x="1084189" y="831221"/>
                </a:cubicBezTo>
                <a:cubicBezTo>
                  <a:pt x="1106642" y="832053"/>
                  <a:pt x="1124521" y="817084"/>
                  <a:pt x="1132006" y="795463"/>
                </a:cubicBezTo>
                <a:cubicBezTo>
                  <a:pt x="1141153" y="769683"/>
                  <a:pt x="1156538" y="747646"/>
                  <a:pt x="1174417" y="726856"/>
                </a:cubicBezTo>
                <a:cubicBezTo>
                  <a:pt x="1177328" y="723114"/>
                  <a:pt x="1181486" y="718540"/>
                  <a:pt x="1186475" y="720203"/>
                </a:cubicBezTo>
                <a:cubicBezTo>
                  <a:pt x="1191465" y="722282"/>
                  <a:pt x="1191465" y="728103"/>
                  <a:pt x="1191049" y="733093"/>
                </a:cubicBezTo>
                <a:cubicBezTo>
                  <a:pt x="1191049" y="738498"/>
                  <a:pt x="1189802" y="743903"/>
                  <a:pt x="1189802" y="749725"/>
                </a:cubicBezTo>
                <a:cubicBezTo>
                  <a:pt x="1189802" y="770099"/>
                  <a:pt x="1179823" y="789226"/>
                  <a:pt x="1181486" y="810847"/>
                </a:cubicBezTo>
                <a:cubicBezTo>
                  <a:pt x="1217660" y="784236"/>
                  <a:pt x="1217660" y="784236"/>
                  <a:pt x="1226392" y="828311"/>
                </a:cubicBezTo>
                <a:cubicBezTo>
                  <a:pt x="1226808" y="830390"/>
                  <a:pt x="1227224" y="832469"/>
                  <a:pt x="1227639" y="834548"/>
                </a:cubicBezTo>
                <a:cubicBezTo>
                  <a:pt x="1232629" y="856169"/>
                  <a:pt x="1235540" y="878207"/>
                  <a:pt x="1244687" y="898581"/>
                </a:cubicBezTo>
                <a:cubicBezTo>
                  <a:pt x="1246766" y="902739"/>
                  <a:pt x="1248845" y="908144"/>
                  <a:pt x="1254666" y="907729"/>
                </a:cubicBezTo>
                <a:cubicBezTo>
                  <a:pt x="1260488" y="907313"/>
                  <a:pt x="1261735" y="901076"/>
                  <a:pt x="1262567" y="896502"/>
                </a:cubicBezTo>
                <a:cubicBezTo>
                  <a:pt x="1265061" y="880702"/>
                  <a:pt x="1266309" y="864901"/>
                  <a:pt x="1268388" y="849101"/>
                </a:cubicBezTo>
                <a:cubicBezTo>
                  <a:pt x="1269219" y="842448"/>
                  <a:pt x="1269635" y="834548"/>
                  <a:pt x="1276704" y="831221"/>
                </a:cubicBezTo>
                <a:cubicBezTo>
                  <a:pt x="1285020" y="827895"/>
                  <a:pt x="1289178" y="835379"/>
                  <a:pt x="1293752" y="839953"/>
                </a:cubicBezTo>
                <a:cubicBezTo>
                  <a:pt x="1299157" y="845359"/>
                  <a:pt x="1304147" y="851180"/>
                  <a:pt x="1309552" y="856585"/>
                </a:cubicBezTo>
                <a:cubicBezTo>
                  <a:pt x="1313710" y="860743"/>
                  <a:pt x="1318284" y="866980"/>
                  <a:pt x="1325352" y="862822"/>
                </a:cubicBezTo>
                <a:cubicBezTo>
                  <a:pt x="1332005" y="859080"/>
                  <a:pt x="1330758" y="852011"/>
                  <a:pt x="1330342" y="845774"/>
                </a:cubicBezTo>
                <a:cubicBezTo>
                  <a:pt x="1329926" y="836627"/>
                  <a:pt x="1325768" y="828311"/>
                  <a:pt x="1320779" y="820826"/>
                </a:cubicBezTo>
                <a:cubicBezTo>
                  <a:pt x="1310384" y="805858"/>
                  <a:pt x="1299989" y="791720"/>
                  <a:pt x="1288346" y="777583"/>
                </a:cubicBezTo>
                <a:cubicBezTo>
                  <a:pt x="1267972" y="752219"/>
                  <a:pt x="1254251" y="724361"/>
                  <a:pt x="1255082" y="690265"/>
                </a:cubicBezTo>
                <a:cubicBezTo>
                  <a:pt x="1255498" y="670723"/>
                  <a:pt x="1248429" y="652428"/>
                  <a:pt x="1240113" y="634548"/>
                </a:cubicBezTo>
                <a:cubicBezTo>
                  <a:pt x="1228055" y="608769"/>
                  <a:pt x="1228887" y="607521"/>
                  <a:pt x="1252172" y="594631"/>
                </a:cubicBezTo>
                <a:cubicBezTo>
                  <a:pt x="1246766" y="582573"/>
                  <a:pt x="1235540" y="576336"/>
                  <a:pt x="1225976" y="568852"/>
                </a:cubicBezTo>
                <a:cubicBezTo>
                  <a:pt x="1215581" y="560952"/>
                  <a:pt x="1210592" y="550557"/>
                  <a:pt x="1214750" y="538083"/>
                </a:cubicBezTo>
                <a:cubicBezTo>
                  <a:pt x="1229718" y="491929"/>
                  <a:pt x="1242192" y="444944"/>
                  <a:pt x="1269635" y="403779"/>
                </a:cubicBezTo>
                <a:cubicBezTo>
                  <a:pt x="1287930" y="376337"/>
                  <a:pt x="1291257" y="348062"/>
                  <a:pt x="1282109" y="316877"/>
                </a:cubicBezTo>
                <a:cubicBezTo>
                  <a:pt x="1272130" y="282366"/>
                  <a:pt x="1257161" y="251181"/>
                  <a:pt x="1233461" y="223738"/>
                </a:cubicBezTo>
                <a:cubicBezTo>
                  <a:pt x="1225976" y="215007"/>
                  <a:pt x="1215581" y="204612"/>
                  <a:pt x="1237619" y="199206"/>
                </a:cubicBezTo>
                <a:cubicBezTo>
                  <a:pt x="1247182" y="197127"/>
                  <a:pt x="1242192" y="190890"/>
                  <a:pt x="1237203" y="187980"/>
                </a:cubicBezTo>
                <a:cubicBezTo>
                  <a:pt x="1223481" y="179664"/>
                  <a:pt x="1208929" y="173842"/>
                  <a:pt x="1192297" y="172595"/>
                </a:cubicBezTo>
                <a:cubicBezTo>
                  <a:pt x="1188139" y="172179"/>
                  <a:pt x="1179823" y="173842"/>
                  <a:pt x="1183149" y="165942"/>
                </a:cubicBezTo>
                <a:cubicBezTo>
                  <a:pt x="1189386" y="150973"/>
                  <a:pt x="1177744" y="156795"/>
                  <a:pt x="1173170" y="157626"/>
                </a:cubicBezTo>
                <a:cubicBezTo>
                  <a:pt x="1148638" y="162200"/>
                  <a:pt x="1124521" y="168021"/>
                  <a:pt x="1102484" y="180495"/>
                </a:cubicBezTo>
                <a:cubicBezTo>
                  <a:pt x="1087099" y="189227"/>
                  <a:pt x="1070883" y="190890"/>
                  <a:pt x="1054667" y="183822"/>
                </a:cubicBezTo>
                <a:cubicBezTo>
                  <a:pt x="1038451" y="176753"/>
                  <a:pt x="1025561" y="165526"/>
                  <a:pt x="1014750" y="151389"/>
                </a:cubicBezTo>
                <a:cubicBezTo>
                  <a:pt x="990218" y="118541"/>
                  <a:pt x="965686" y="85693"/>
                  <a:pt x="935748" y="57834"/>
                </a:cubicBezTo>
                <a:cubicBezTo>
                  <a:pt x="906642" y="34550"/>
                  <a:pt x="877120" y="12928"/>
                  <a:pt x="838451" y="6275"/>
                </a:cubicBezTo>
                <a:cubicBezTo>
                  <a:pt x="729096" y="-12852"/>
                  <a:pt x="626809" y="14175"/>
                  <a:pt x="527017" y="54508"/>
                </a:cubicBezTo>
                <a:cubicBezTo>
                  <a:pt x="505396" y="63240"/>
                  <a:pt x="485437" y="78208"/>
                  <a:pt x="475042" y="100246"/>
                </a:cubicBezTo>
                <a:cubicBezTo>
                  <a:pt x="465479" y="120620"/>
                  <a:pt x="454252" y="139331"/>
                  <a:pt x="440115" y="156379"/>
                </a:cubicBezTo>
                <a:cubicBezTo>
                  <a:pt x="401030" y="203780"/>
                  <a:pt x="381072" y="259081"/>
                  <a:pt x="390635" y="318956"/>
                </a:cubicBezTo>
                <a:cubicBezTo>
                  <a:pt x="400614" y="384653"/>
                  <a:pt x="379824" y="436628"/>
                  <a:pt x="339907" y="485276"/>
                </a:cubicBezTo>
                <a:cubicBezTo>
                  <a:pt x="339492" y="485692"/>
                  <a:pt x="339076" y="486524"/>
                  <a:pt x="338660" y="486939"/>
                </a:cubicBezTo>
                <a:cubicBezTo>
                  <a:pt x="323275" y="509808"/>
                  <a:pt x="322028" y="511887"/>
                  <a:pt x="346560" y="523946"/>
                </a:cubicBezTo>
                <a:cubicBezTo>
                  <a:pt x="373171" y="537251"/>
                  <a:pt x="383151" y="556794"/>
                  <a:pt x="381487" y="585484"/>
                </a:cubicBezTo>
                <a:cubicBezTo>
                  <a:pt x="380240" y="605026"/>
                  <a:pt x="385230" y="623737"/>
                  <a:pt x="393961" y="641617"/>
                </a:cubicBezTo>
                <a:cubicBezTo>
                  <a:pt x="400614" y="654922"/>
                  <a:pt x="402277" y="669475"/>
                  <a:pt x="402277" y="684028"/>
                </a:cubicBezTo>
                <a:cubicBezTo>
                  <a:pt x="402693" y="728103"/>
                  <a:pt x="412672" y="738498"/>
                  <a:pt x="457579" y="740577"/>
                </a:cubicBezTo>
                <a:cubicBezTo>
                  <a:pt x="492090" y="742240"/>
                  <a:pt x="526601" y="743488"/>
                  <a:pt x="561529" y="744735"/>
                </a:cubicBezTo>
                <a:cubicBezTo>
                  <a:pt x="574418" y="745151"/>
                  <a:pt x="583982" y="748893"/>
                  <a:pt x="588971" y="762199"/>
                </a:cubicBezTo>
                <a:cubicBezTo>
                  <a:pt x="609346" y="817500"/>
                  <a:pt x="627641" y="873217"/>
                  <a:pt x="631799" y="932677"/>
                </a:cubicBezTo>
                <a:cubicBezTo>
                  <a:pt x="632215" y="941408"/>
                  <a:pt x="631799" y="948477"/>
                  <a:pt x="624730" y="955130"/>
                </a:cubicBezTo>
                <a:cubicBezTo>
                  <a:pt x="544065" y="1034132"/>
                  <a:pt x="468805" y="1118539"/>
                  <a:pt x="382319" y="1191720"/>
                </a:cubicBezTo>
                <a:cubicBezTo>
                  <a:pt x="314959" y="1248684"/>
                  <a:pt x="242195" y="1297749"/>
                  <a:pt x="172756" y="1352218"/>
                </a:cubicBezTo>
                <a:cubicBezTo>
                  <a:pt x="132839" y="1383819"/>
                  <a:pt x="99575" y="1419578"/>
                  <a:pt x="85022" y="1469889"/>
                </a:cubicBezTo>
                <a:cubicBezTo>
                  <a:pt x="70885" y="1518122"/>
                  <a:pt x="75875" y="1562613"/>
                  <a:pt x="112049" y="1599203"/>
                </a:cubicBezTo>
                <a:cubicBezTo>
                  <a:pt x="146561" y="1634130"/>
                  <a:pt x="187309" y="1652841"/>
                  <a:pt x="239700" y="1633299"/>
                </a:cubicBezTo>
                <a:cubicBezTo>
                  <a:pt x="233463" y="1665315"/>
                  <a:pt x="224315" y="1694837"/>
                  <a:pt x="208515" y="1721864"/>
                </a:cubicBezTo>
                <a:cubicBezTo>
                  <a:pt x="189804" y="1753049"/>
                  <a:pt x="163608" y="1777997"/>
                  <a:pt x="141155" y="1805855"/>
                </a:cubicBezTo>
                <a:cubicBezTo>
                  <a:pt x="32216" y="1941406"/>
                  <a:pt x="-21007" y="2093173"/>
                  <a:pt x="7684" y="2267809"/>
                </a:cubicBezTo>
                <a:cubicBezTo>
                  <a:pt x="37205" y="2446603"/>
                  <a:pt x="169014" y="2560116"/>
                  <a:pt x="348639" y="2560948"/>
                </a:cubicBezTo>
                <a:cubicBezTo>
                  <a:pt x="549470" y="2561779"/>
                  <a:pt x="750717" y="2560532"/>
                  <a:pt x="951549" y="2559700"/>
                </a:cubicBezTo>
                <a:cubicBezTo>
                  <a:pt x="998118" y="2559700"/>
                  <a:pt x="1044272" y="2557621"/>
                  <a:pt x="1090841" y="2557205"/>
                </a:cubicBezTo>
                <a:cubicBezTo>
                  <a:pt x="1106226" y="2557205"/>
                  <a:pt x="1112879" y="2553879"/>
                  <a:pt x="1109968" y="2535584"/>
                </a:cubicBezTo>
                <a:cubicBezTo>
                  <a:pt x="1101236" y="2481114"/>
                  <a:pt x="1087099" y="2428723"/>
                  <a:pt x="1065478" y="2377996"/>
                </a:cubicBezTo>
                <a:cubicBezTo>
                  <a:pt x="1029303" y="2293173"/>
                  <a:pt x="975665" y="2220408"/>
                  <a:pt x="912048" y="2155127"/>
                </a:cubicBezTo>
                <a:cubicBezTo>
                  <a:pt x="882526" y="2124774"/>
                  <a:pt x="864647" y="2090678"/>
                  <a:pt x="860489" y="2049098"/>
                </a:cubicBezTo>
                <a:cubicBezTo>
                  <a:pt x="852173" y="1958870"/>
                  <a:pt x="860073" y="1870720"/>
                  <a:pt x="893337" y="1785897"/>
                </a:cubicBezTo>
                <a:cubicBezTo>
                  <a:pt x="909969" y="1743486"/>
                  <a:pt x="929095" y="1701906"/>
                  <a:pt x="948638" y="1660326"/>
                </a:cubicBezTo>
                <a:cubicBezTo>
                  <a:pt x="957786" y="1641199"/>
                  <a:pt x="966517" y="1621240"/>
                  <a:pt x="983565" y="1604193"/>
                </a:cubicBezTo>
                <a:cubicBezTo>
                  <a:pt x="998118" y="1630804"/>
                  <a:pt x="1006018" y="1657831"/>
                  <a:pt x="1015582" y="1684026"/>
                </a:cubicBezTo>
                <a:cubicBezTo>
                  <a:pt x="1051341" y="1786729"/>
                  <a:pt x="1096247" y="1885689"/>
                  <a:pt x="1128263" y="1990055"/>
                </a:cubicBezTo>
                <a:cubicBezTo>
                  <a:pt x="1143648" y="2040366"/>
                  <a:pt x="1146974" y="2093589"/>
                  <a:pt x="1162359" y="2143900"/>
                </a:cubicBezTo>
                <a:cubicBezTo>
                  <a:pt x="1203107" y="2277788"/>
                  <a:pt x="1249261" y="2409596"/>
                  <a:pt x="1282525" y="2545563"/>
                </a:cubicBezTo>
                <a:cubicBezTo>
                  <a:pt x="1285436" y="2557205"/>
                  <a:pt x="1290425" y="2561363"/>
                  <a:pt x="1302483" y="2560948"/>
                </a:cubicBezTo>
                <a:cubicBezTo>
                  <a:pt x="1344063" y="2560532"/>
                  <a:pt x="1385643" y="2561363"/>
                  <a:pt x="1427223" y="2560532"/>
                </a:cubicBezTo>
                <a:cubicBezTo>
                  <a:pt x="1459240" y="2560532"/>
                  <a:pt x="1467556" y="2551800"/>
                  <a:pt x="1463814" y="2518952"/>
                </a:cubicBezTo>
                <a:close/>
                <a:moveTo>
                  <a:pt x="956538" y="700245"/>
                </a:moveTo>
                <a:cubicBezTo>
                  <a:pt x="944896" y="699413"/>
                  <a:pt x="940738" y="690681"/>
                  <a:pt x="940322" y="680286"/>
                </a:cubicBezTo>
                <a:cubicBezTo>
                  <a:pt x="940322" y="674465"/>
                  <a:pt x="942401" y="669475"/>
                  <a:pt x="950717" y="669891"/>
                </a:cubicBezTo>
                <a:cubicBezTo>
                  <a:pt x="959449" y="674049"/>
                  <a:pt x="970675" y="676544"/>
                  <a:pt x="971091" y="689018"/>
                </a:cubicBezTo>
                <a:cubicBezTo>
                  <a:pt x="971091" y="697750"/>
                  <a:pt x="963607" y="701076"/>
                  <a:pt x="956538" y="700245"/>
                </a:cubicBezTo>
                <a:close/>
                <a:moveTo>
                  <a:pt x="974002" y="637875"/>
                </a:moveTo>
                <a:cubicBezTo>
                  <a:pt x="978576" y="638706"/>
                  <a:pt x="983981" y="640785"/>
                  <a:pt x="983149" y="647022"/>
                </a:cubicBezTo>
                <a:cubicBezTo>
                  <a:pt x="982318" y="652843"/>
                  <a:pt x="976497" y="653259"/>
                  <a:pt x="971923" y="654507"/>
                </a:cubicBezTo>
                <a:cubicBezTo>
                  <a:pt x="953212" y="659496"/>
                  <a:pt x="942817" y="652428"/>
                  <a:pt x="940738" y="632885"/>
                </a:cubicBezTo>
                <a:cubicBezTo>
                  <a:pt x="937411" y="599621"/>
                  <a:pt x="941569" y="567605"/>
                  <a:pt x="962775" y="540162"/>
                </a:cubicBezTo>
                <a:cubicBezTo>
                  <a:pt x="999781" y="492761"/>
                  <a:pt x="1025145" y="440786"/>
                  <a:pt x="1035124" y="381326"/>
                </a:cubicBezTo>
                <a:cubicBezTo>
                  <a:pt x="1035956" y="377168"/>
                  <a:pt x="1037203" y="373426"/>
                  <a:pt x="1038866" y="369684"/>
                </a:cubicBezTo>
                <a:cubicBezTo>
                  <a:pt x="1040945" y="364694"/>
                  <a:pt x="1043024" y="358457"/>
                  <a:pt x="1049677" y="358457"/>
                </a:cubicBezTo>
                <a:cubicBezTo>
                  <a:pt x="1057577" y="358457"/>
                  <a:pt x="1060072" y="365526"/>
                  <a:pt x="1061320" y="371347"/>
                </a:cubicBezTo>
                <a:cubicBezTo>
                  <a:pt x="1063399" y="382158"/>
                  <a:pt x="1063814" y="393385"/>
                  <a:pt x="1065478" y="409185"/>
                </a:cubicBezTo>
                <a:cubicBezTo>
                  <a:pt x="1054667" y="454091"/>
                  <a:pt x="1053835" y="506066"/>
                  <a:pt x="1030550" y="552636"/>
                </a:cubicBezTo>
                <a:cubicBezTo>
                  <a:pt x="1029719" y="554299"/>
                  <a:pt x="1027224" y="557210"/>
                  <a:pt x="1028056" y="558041"/>
                </a:cubicBezTo>
                <a:cubicBezTo>
                  <a:pt x="1041361" y="582158"/>
                  <a:pt x="1017661" y="583821"/>
                  <a:pt x="1006434" y="592137"/>
                </a:cubicBezTo>
                <a:cubicBezTo>
                  <a:pt x="994376" y="601284"/>
                  <a:pt x="981902" y="610016"/>
                  <a:pt x="971507" y="621243"/>
                </a:cubicBezTo>
                <a:cubicBezTo>
                  <a:pt x="965270" y="627064"/>
                  <a:pt x="958201" y="634548"/>
                  <a:pt x="974002" y="637875"/>
                </a:cubicBezTo>
                <a:close/>
              </a:path>
            </a:pathLst>
          </a:custGeom>
          <a:solidFill>
            <a:schemeClr val="accent2"/>
          </a:solidFill>
          <a:ln w="414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96FE54D4-2391-4672-8E94-B380F30C7DE6}"/>
              </a:ext>
            </a:extLst>
          </p:cNvPr>
          <p:cNvSpPr/>
          <p:nvPr/>
        </p:nvSpPr>
        <p:spPr>
          <a:xfrm flipH="1">
            <a:off x="8486334" y="501228"/>
            <a:ext cx="2575837" cy="3574296"/>
          </a:xfrm>
          <a:custGeom>
            <a:avLst/>
            <a:gdLst>
              <a:gd name="connsiteX0" fmla="*/ 232847 w 2575837"/>
              <a:gd name="connsiteY0" fmla="*/ 1137886 h 3574296"/>
              <a:gd name="connsiteX1" fmla="*/ 197211 w 2575837"/>
              <a:gd name="connsiteY1" fmla="*/ 1147525 h 3574296"/>
              <a:gd name="connsiteX2" fmla="*/ 219595 w 2575837"/>
              <a:gd name="connsiteY2" fmla="*/ 1216661 h 3574296"/>
              <a:gd name="connsiteX3" fmla="*/ 221889 w 2575837"/>
              <a:gd name="connsiteY3" fmla="*/ 1215223 h 3574296"/>
              <a:gd name="connsiteX4" fmla="*/ 232847 w 2575837"/>
              <a:gd name="connsiteY4" fmla="*/ 1137886 h 3574296"/>
              <a:gd name="connsiteX5" fmla="*/ 816783 w 2575837"/>
              <a:gd name="connsiteY5" fmla="*/ 0 h 3574296"/>
              <a:gd name="connsiteX6" fmla="*/ 893905 w 2575837"/>
              <a:gd name="connsiteY6" fmla="*/ 0 h 3574296"/>
              <a:gd name="connsiteX7" fmla="*/ 1060819 w 2575837"/>
              <a:gd name="connsiteY7" fmla="*/ 154731 h 3574296"/>
              <a:gd name="connsiteX8" fmla="*/ 1073875 w 2575837"/>
              <a:gd name="connsiteY8" fmla="*/ 306404 h 3574296"/>
              <a:gd name="connsiteX9" fmla="*/ 1005925 w 2575837"/>
              <a:gd name="connsiteY9" fmla="*/ 385856 h 3574296"/>
              <a:gd name="connsiteX10" fmla="*/ 986269 w 2575837"/>
              <a:gd name="connsiteY10" fmla="*/ 418327 h 3574296"/>
              <a:gd name="connsiteX11" fmla="*/ 967243 w 2575837"/>
              <a:gd name="connsiteY11" fmla="*/ 440216 h 3574296"/>
              <a:gd name="connsiteX12" fmla="*/ 939432 w 2575837"/>
              <a:gd name="connsiteY12" fmla="*/ 459339 h 3574296"/>
              <a:gd name="connsiteX13" fmla="*/ 918610 w 2575837"/>
              <a:gd name="connsiteY13" fmla="*/ 469337 h 3574296"/>
              <a:gd name="connsiteX14" fmla="*/ 884441 w 2575837"/>
              <a:gd name="connsiteY14" fmla="*/ 488800 h 3574296"/>
              <a:gd name="connsiteX15" fmla="*/ 869783 w 2575837"/>
              <a:gd name="connsiteY15" fmla="*/ 499866 h 3574296"/>
              <a:gd name="connsiteX16" fmla="*/ 824549 w 2575837"/>
              <a:gd name="connsiteY16" fmla="*/ 507389 h 3574296"/>
              <a:gd name="connsiteX17" fmla="*/ 778925 w 2575837"/>
              <a:gd name="connsiteY17" fmla="*/ 500400 h 3574296"/>
              <a:gd name="connsiteX18" fmla="*/ 787759 w 2575837"/>
              <a:gd name="connsiteY18" fmla="*/ 618924 h 3574296"/>
              <a:gd name="connsiteX19" fmla="*/ 849350 w 2575837"/>
              <a:gd name="connsiteY19" fmla="*/ 669595 h 3574296"/>
              <a:gd name="connsiteX20" fmla="*/ 888421 w 2575837"/>
              <a:gd name="connsiteY20" fmla="*/ 726624 h 3574296"/>
              <a:gd name="connsiteX21" fmla="*/ 831781 w 2575837"/>
              <a:gd name="connsiteY21" fmla="*/ 705947 h 3574296"/>
              <a:gd name="connsiteX22" fmla="*/ 820569 w 2575837"/>
              <a:gd name="connsiteY22" fmla="*/ 770985 h 3574296"/>
              <a:gd name="connsiteX23" fmla="*/ 786205 w 2575837"/>
              <a:gd name="connsiteY23" fmla="*/ 785594 h 3574296"/>
              <a:gd name="connsiteX24" fmla="*/ 708063 w 2575837"/>
              <a:gd name="connsiteY24" fmla="*/ 747688 h 3574296"/>
              <a:gd name="connsiteX25" fmla="*/ 684039 w 2575837"/>
              <a:gd name="connsiteY25" fmla="*/ 674351 h 3574296"/>
              <a:gd name="connsiteX26" fmla="*/ 667324 w 2575837"/>
              <a:gd name="connsiteY26" fmla="*/ 655513 h 3574296"/>
              <a:gd name="connsiteX27" fmla="*/ 649379 w 2575837"/>
              <a:gd name="connsiteY27" fmla="*/ 641583 h 3574296"/>
              <a:gd name="connsiteX28" fmla="*/ 649415 w 2575837"/>
              <a:gd name="connsiteY28" fmla="*/ 642695 h 3574296"/>
              <a:gd name="connsiteX29" fmla="*/ 658553 w 2575837"/>
              <a:gd name="connsiteY29" fmla="*/ 910848 h 3574296"/>
              <a:gd name="connsiteX30" fmla="*/ 723574 w 2575837"/>
              <a:gd name="connsiteY30" fmla="*/ 1406356 h 3574296"/>
              <a:gd name="connsiteX31" fmla="*/ 770914 w 2575837"/>
              <a:gd name="connsiteY31" fmla="*/ 1470905 h 3574296"/>
              <a:gd name="connsiteX32" fmla="*/ 868091 w 2575837"/>
              <a:gd name="connsiteY32" fmla="*/ 1521637 h 3574296"/>
              <a:gd name="connsiteX33" fmla="*/ 1052016 w 2575837"/>
              <a:gd name="connsiteY33" fmla="*/ 1648817 h 3574296"/>
              <a:gd name="connsiteX34" fmla="*/ 1176701 w 2575837"/>
              <a:gd name="connsiteY34" fmla="*/ 1717653 h 3574296"/>
              <a:gd name="connsiteX35" fmla="*/ 1406175 w 2575837"/>
              <a:gd name="connsiteY35" fmla="*/ 1788152 h 3574296"/>
              <a:gd name="connsiteX36" fmla="*/ 1432276 w 2575837"/>
              <a:gd name="connsiteY36" fmla="*/ 1795893 h 3574296"/>
              <a:gd name="connsiteX37" fmla="*/ 1457738 w 2575837"/>
              <a:gd name="connsiteY37" fmla="*/ 1677989 h 3574296"/>
              <a:gd name="connsiteX38" fmla="*/ 1429078 w 2575837"/>
              <a:gd name="connsiteY38" fmla="*/ 1625722 h 3574296"/>
              <a:gd name="connsiteX39" fmla="*/ 1354036 w 2575837"/>
              <a:gd name="connsiteY39" fmla="*/ 1538782 h 3574296"/>
              <a:gd name="connsiteX40" fmla="*/ 1363057 w 2575837"/>
              <a:gd name="connsiteY40" fmla="*/ 1484404 h 3574296"/>
              <a:gd name="connsiteX41" fmla="*/ 1403808 w 2575837"/>
              <a:gd name="connsiteY41" fmla="*/ 1436807 h 3574296"/>
              <a:gd name="connsiteX42" fmla="*/ 1415579 w 2575837"/>
              <a:gd name="connsiteY42" fmla="*/ 1427531 h 3574296"/>
              <a:gd name="connsiteX43" fmla="*/ 1434260 w 2575837"/>
              <a:gd name="connsiteY43" fmla="*/ 1400342 h 3574296"/>
              <a:gd name="connsiteX44" fmla="*/ 1449997 w 2575837"/>
              <a:gd name="connsiteY44" fmla="*/ 1377568 h 3574296"/>
              <a:gd name="connsiteX45" fmla="*/ 1473859 w 2575837"/>
              <a:gd name="connsiteY45" fmla="*/ 1367524 h 3574296"/>
              <a:gd name="connsiteX46" fmla="*/ 1461576 w 2575837"/>
              <a:gd name="connsiteY46" fmla="*/ 1319735 h 3574296"/>
              <a:gd name="connsiteX47" fmla="*/ 1493947 w 2575837"/>
              <a:gd name="connsiteY47" fmla="*/ 1286149 h 3574296"/>
              <a:gd name="connsiteX48" fmla="*/ 1595090 w 2575837"/>
              <a:gd name="connsiteY48" fmla="*/ 1280135 h 3574296"/>
              <a:gd name="connsiteX49" fmla="*/ 1619144 w 2575837"/>
              <a:gd name="connsiteY49" fmla="*/ 1271051 h 3574296"/>
              <a:gd name="connsiteX50" fmla="*/ 1749075 w 2575837"/>
              <a:gd name="connsiteY50" fmla="*/ 1181360 h 3574296"/>
              <a:gd name="connsiteX51" fmla="*/ 1791937 w 2575837"/>
              <a:gd name="connsiteY51" fmla="*/ 1147645 h 3574296"/>
              <a:gd name="connsiteX52" fmla="*/ 1883996 w 2575837"/>
              <a:gd name="connsiteY52" fmla="*/ 1121224 h 3574296"/>
              <a:gd name="connsiteX53" fmla="*/ 2120315 w 2575837"/>
              <a:gd name="connsiteY53" fmla="*/ 1243286 h 3574296"/>
              <a:gd name="connsiteX54" fmla="*/ 2358298 w 2575837"/>
              <a:gd name="connsiteY54" fmla="*/ 1568849 h 3574296"/>
              <a:gd name="connsiteX55" fmla="*/ 2497122 w 2575837"/>
              <a:gd name="connsiteY55" fmla="*/ 1820523 h 3574296"/>
              <a:gd name="connsiteX56" fmla="*/ 2518873 w 2575837"/>
              <a:gd name="connsiteY56" fmla="*/ 1783738 h 3574296"/>
              <a:gd name="connsiteX57" fmla="*/ 2499872 w 2575837"/>
              <a:gd name="connsiteY57" fmla="*/ 1869399 h 3574296"/>
              <a:gd name="connsiteX58" fmla="*/ 2475498 w 2575837"/>
              <a:gd name="connsiteY58" fmla="*/ 1878291 h 3574296"/>
              <a:gd name="connsiteX59" fmla="*/ 2459633 w 2575837"/>
              <a:gd name="connsiteY59" fmla="*/ 1910726 h 3574296"/>
              <a:gd name="connsiteX60" fmla="*/ 2513883 w 2575837"/>
              <a:gd name="connsiteY60" fmla="*/ 1969326 h 3574296"/>
              <a:gd name="connsiteX61" fmla="*/ 2569604 w 2575837"/>
              <a:gd name="connsiteY61" fmla="*/ 2036499 h 3574296"/>
              <a:gd name="connsiteX62" fmla="*/ 2575809 w 2575837"/>
              <a:gd name="connsiteY62" fmla="*/ 2110708 h 3574296"/>
              <a:gd name="connsiteX63" fmla="*/ 2567045 w 2575837"/>
              <a:gd name="connsiteY63" fmla="*/ 2112116 h 3574296"/>
              <a:gd name="connsiteX64" fmla="*/ 2547597 w 2575837"/>
              <a:gd name="connsiteY64" fmla="*/ 2049229 h 3574296"/>
              <a:gd name="connsiteX65" fmla="*/ 2486886 w 2575837"/>
              <a:gd name="connsiteY65" fmla="*/ 2011613 h 3574296"/>
              <a:gd name="connsiteX66" fmla="*/ 2520536 w 2575837"/>
              <a:gd name="connsiteY66" fmla="*/ 2118001 h 3574296"/>
              <a:gd name="connsiteX67" fmla="*/ 2519320 w 2575837"/>
              <a:gd name="connsiteY67" fmla="*/ 2174042 h 3574296"/>
              <a:gd name="connsiteX68" fmla="*/ 2526294 w 2575837"/>
              <a:gd name="connsiteY68" fmla="*/ 2349587 h 3574296"/>
              <a:gd name="connsiteX69" fmla="*/ 2558153 w 2575837"/>
              <a:gd name="connsiteY69" fmla="*/ 2443053 h 3574296"/>
              <a:gd name="connsiteX70" fmla="*/ 2519896 w 2575837"/>
              <a:gd name="connsiteY70" fmla="*/ 2553088 h 3574296"/>
              <a:gd name="connsiteX71" fmla="*/ 2476394 w 2575837"/>
              <a:gd name="connsiteY71" fmla="*/ 2577014 h 3574296"/>
              <a:gd name="connsiteX72" fmla="*/ 2479913 w 2575837"/>
              <a:gd name="connsiteY72" fmla="*/ 2422645 h 3574296"/>
              <a:gd name="connsiteX73" fmla="*/ 2435963 w 2575837"/>
              <a:gd name="connsiteY73" fmla="*/ 2649880 h 3574296"/>
              <a:gd name="connsiteX74" fmla="*/ 2428925 w 2575837"/>
              <a:gd name="connsiteY74" fmla="*/ 2836300 h 3574296"/>
              <a:gd name="connsiteX75" fmla="*/ 2371925 w 2575837"/>
              <a:gd name="connsiteY75" fmla="*/ 2880250 h 3574296"/>
              <a:gd name="connsiteX76" fmla="*/ 2297331 w 2575837"/>
              <a:gd name="connsiteY76" fmla="*/ 2885048 h 3574296"/>
              <a:gd name="connsiteX77" fmla="*/ 2194333 w 2575837"/>
              <a:gd name="connsiteY77" fmla="*/ 3006918 h 3574296"/>
              <a:gd name="connsiteX78" fmla="*/ 2196764 w 2575837"/>
              <a:gd name="connsiteY78" fmla="*/ 3028798 h 3574296"/>
              <a:gd name="connsiteX79" fmla="*/ 2164074 w 2575837"/>
              <a:gd name="connsiteY79" fmla="*/ 2926887 h 3574296"/>
              <a:gd name="connsiteX80" fmla="*/ 2197596 w 2575837"/>
              <a:gd name="connsiteY80" fmla="*/ 2836748 h 3574296"/>
              <a:gd name="connsiteX81" fmla="*/ 2183394 w 2575837"/>
              <a:gd name="connsiteY81" fmla="*/ 2673423 h 3574296"/>
              <a:gd name="connsiteX82" fmla="*/ 2183458 w 2575837"/>
              <a:gd name="connsiteY82" fmla="*/ 2702339 h 3574296"/>
              <a:gd name="connsiteX83" fmla="*/ 2185313 w 2575837"/>
              <a:gd name="connsiteY83" fmla="*/ 2726393 h 3574296"/>
              <a:gd name="connsiteX84" fmla="*/ 2154413 w 2575837"/>
              <a:gd name="connsiteY84" fmla="*/ 2859394 h 3574296"/>
              <a:gd name="connsiteX85" fmla="*/ 2122491 w 2575837"/>
              <a:gd name="connsiteY85" fmla="*/ 2911917 h 3574296"/>
              <a:gd name="connsiteX86" fmla="*/ 2105857 w 2575837"/>
              <a:gd name="connsiteY86" fmla="*/ 3056754 h 3574296"/>
              <a:gd name="connsiteX87" fmla="*/ 2114558 w 2575837"/>
              <a:gd name="connsiteY87" fmla="*/ 3121239 h 3574296"/>
              <a:gd name="connsiteX88" fmla="*/ 2053591 w 2575837"/>
              <a:gd name="connsiteY88" fmla="*/ 3202167 h 3574296"/>
              <a:gd name="connsiteX89" fmla="*/ 2070096 w 2575837"/>
              <a:gd name="connsiteY89" fmla="*/ 3144334 h 3574296"/>
              <a:gd name="connsiteX90" fmla="*/ 2041756 w 2575837"/>
              <a:gd name="connsiteY90" fmla="*/ 3081256 h 3574296"/>
              <a:gd name="connsiteX91" fmla="*/ 1797503 w 2575837"/>
              <a:gd name="connsiteY91" fmla="*/ 3116250 h 3574296"/>
              <a:gd name="connsiteX92" fmla="*/ 1837039 w 2575837"/>
              <a:gd name="connsiteY92" fmla="*/ 3093091 h 3574296"/>
              <a:gd name="connsiteX93" fmla="*/ 1899861 w 2575837"/>
              <a:gd name="connsiteY93" fmla="*/ 2973076 h 3574296"/>
              <a:gd name="connsiteX94" fmla="*/ 1886619 w 2575837"/>
              <a:gd name="connsiteY94" fmla="*/ 2858563 h 3574296"/>
              <a:gd name="connsiteX95" fmla="*/ 1854760 w 2575837"/>
              <a:gd name="connsiteY95" fmla="*/ 3000649 h 3574296"/>
              <a:gd name="connsiteX96" fmla="*/ 1791298 w 2575837"/>
              <a:gd name="connsiteY96" fmla="*/ 2937379 h 3574296"/>
              <a:gd name="connsiteX97" fmla="*/ 1798079 w 2575837"/>
              <a:gd name="connsiteY97" fmla="*/ 3017282 h 3574296"/>
              <a:gd name="connsiteX98" fmla="*/ 1716192 w 2575837"/>
              <a:gd name="connsiteY98" fmla="*/ 3077353 h 3574296"/>
              <a:gd name="connsiteX99" fmla="*/ 1666996 w 2575837"/>
              <a:gd name="connsiteY99" fmla="*/ 3044791 h 3574296"/>
              <a:gd name="connsiteX100" fmla="*/ 1671731 w 2575837"/>
              <a:gd name="connsiteY100" fmla="*/ 3036410 h 3574296"/>
              <a:gd name="connsiteX101" fmla="*/ 1697640 w 2575837"/>
              <a:gd name="connsiteY101" fmla="*/ 3046646 h 3574296"/>
              <a:gd name="connsiteX102" fmla="*/ 1735768 w 2575837"/>
              <a:gd name="connsiteY102" fmla="*/ 3014595 h 3574296"/>
              <a:gd name="connsiteX103" fmla="*/ 1722142 w 2575837"/>
              <a:gd name="connsiteY103" fmla="*/ 2946463 h 3574296"/>
              <a:gd name="connsiteX104" fmla="*/ 1725469 w 2575837"/>
              <a:gd name="connsiteY104" fmla="*/ 2772006 h 3574296"/>
              <a:gd name="connsiteX105" fmla="*/ 1735449 w 2575837"/>
              <a:gd name="connsiteY105" fmla="*/ 2711807 h 3574296"/>
              <a:gd name="connsiteX106" fmla="*/ 1698855 w 2575837"/>
              <a:gd name="connsiteY106" fmla="*/ 2733622 h 3574296"/>
              <a:gd name="connsiteX107" fmla="*/ 1778311 w 2575837"/>
              <a:gd name="connsiteY107" fmla="*/ 2528777 h 3574296"/>
              <a:gd name="connsiteX108" fmla="*/ 1640255 w 2575837"/>
              <a:gd name="connsiteY108" fmla="*/ 2753262 h 3574296"/>
              <a:gd name="connsiteX109" fmla="*/ 1530412 w 2575837"/>
              <a:gd name="connsiteY109" fmla="*/ 2887863 h 3574296"/>
              <a:gd name="connsiteX110" fmla="*/ 1516466 w 2575837"/>
              <a:gd name="connsiteY110" fmla="*/ 2927975 h 3574296"/>
              <a:gd name="connsiteX111" fmla="*/ 1520049 w 2575837"/>
              <a:gd name="connsiteY111" fmla="*/ 3008198 h 3574296"/>
              <a:gd name="connsiteX112" fmla="*/ 1501560 w 2575837"/>
              <a:gd name="connsiteY112" fmla="*/ 3037818 h 3574296"/>
              <a:gd name="connsiteX113" fmla="*/ 1423448 w 2575837"/>
              <a:gd name="connsiteY113" fmla="*/ 3115482 h 3574296"/>
              <a:gd name="connsiteX114" fmla="*/ 1432916 w 2575837"/>
              <a:gd name="connsiteY114" fmla="*/ 3277784 h 3574296"/>
              <a:gd name="connsiteX115" fmla="*/ 1553143 w 2575837"/>
              <a:gd name="connsiteY115" fmla="*/ 3570299 h 3574296"/>
              <a:gd name="connsiteX116" fmla="*/ 1554047 w 2575837"/>
              <a:gd name="connsiteY116" fmla="*/ 3574296 h 3574296"/>
              <a:gd name="connsiteX117" fmla="*/ 587639 w 2575837"/>
              <a:gd name="connsiteY117" fmla="*/ 3574296 h 3574296"/>
              <a:gd name="connsiteX118" fmla="*/ 605094 w 2575837"/>
              <a:gd name="connsiteY118" fmla="*/ 3430297 h 3574296"/>
              <a:gd name="connsiteX119" fmla="*/ 610148 w 2575837"/>
              <a:gd name="connsiteY119" fmla="*/ 3280599 h 3574296"/>
              <a:gd name="connsiteX120" fmla="*/ 619488 w 2575837"/>
              <a:gd name="connsiteY120" fmla="*/ 3239783 h 3574296"/>
              <a:gd name="connsiteX121" fmla="*/ 744685 w 2575837"/>
              <a:gd name="connsiteY121" fmla="*/ 3038457 h 3574296"/>
              <a:gd name="connsiteX122" fmla="*/ 768995 w 2575837"/>
              <a:gd name="connsiteY122" fmla="*/ 2978386 h 3574296"/>
              <a:gd name="connsiteX123" fmla="*/ 806420 w 2575837"/>
              <a:gd name="connsiteY123" fmla="*/ 2852357 h 3574296"/>
              <a:gd name="connsiteX124" fmla="*/ 811026 w 2575837"/>
              <a:gd name="connsiteY124" fmla="*/ 2804505 h 3574296"/>
              <a:gd name="connsiteX125" fmla="*/ 820302 w 2575837"/>
              <a:gd name="connsiteY125" fmla="*/ 2670352 h 3574296"/>
              <a:gd name="connsiteX126" fmla="*/ 887091 w 2575837"/>
              <a:gd name="connsiteY126" fmla="*/ 2536326 h 3574296"/>
              <a:gd name="connsiteX127" fmla="*/ 897519 w 2575837"/>
              <a:gd name="connsiteY127" fmla="*/ 2482972 h 3574296"/>
              <a:gd name="connsiteX128" fmla="*/ 894064 w 2575837"/>
              <a:gd name="connsiteY128" fmla="*/ 2279791 h 3574296"/>
              <a:gd name="connsiteX129" fmla="*/ 954967 w 2575837"/>
              <a:gd name="connsiteY129" fmla="*/ 2167133 h 3574296"/>
              <a:gd name="connsiteX130" fmla="*/ 1076326 w 2575837"/>
              <a:gd name="connsiteY130" fmla="*/ 2089149 h 3574296"/>
              <a:gd name="connsiteX131" fmla="*/ 1105434 w 2575837"/>
              <a:gd name="connsiteY131" fmla="*/ 2069253 h 3574296"/>
              <a:gd name="connsiteX132" fmla="*/ 1087265 w 2575837"/>
              <a:gd name="connsiteY132" fmla="*/ 2056522 h 3574296"/>
              <a:gd name="connsiteX133" fmla="*/ 1032504 w 2575837"/>
              <a:gd name="connsiteY133" fmla="*/ 2028630 h 3574296"/>
              <a:gd name="connsiteX134" fmla="*/ 713466 w 2575837"/>
              <a:gd name="connsiteY134" fmla="*/ 1798835 h 3574296"/>
              <a:gd name="connsiteX135" fmla="*/ 502352 w 2575837"/>
              <a:gd name="connsiteY135" fmla="*/ 1605826 h 3574296"/>
              <a:gd name="connsiteX136" fmla="*/ 433900 w 2575837"/>
              <a:gd name="connsiteY136" fmla="*/ 1463164 h 3574296"/>
              <a:gd name="connsiteX137" fmla="*/ 421553 w 2575837"/>
              <a:gd name="connsiteY137" fmla="*/ 1142016 h 3574296"/>
              <a:gd name="connsiteX138" fmla="*/ 424068 w 2575837"/>
              <a:gd name="connsiteY138" fmla="*/ 1065330 h 3574296"/>
              <a:gd name="connsiteX139" fmla="*/ 377222 w 2575837"/>
              <a:gd name="connsiteY139" fmla="*/ 1112176 h 3574296"/>
              <a:gd name="connsiteX140" fmla="*/ 377028 w 2575837"/>
              <a:gd name="connsiteY140" fmla="*/ 1109207 h 3574296"/>
              <a:gd name="connsiteX141" fmla="*/ 370753 w 2575837"/>
              <a:gd name="connsiteY141" fmla="*/ 1118645 h 3574296"/>
              <a:gd name="connsiteX142" fmla="*/ 365795 w 2575837"/>
              <a:gd name="connsiteY142" fmla="*/ 1123603 h 3574296"/>
              <a:gd name="connsiteX143" fmla="*/ 365795 w 2575837"/>
              <a:gd name="connsiteY143" fmla="*/ 1126102 h 3574296"/>
              <a:gd name="connsiteX144" fmla="*/ 354060 w 2575837"/>
              <a:gd name="connsiteY144" fmla="*/ 1143755 h 3574296"/>
              <a:gd name="connsiteX145" fmla="*/ 344150 w 2575837"/>
              <a:gd name="connsiteY145" fmla="*/ 1169015 h 3574296"/>
              <a:gd name="connsiteX146" fmla="*/ 315781 w 2575837"/>
              <a:gd name="connsiteY146" fmla="*/ 1283893 h 3574296"/>
              <a:gd name="connsiteX147" fmla="*/ 315392 w 2575837"/>
              <a:gd name="connsiteY147" fmla="*/ 1321668 h 3574296"/>
              <a:gd name="connsiteX148" fmla="*/ 327983 w 2575837"/>
              <a:gd name="connsiteY148" fmla="*/ 1401647 h 3574296"/>
              <a:gd name="connsiteX149" fmla="*/ 332219 w 2575837"/>
              <a:gd name="connsiteY149" fmla="*/ 1420534 h 3574296"/>
              <a:gd name="connsiteX150" fmla="*/ 346909 w 2575837"/>
              <a:gd name="connsiteY150" fmla="*/ 1476574 h 3574296"/>
              <a:gd name="connsiteX151" fmla="*/ 334123 w 2575837"/>
              <a:gd name="connsiteY151" fmla="*/ 1486523 h 3574296"/>
              <a:gd name="connsiteX152" fmla="*/ 277345 w 2575837"/>
              <a:gd name="connsiteY152" fmla="*/ 1458698 h 3574296"/>
              <a:gd name="connsiteX153" fmla="*/ 271748 w 2575837"/>
              <a:gd name="connsiteY153" fmla="*/ 1453101 h 3574296"/>
              <a:gd name="connsiteX154" fmla="*/ 195151 w 2575837"/>
              <a:gd name="connsiteY154" fmla="*/ 1327847 h 3574296"/>
              <a:gd name="connsiteX155" fmla="*/ 198882 w 2575837"/>
              <a:gd name="connsiteY155" fmla="*/ 1277287 h 3574296"/>
              <a:gd name="connsiteX156" fmla="*/ 179373 w 2575837"/>
              <a:gd name="connsiteY156" fmla="*/ 1271846 h 3574296"/>
              <a:gd name="connsiteX157" fmla="*/ 156444 w 2575837"/>
              <a:gd name="connsiteY157" fmla="*/ 1261120 h 3574296"/>
              <a:gd name="connsiteX158" fmla="*/ 76620 w 2575837"/>
              <a:gd name="connsiteY158" fmla="*/ 1167694 h 3574296"/>
              <a:gd name="connsiteX159" fmla="*/ 53380 w 2575837"/>
              <a:gd name="connsiteY159" fmla="*/ 1125529 h 3574296"/>
              <a:gd name="connsiteX160" fmla="*/ 55557 w 2575837"/>
              <a:gd name="connsiteY160" fmla="*/ 1117212 h 3574296"/>
              <a:gd name="connsiteX161" fmla="*/ 96829 w 2575837"/>
              <a:gd name="connsiteY161" fmla="*/ 1090164 h 3574296"/>
              <a:gd name="connsiteX162" fmla="*/ 113773 w 2575837"/>
              <a:gd name="connsiteY162" fmla="*/ 1084995 h 3574296"/>
              <a:gd name="connsiteX163" fmla="*/ 195462 w 2575837"/>
              <a:gd name="connsiteY163" fmla="*/ 1041158 h 3574296"/>
              <a:gd name="connsiteX164" fmla="*/ 176264 w 2575837"/>
              <a:gd name="connsiteY164" fmla="*/ 1022733 h 3574296"/>
              <a:gd name="connsiteX165" fmla="*/ 104090 w 2575837"/>
              <a:gd name="connsiteY165" fmla="*/ 1022733 h 3574296"/>
              <a:gd name="connsiteX166" fmla="*/ 76230 w 2575837"/>
              <a:gd name="connsiteY166" fmla="*/ 995995 h 3574296"/>
              <a:gd name="connsiteX167" fmla="*/ 43711 w 2575837"/>
              <a:gd name="connsiteY167" fmla="*/ 971727 h 3574296"/>
              <a:gd name="connsiteX168" fmla="*/ 4640 w 2575837"/>
              <a:gd name="connsiteY168" fmla="*/ 857184 h 3574296"/>
              <a:gd name="connsiteX169" fmla="*/ 13085 w 2575837"/>
              <a:gd name="connsiteY169" fmla="*/ 795204 h 3574296"/>
              <a:gd name="connsiteX170" fmla="*/ 79094 w 2575837"/>
              <a:gd name="connsiteY170" fmla="*/ 615915 h 3574296"/>
              <a:gd name="connsiteX171" fmla="*/ 108360 w 2575837"/>
              <a:gd name="connsiteY171" fmla="*/ 582182 h 3574296"/>
              <a:gd name="connsiteX172" fmla="*/ 163011 w 2575837"/>
              <a:gd name="connsiteY172" fmla="*/ 561603 h 3574296"/>
              <a:gd name="connsiteX173" fmla="*/ 184852 w 2575837"/>
              <a:gd name="connsiteY173" fmla="*/ 555536 h 3574296"/>
              <a:gd name="connsiteX174" fmla="*/ 249647 w 2575837"/>
              <a:gd name="connsiteY174" fmla="*/ 500158 h 3574296"/>
              <a:gd name="connsiteX175" fmla="*/ 255083 w 2575837"/>
              <a:gd name="connsiteY175" fmla="*/ 480500 h 3574296"/>
              <a:gd name="connsiteX176" fmla="*/ 273963 w 2575837"/>
              <a:gd name="connsiteY176" fmla="*/ 460892 h 3574296"/>
              <a:gd name="connsiteX177" fmla="*/ 337399 w 2575837"/>
              <a:gd name="connsiteY177" fmla="*/ 407067 h 3574296"/>
              <a:gd name="connsiteX178" fmla="*/ 367927 w 2575837"/>
              <a:gd name="connsiteY178" fmla="*/ 385613 h 3574296"/>
              <a:gd name="connsiteX179" fmla="*/ 394913 w 2575837"/>
              <a:gd name="connsiteY179" fmla="*/ 370083 h 3574296"/>
              <a:gd name="connsiteX180" fmla="*/ 436945 w 2575837"/>
              <a:gd name="connsiteY180" fmla="*/ 339311 h 3574296"/>
              <a:gd name="connsiteX181" fmla="*/ 438256 w 2575837"/>
              <a:gd name="connsiteY181" fmla="*/ 325721 h 3574296"/>
              <a:gd name="connsiteX182" fmla="*/ 466843 w 2575837"/>
              <a:gd name="connsiteY182" fmla="*/ 309947 h 3574296"/>
              <a:gd name="connsiteX183" fmla="*/ 513777 w 2575837"/>
              <a:gd name="connsiteY183" fmla="*/ 309122 h 3574296"/>
              <a:gd name="connsiteX184" fmla="*/ 587113 w 2575837"/>
              <a:gd name="connsiteY184" fmla="*/ 270051 h 3574296"/>
              <a:gd name="connsiteX185" fmla="*/ 646423 w 2575837"/>
              <a:gd name="connsiteY185" fmla="*/ 244182 h 3574296"/>
              <a:gd name="connsiteX186" fmla="*/ 653316 w 2575837"/>
              <a:gd name="connsiteY186" fmla="*/ 174970 h 3574296"/>
              <a:gd name="connsiteX187" fmla="*/ 697483 w 2575837"/>
              <a:gd name="connsiteY187" fmla="*/ 84355 h 3574296"/>
              <a:gd name="connsiteX188" fmla="*/ 816783 w 2575837"/>
              <a:gd name="connsiteY188" fmla="*/ 0 h 357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2575837" h="3574296">
                <a:moveTo>
                  <a:pt x="232847" y="1137886"/>
                </a:moveTo>
                <a:cubicBezTo>
                  <a:pt x="220412" y="1141229"/>
                  <a:pt x="210152" y="1143988"/>
                  <a:pt x="197211" y="1147525"/>
                </a:cubicBezTo>
                <a:cubicBezTo>
                  <a:pt x="205139" y="1172008"/>
                  <a:pt x="212367" y="1194315"/>
                  <a:pt x="219595" y="1216661"/>
                </a:cubicBezTo>
                <a:cubicBezTo>
                  <a:pt x="220373" y="1216195"/>
                  <a:pt x="221111" y="1215689"/>
                  <a:pt x="221889" y="1215223"/>
                </a:cubicBezTo>
                <a:cubicBezTo>
                  <a:pt x="225464" y="1189963"/>
                  <a:pt x="229039" y="1164663"/>
                  <a:pt x="232847" y="1137886"/>
                </a:cubicBezTo>
                <a:close/>
                <a:moveTo>
                  <a:pt x="816783" y="0"/>
                </a:moveTo>
                <a:cubicBezTo>
                  <a:pt x="842507" y="0"/>
                  <a:pt x="868182" y="0"/>
                  <a:pt x="893905" y="0"/>
                </a:cubicBezTo>
                <a:cubicBezTo>
                  <a:pt x="977775" y="20919"/>
                  <a:pt x="1024612" y="84743"/>
                  <a:pt x="1060819" y="154731"/>
                </a:cubicBezTo>
                <a:cubicBezTo>
                  <a:pt x="1084602" y="200694"/>
                  <a:pt x="1083242" y="255830"/>
                  <a:pt x="1073875" y="306404"/>
                </a:cubicBezTo>
                <a:cubicBezTo>
                  <a:pt x="1067226" y="342320"/>
                  <a:pt x="1038444" y="368675"/>
                  <a:pt x="1005925" y="385856"/>
                </a:cubicBezTo>
                <a:cubicBezTo>
                  <a:pt x="990831" y="393816"/>
                  <a:pt x="983453" y="402213"/>
                  <a:pt x="986269" y="418327"/>
                </a:cubicBezTo>
                <a:cubicBezTo>
                  <a:pt x="989035" y="434149"/>
                  <a:pt x="980250" y="439246"/>
                  <a:pt x="967243" y="440216"/>
                </a:cubicBezTo>
                <a:cubicBezTo>
                  <a:pt x="953944" y="441187"/>
                  <a:pt x="945305" y="446138"/>
                  <a:pt x="939432" y="459339"/>
                </a:cubicBezTo>
                <a:cubicBezTo>
                  <a:pt x="936957" y="464872"/>
                  <a:pt x="925696" y="469580"/>
                  <a:pt x="918610" y="469337"/>
                </a:cubicBezTo>
                <a:cubicBezTo>
                  <a:pt x="902351" y="468852"/>
                  <a:pt x="891576" y="473657"/>
                  <a:pt x="884441" y="488800"/>
                </a:cubicBezTo>
                <a:cubicBezTo>
                  <a:pt x="882063" y="493799"/>
                  <a:pt x="875365" y="498459"/>
                  <a:pt x="869783" y="499866"/>
                </a:cubicBezTo>
                <a:cubicBezTo>
                  <a:pt x="854932" y="503555"/>
                  <a:pt x="839643" y="507341"/>
                  <a:pt x="824549" y="507389"/>
                </a:cubicBezTo>
                <a:cubicBezTo>
                  <a:pt x="809697" y="507486"/>
                  <a:pt x="794845" y="503021"/>
                  <a:pt x="778925" y="500400"/>
                </a:cubicBezTo>
                <a:cubicBezTo>
                  <a:pt x="765287" y="541073"/>
                  <a:pt x="757716" y="582716"/>
                  <a:pt x="787759" y="618924"/>
                </a:cubicBezTo>
                <a:cubicBezTo>
                  <a:pt x="804552" y="639163"/>
                  <a:pt x="826053" y="657946"/>
                  <a:pt x="849350" y="669595"/>
                </a:cubicBezTo>
                <a:cubicBezTo>
                  <a:pt x="873278" y="681583"/>
                  <a:pt x="883374" y="697987"/>
                  <a:pt x="888421" y="726624"/>
                </a:cubicBezTo>
                <a:cubicBezTo>
                  <a:pt x="867648" y="719052"/>
                  <a:pt x="849690" y="712452"/>
                  <a:pt x="831781" y="705947"/>
                </a:cubicBezTo>
                <a:cubicBezTo>
                  <a:pt x="827558" y="730361"/>
                  <a:pt x="823966" y="750649"/>
                  <a:pt x="820569" y="770985"/>
                </a:cubicBezTo>
                <a:cubicBezTo>
                  <a:pt x="816249" y="797097"/>
                  <a:pt x="807416" y="800931"/>
                  <a:pt x="786205" y="785594"/>
                </a:cubicBezTo>
                <a:cubicBezTo>
                  <a:pt x="752716" y="808600"/>
                  <a:pt x="710199" y="790205"/>
                  <a:pt x="708063" y="747688"/>
                </a:cubicBezTo>
                <a:cubicBezTo>
                  <a:pt x="706656" y="719732"/>
                  <a:pt x="694280" y="697406"/>
                  <a:pt x="684039" y="674351"/>
                </a:cubicBezTo>
                <a:cubicBezTo>
                  <a:pt x="680836" y="667144"/>
                  <a:pt x="674635" y="661271"/>
                  <a:pt x="667324" y="655513"/>
                </a:cubicBezTo>
                <a:lnTo>
                  <a:pt x="649379" y="641583"/>
                </a:lnTo>
                <a:lnTo>
                  <a:pt x="649415" y="642695"/>
                </a:lnTo>
                <a:cubicBezTo>
                  <a:pt x="652461" y="732079"/>
                  <a:pt x="658186" y="877721"/>
                  <a:pt x="658553" y="910848"/>
                </a:cubicBezTo>
                <a:cubicBezTo>
                  <a:pt x="650684" y="1081723"/>
                  <a:pt x="704847" y="1313013"/>
                  <a:pt x="723574" y="1406356"/>
                </a:cubicBezTo>
                <a:cubicBezTo>
                  <a:pt x="742301" y="1499699"/>
                  <a:pt x="742638" y="1457599"/>
                  <a:pt x="770914" y="1470905"/>
                </a:cubicBezTo>
                <a:cubicBezTo>
                  <a:pt x="803925" y="1486451"/>
                  <a:pt x="835272" y="1505515"/>
                  <a:pt x="868091" y="1521637"/>
                </a:cubicBezTo>
                <a:cubicBezTo>
                  <a:pt x="935775" y="1554903"/>
                  <a:pt x="998150" y="1595271"/>
                  <a:pt x="1052016" y="1648817"/>
                </a:cubicBezTo>
                <a:cubicBezTo>
                  <a:pt x="1086689" y="1683235"/>
                  <a:pt x="1128656" y="1704666"/>
                  <a:pt x="1176701" y="1717653"/>
                </a:cubicBezTo>
                <a:cubicBezTo>
                  <a:pt x="1253917" y="1738508"/>
                  <a:pt x="1329726" y="1764418"/>
                  <a:pt x="1406175" y="1788152"/>
                </a:cubicBezTo>
                <a:cubicBezTo>
                  <a:pt x="1413660" y="1790455"/>
                  <a:pt x="1421273" y="1792630"/>
                  <a:pt x="1432276" y="1795893"/>
                </a:cubicBezTo>
                <a:cubicBezTo>
                  <a:pt x="1441681" y="1755525"/>
                  <a:pt x="1454667" y="1717141"/>
                  <a:pt x="1457738" y="1677989"/>
                </a:cubicBezTo>
                <a:cubicBezTo>
                  <a:pt x="1459017" y="1661292"/>
                  <a:pt x="1441489" y="1641396"/>
                  <a:pt x="1429078" y="1625722"/>
                </a:cubicBezTo>
                <a:cubicBezTo>
                  <a:pt x="1405279" y="1595782"/>
                  <a:pt x="1378154" y="1568529"/>
                  <a:pt x="1354036" y="1538782"/>
                </a:cubicBezTo>
                <a:cubicBezTo>
                  <a:pt x="1334268" y="1514344"/>
                  <a:pt x="1337339" y="1502509"/>
                  <a:pt x="1363057" y="1484404"/>
                </a:cubicBezTo>
                <a:cubicBezTo>
                  <a:pt x="1380585" y="1472121"/>
                  <a:pt x="1404896" y="1465787"/>
                  <a:pt x="1403808" y="1436807"/>
                </a:cubicBezTo>
                <a:cubicBezTo>
                  <a:pt x="1403680" y="1433800"/>
                  <a:pt x="1410973" y="1428939"/>
                  <a:pt x="1415579" y="1427531"/>
                </a:cubicBezTo>
                <a:cubicBezTo>
                  <a:pt x="1429525" y="1423309"/>
                  <a:pt x="1434899" y="1415952"/>
                  <a:pt x="1434260" y="1400342"/>
                </a:cubicBezTo>
                <a:cubicBezTo>
                  <a:pt x="1433940" y="1392793"/>
                  <a:pt x="1442960" y="1383389"/>
                  <a:pt x="1449997" y="1377568"/>
                </a:cubicBezTo>
                <a:cubicBezTo>
                  <a:pt x="1456331" y="1372322"/>
                  <a:pt x="1465735" y="1370722"/>
                  <a:pt x="1473859" y="1367524"/>
                </a:cubicBezTo>
                <a:cubicBezTo>
                  <a:pt x="1469253" y="1350123"/>
                  <a:pt x="1463176" y="1335153"/>
                  <a:pt x="1461576" y="1319735"/>
                </a:cubicBezTo>
                <a:cubicBezTo>
                  <a:pt x="1459017" y="1294273"/>
                  <a:pt x="1467974" y="1287044"/>
                  <a:pt x="1493947" y="1286149"/>
                </a:cubicBezTo>
                <a:cubicBezTo>
                  <a:pt x="1527725" y="1284997"/>
                  <a:pt x="1561440" y="1282950"/>
                  <a:pt x="1595090" y="1280135"/>
                </a:cubicBezTo>
                <a:cubicBezTo>
                  <a:pt x="1603470" y="1279431"/>
                  <a:pt x="1615562" y="1276937"/>
                  <a:pt x="1619144" y="1271051"/>
                </a:cubicBezTo>
                <a:cubicBezTo>
                  <a:pt x="1649276" y="1221343"/>
                  <a:pt x="1703078" y="1207397"/>
                  <a:pt x="1749075" y="1181360"/>
                </a:cubicBezTo>
                <a:cubicBezTo>
                  <a:pt x="1764748" y="1172467"/>
                  <a:pt x="1780486" y="1161272"/>
                  <a:pt x="1791937" y="1147645"/>
                </a:cubicBezTo>
                <a:cubicBezTo>
                  <a:pt x="1817399" y="1117322"/>
                  <a:pt x="1851369" y="1109709"/>
                  <a:pt x="1883996" y="1121224"/>
                </a:cubicBezTo>
                <a:cubicBezTo>
                  <a:pt x="1968057" y="1150844"/>
                  <a:pt x="2055062" y="1176562"/>
                  <a:pt x="2120315" y="1243286"/>
                </a:cubicBezTo>
                <a:cubicBezTo>
                  <a:pt x="2215253" y="1340335"/>
                  <a:pt x="2288503" y="1453632"/>
                  <a:pt x="2358298" y="1568849"/>
                </a:cubicBezTo>
                <a:cubicBezTo>
                  <a:pt x="2407110" y="1649457"/>
                  <a:pt x="2449653" y="1733838"/>
                  <a:pt x="2497122" y="1820523"/>
                </a:cubicBezTo>
                <a:lnTo>
                  <a:pt x="2518873" y="1783738"/>
                </a:lnTo>
                <a:cubicBezTo>
                  <a:pt x="2515994" y="1813038"/>
                  <a:pt x="2534354" y="1847264"/>
                  <a:pt x="2499872" y="1869399"/>
                </a:cubicBezTo>
                <a:cubicBezTo>
                  <a:pt x="2492707" y="1874005"/>
                  <a:pt x="2483879" y="1877332"/>
                  <a:pt x="2475498" y="1878291"/>
                </a:cubicBezTo>
                <a:cubicBezTo>
                  <a:pt x="2451636" y="1880978"/>
                  <a:pt x="2444727" y="1892365"/>
                  <a:pt x="2459633" y="1910726"/>
                </a:cubicBezTo>
                <a:cubicBezTo>
                  <a:pt x="2476394" y="1931326"/>
                  <a:pt x="2496098" y="1949558"/>
                  <a:pt x="2513883" y="1969326"/>
                </a:cubicBezTo>
                <a:cubicBezTo>
                  <a:pt x="2533395" y="1991141"/>
                  <a:pt x="2557705" y="2010973"/>
                  <a:pt x="2569604" y="2036499"/>
                </a:cubicBezTo>
                <a:cubicBezTo>
                  <a:pt x="2579456" y="2057610"/>
                  <a:pt x="2574274" y="2085694"/>
                  <a:pt x="2575809" y="2110708"/>
                </a:cubicBezTo>
                <a:lnTo>
                  <a:pt x="2567045" y="2112116"/>
                </a:lnTo>
                <a:cubicBezTo>
                  <a:pt x="2561031" y="2090812"/>
                  <a:pt x="2560072" y="2065543"/>
                  <a:pt x="2547597" y="2049229"/>
                </a:cubicBezTo>
                <a:cubicBezTo>
                  <a:pt x="2535250" y="2033108"/>
                  <a:pt x="2511196" y="2025879"/>
                  <a:pt x="2486886" y="2011613"/>
                </a:cubicBezTo>
                <a:cubicBezTo>
                  <a:pt x="2499744" y="2051277"/>
                  <a:pt x="2512539" y="2084031"/>
                  <a:pt x="2520536" y="2118001"/>
                </a:cubicBezTo>
                <a:cubicBezTo>
                  <a:pt x="2524758" y="2135786"/>
                  <a:pt x="2525654" y="2157473"/>
                  <a:pt x="2519320" y="2174042"/>
                </a:cubicBezTo>
                <a:cubicBezTo>
                  <a:pt x="2496226" y="2234242"/>
                  <a:pt x="2492643" y="2290923"/>
                  <a:pt x="2526294" y="2349587"/>
                </a:cubicBezTo>
                <a:cubicBezTo>
                  <a:pt x="2542351" y="2377607"/>
                  <a:pt x="2548493" y="2411513"/>
                  <a:pt x="2558153" y="2443053"/>
                </a:cubicBezTo>
                <a:cubicBezTo>
                  <a:pt x="2569604" y="2480413"/>
                  <a:pt x="2551371" y="2531656"/>
                  <a:pt x="2519896" y="2553088"/>
                </a:cubicBezTo>
                <a:cubicBezTo>
                  <a:pt x="2507037" y="2561852"/>
                  <a:pt x="2493859" y="2570105"/>
                  <a:pt x="2476394" y="2577014"/>
                </a:cubicBezTo>
                <a:cubicBezTo>
                  <a:pt x="2525846" y="2527242"/>
                  <a:pt x="2519001" y="2477342"/>
                  <a:pt x="2479913" y="2422645"/>
                </a:cubicBezTo>
                <a:cubicBezTo>
                  <a:pt x="2469421" y="2501269"/>
                  <a:pt x="2422208" y="2566266"/>
                  <a:pt x="2435963" y="2649880"/>
                </a:cubicBezTo>
                <a:cubicBezTo>
                  <a:pt x="2445878" y="2710016"/>
                  <a:pt x="2432956" y="2774053"/>
                  <a:pt x="2428925" y="2836300"/>
                </a:cubicBezTo>
                <a:cubicBezTo>
                  <a:pt x="2427518" y="2857731"/>
                  <a:pt x="2402696" y="2876348"/>
                  <a:pt x="2371925" y="2880250"/>
                </a:cubicBezTo>
                <a:cubicBezTo>
                  <a:pt x="2347231" y="2883385"/>
                  <a:pt x="2321961" y="2886839"/>
                  <a:pt x="2297331" y="2885048"/>
                </a:cubicBezTo>
                <a:cubicBezTo>
                  <a:pt x="2233293" y="2880378"/>
                  <a:pt x="2177380" y="2937123"/>
                  <a:pt x="2194333" y="3006918"/>
                </a:cubicBezTo>
                <a:cubicBezTo>
                  <a:pt x="2195996" y="3013635"/>
                  <a:pt x="2195933" y="3020801"/>
                  <a:pt x="2196764" y="3028798"/>
                </a:cubicBezTo>
                <a:cubicBezTo>
                  <a:pt x="2159276" y="2999945"/>
                  <a:pt x="2149232" y="2967638"/>
                  <a:pt x="2164074" y="2926887"/>
                </a:cubicBezTo>
                <a:cubicBezTo>
                  <a:pt x="2175077" y="2896755"/>
                  <a:pt x="2183522" y="2865344"/>
                  <a:pt x="2197596" y="2836748"/>
                </a:cubicBezTo>
                <a:cubicBezTo>
                  <a:pt x="2224657" y="2781922"/>
                  <a:pt x="2211862" y="2731575"/>
                  <a:pt x="2183394" y="2673423"/>
                </a:cubicBezTo>
                <a:cubicBezTo>
                  <a:pt x="2183394" y="2688136"/>
                  <a:pt x="2183138" y="2695238"/>
                  <a:pt x="2183458" y="2702339"/>
                </a:cubicBezTo>
                <a:cubicBezTo>
                  <a:pt x="2183841" y="2710335"/>
                  <a:pt x="2185185" y="2718332"/>
                  <a:pt x="2185313" y="2726393"/>
                </a:cubicBezTo>
                <a:cubicBezTo>
                  <a:pt x="2186145" y="2773286"/>
                  <a:pt x="2182562" y="2818963"/>
                  <a:pt x="2154413" y="2859394"/>
                </a:cubicBezTo>
                <a:cubicBezTo>
                  <a:pt x="2142706" y="2876156"/>
                  <a:pt x="2135285" y="2896179"/>
                  <a:pt x="2122491" y="2911917"/>
                </a:cubicBezTo>
                <a:cubicBezTo>
                  <a:pt x="2085578" y="2957211"/>
                  <a:pt x="2086857" y="3004871"/>
                  <a:pt x="2105857" y="3056754"/>
                </a:cubicBezTo>
                <a:cubicBezTo>
                  <a:pt x="2113150" y="3076714"/>
                  <a:pt x="2114942" y="3099680"/>
                  <a:pt x="2114558" y="3121239"/>
                </a:cubicBezTo>
                <a:cubicBezTo>
                  <a:pt x="2113726" y="3162567"/>
                  <a:pt x="2086665" y="3186045"/>
                  <a:pt x="2053591" y="3202167"/>
                </a:cubicBezTo>
                <a:cubicBezTo>
                  <a:pt x="2059540" y="3183294"/>
                  <a:pt x="2071951" y="3163143"/>
                  <a:pt x="2070096" y="3144334"/>
                </a:cubicBezTo>
                <a:cubicBezTo>
                  <a:pt x="2068113" y="3123863"/>
                  <a:pt x="2052887" y="3104606"/>
                  <a:pt x="2041756" y="3081256"/>
                </a:cubicBezTo>
                <a:cubicBezTo>
                  <a:pt x="1969273" y="3158281"/>
                  <a:pt x="1890201" y="3166661"/>
                  <a:pt x="1797503" y="3116250"/>
                </a:cubicBezTo>
                <a:cubicBezTo>
                  <a:pt x="1813369" y="3106909"/>
                  <a:pt x="1824692" y="3098977"/>
                  <a:pt x="1837039" y="3093091"/>
                </a:cubicBezTo>
                <a:cubicBezTo>
                  <a:pt x="1888218" y="3068717"/>
                  <a:pt x="1906131" y="3027326"/>
                  <a:pt x="1899861" y="2973076"/>
                </a:cubicBezTo>
                <a:lnTo>
                  <a:pt x="1886619" y="2858563"/>
                </a:lnTo>
                <a:lnTo>
                  <a:pt x="1854760" y="3000649"/>
                </a:lnTo>
                <a:cubicBezTo>
                  <a:pt x="1841965" y="2965143"/>
                  <a:pt x="1827635" y="2940386"/>
                  <a:pt x="1791298" y="2937379"/>
                </a:cubicBezTo>
                <a:cubicBezTo>
                  <a:pt x="1793601" y="2964439"/>
                  <a:pt x="1796544" y="2990861"/>
                  <a:pt x="1798079" y="3017282"/>
                </a:cubicBezTo>
                <a:cubicBezTo>
                  <a:pt x="1800702" y="3061936"/>
                  <a:pt x="1756368" y="3095138"/>
                  <a:pt x="1716192" y="3077353"/>
                </a:cubicBezTo>
                <a:cubicBezTo>
                  <a:pt x="1698472" y="3069485"/>
                  <a:pt x="1683310" y="3055794"/>
                  <a:pt x="1666996" y="3044791"/>
                </a:cubicBezTo>
                <a:cubicBezTo>
                  <a:pt x="1668596" y="3041976"/>
                  <a:pt x="1670131" y="3039225"/>
                  <a:pt x="1671731" y="3036410"/>
                </a:cubicBezTo>
                <a:cubicBezTo>
                  <a:pt x="1680367" y="3039865"/>
                  <a:pt x="1688940" y="3043511"/>
                  <a:pt x="1697640" y="3046646"/>
                </a:cubicBezTo>
                <a:cubicBezTo>
                  <a:pt x="1722078" y="3055475"/>
                  <a:pt x="1739991" y="3040761"/>
                  <a:pt x="1735768" y="3014595"/>
                </a:cubicBezTo>
                <a:cubicBezTo>
                  <a:pt x="1732058" y="2991692"/>
                  <a:pt x="1729371" y="2968278"/>
                  <a:pt x="1722142" y="2946463"/>
                </a:cubicBezTo>
                <a:cubicBezTo>
                  <a:pt x="1702694" y="2887543"/>
                  <a:pt x="1714529" y="2829967"/>
                  <a:pt x="1725469" y="2772006"/>
                </a:cubicBezTo>
                <a:cubicBezTo>
                  <a:pt x="1728923" y="2753838"/>
                  <a:pt x="1731546" y="2735541"/>
                  <a:pt x="1735449" y="2711807"/>
                </a:cubicBezTo>
                <a:lnTo>
                  <a:pt x="1698855" y="2733622"/>
                </a:lnTo>
                <a:lnTo>
                  <a:pt x="1778311" y="2528777"/>
                </a:lnTo>
                <a:cubicBezTo>
                  <a:pt x="1729883" y="2608297"/>
                  <a:pt x="1688044" y="2682827"/>
                  <a:pt x="1640255" y="2753262"/>
                </a:cubicBezTo>
                <a:cubicBezTo>
                  <a:pt x="1607885" y="2800986"/>
                  <a:pt x="1566238" y="2842314"/>
                  <a:pt x="1530412" y="2887863"/>
                </a:cubicBezTo>
                <a:cubicBezTo>
                  <a:pt x="1522032" y="2898482"/>
                  <a:pt x="1517042" y="2914284"/>
                  <a:pt x="1516466" y="2927975"/>
                </a:cubicBezTo>
                <a:cubicBezTo>
                  <a:pt x="1515314" y="2954652"/>
                  <a:pt x="1517617" y="2981521"/>
                  <a:pt x="1520049" y="3008198"/>
                </a:cubicBezTo>
                <a:cubicBezTo>
                  <a:pt x="1521456" y="3023871"/>
                  <a:pt x="1518001" y="3035067"/>
                  <a:pt x="1501560" y="3037818"/>
                </a:cubicBezTo>
                <a:cubicBezTo>
                  <a:pt x="1456586" y="3045238"/>
                  <a:pt x="1442640" y="3079529"/>
                  <a:pt x="1423448" y="3115482"/>
                </a:cubicBezTo>
                <a:cubicBezTo>
                  <a:pt x="1392101" y="3174210"/>
                  <a:pt x="1390949" y="3222510"/>
                  <a:pt x="1432916" y="3277784"/>
                </a:cubicBezTo>
                <a:cubicBezTo>
                  <a:pt x="1499225" y="3365060"/>
                  <a:pt x="1528973" y="3466730"/>
                  <a:pt x="1553143" y="3570299"/>
                </a:cubicBezTo>
                <a:lnTo>
                  <a:pt x="1554047" y="3574296"/>
                </a:lnTo>
                <a:lnTo>
                  <a:pt x="587639" y="3574296"/>
                </a:lnTo>
                <a:lnTo>
                  <a:pt x="605094" y="3430297"/>
                </a:lnTo>
                <a:cubicBezTo>
                  <a:pt x="610084" y="3380718"/>
                  <a:pt x="607845" y="3330498"/>
                  <a:pt x="610148" y="3280599"/>
                </a:cubicBezTo>
                <a:cubicBezTo>
                  <a:pt x="610788" y="3266844"/>
                  <a:pt x="614690" y="3252770"/>
                  <a:pt x="619488" y="3239783"/>
                </a:cubicBezTo>
                <a:cubicBezTo>
                  <a:pt x="647509" y="3164230"/>
                  <a:pt x="691587" y="3098337"/>
                  <a:pt x="744685" y="3038457"/>
                </a:cubicBezTo>
                <a:cubicBezTo>
                  <a:pt x="760295" y="3020864"/>
                  <a:pt x="768931" y="3001736"/>
                  <a:pt x="768995" y="2978386"/>
                </a:cubicBezTo>
                <a:cubicBezTo>
                  <a:pt x="769123" y="2932709"/>
                  <a:pt x="779679" y="2890102"/>
                  <a:pt x="806420" y="2852357"/>
                </a:cubicBezTo>
                <a:cubicBezTo>
                  <a:pt x="817168" y="2837195"/>
                  <a:pt x="816144" y="2822098"/>
                  <a:pt x="811026" y="2804505"/>
                </a:cubicBezTo>
                <a:cubicBezTo>
                  <a:pt x="797719" y="2759083"/>
                  <a:pt x="795480" y="2714430"/>
                  <a:pt x="820302" y="2670352"/>
                </a:cubicBezTo>
                <a:cubicBezTo>
                  <a:pt x="844740" y="2626850"/>
                  <a:pt x="866555" y="2581812"/>
                  <a:pt x="887091" y="2536326"/>
                </a:cubicBezTo>
                <a:cubicBezTo>
                  <a:pt x="894384" y="2520205"/>
                  <a:pt x="897519" y="2500885"/>
                  <a:pt x="897519" y="2482972"/>
                </a:cubicBezTo>
                <a:cubicBezTo>
                  <a:pt x="897519" y="2415224"/>
                  <a:pt x="895855" y="2347540"/>
                  <a:pt x="894064" y="2279791"/>
                </a:cubicBezTo>
                <a:cubicBezTo>
                  <a:pt x="892721" y="2230147"/>
                  <a:pt x="917734" y="2194194"/>
                  <a:pt x="954967" y="2167133"/>
                </a:cubicBezTo>
                <a:cubicBezTo>
                  <a:pt x="993800" y="2138921"/>
                  <a:pt x="1035766" y="2115058"/>
                  <a:pt x="1076326" y="2089149"/>
                </a:cubicBezTo>
                <a:cubicBezTo>
                  <a:pt x="1085282" y="2083455"/>
                  <a:pt x="1093855" y="2077186"/>
                  <a:pt x="1105434" y="2069253"/>
                </a:cubicBezTo>
                <a:cubicBezTo>
                  <a:pt x="1098013" y="2064007"/>
                  <a:pt x="1092959" y="2059593"/>
                  <a:pt x="1087265" y="2056522"/>
                </a:cubicBezTo>
                <a:cubicBezTo>
                  <a:pt x="1069161" y="2046862"/>
                  <a:pt x="1051312" y="2036626"/>
                  <a:pt x="1032504" y="2028630"/>
                </a:cubicBezTo>
                <a:cubicBezTo>
                  <a:pt x="908970" y="1975851"/>
                  <a:pt x="808403" y="1891726"/>
                  <a:pt x="713466" y="1798835"/>
                </a:cubicBezTo>
                <a:cubicBezTo>
                  <a:pt x="645270" y="1732175"/>
                  <a:pt x="576754" y="1665130"/>
                  <a:pt x="502352" y="1605826"/>
                </a:cubicBezTo>
                <a:cubicBezTo>
                  <a:pt x="453476" y="1566866"/>
                  <a:pt x="436139" y="1520549"/>
                  <a:pt x="433900" y="1463164"/>
                </a:cubicBezTo>
                <a:cubicBezTo>
                  <a:pt x="429742" y="1356136"/>
                  <a:pt x="425775" y="1249044"/>
                  <a:pt x="421553" y="1142016"/>
                </a:cubicBezTo>
                <a:lnTo>
                  <a:pt x="424068" y="1065330"/>
                </a:lnTo>
                <a:lnTo>
                  <a:pt x="377222" y="1112176"/>
                </a:lnTo>
                <a:lnTo>
                  <a:pt x="377028" y="1109207"/>
                </a:lnTo>
                <a:lnTo>
                  <a:pt x="370753" y="1118645"/>
                </a:lnTo>
                <a:lnTo>
                  <a:pt x="365795" y="1123603"/>
                </a:lnTo>
                <a:lnTo>
                  <a:pt x="365795" y="1126102"/>
                </a:lnTo>
                <a:lnTo>
                  <a:pt x="354060" y="1143755"/>
                </a:lnTo>
                <a:cubicBezTo>
                  <a:pt x="349591" y="1151527"/>
                  <a:pt x="345277" y="1160272"/>
                  <a:pt x="344150" y="1169015"/>
                </a:cubicBezTo>
                <a:cubicBezTo>
                  <a:pt x="339059" y="1208461"/>
                  <a:pt x="329732" y="1246546"/>
                  <a:pt x="315781" y="1283893"/>
                </a:cubicBezTo>
                <a:cubicBezTo>
                  <a:pt x="311622" y="1295047"/>
                  <a:pt x="313798" y="1309192"/>
                  <a:pt x="315392" y="1321668"/>
                </a:cubicBezTo>
                <a:cubicBezTo>
                  <a:pt x="318773" y="1348445"/>
                  <a:pt x="323592" y="1375026"/>
                  <a:pt x="327983" y="1401647"/>
                </a:cubicBezTo>
                <a:cubicBezTo>
                  <a:pt x="329033" y="1408020"/>
                  <a:pt x="330588" y="1414278"/>
                  <a:pt x="332219" y="1420534"/>
                </a:cubicBezTo>
                <a:cubicBezTo>
                  <a:pt x="337116" y="1439227"/>
                  <a:pt x="342906" y="1457686"/>
                  <a:pt x="346909" y="1476574"/>
                </a:cubicBezTo>
                <a:cubicBezTo>
                  <a:pt x="348775" y="1485318"/>
                  <a:pt x="342596" y="1490370"/>
                  <a:pt x="334123" y="1486523"/>
                </a:cubicBezTo>
                <a:cubicBezTo>
                  <a:pt x="314925" y="1477895"/>
                  <a:pt x="296155" y="1468180"/>
                  <a:pt x="277345" y="1458698"/>
                </a:cubicBezTo>
                <a:cubicBezTo>
                  <a:pt x="275091" y="1457570"/>
                  <a:pt x="273109" y="1455277"/>
                  <a:pt x="271748" y="1453101"/>
                </a:cubicBezTo>
                <a:cubicBezTo>
                  <a:pt x="246216" y="1411362"/>
                  <a:pt x="221266" y="1369236"/>
                  <a:pt x="195151" y="1327847"/>
                </a:cubicBezTo>
                <a:cubicBezTo>
                  <a:pt x="180849" y="1305191"/>
                  <a:pt x="180228" y="1299438"/>
                  <a:pt x="198882" y="1277287"/>
                </a:cubicBezTo>
                <a:cubicBezTo>
                  <a:pt x="191731" y="1275110"/>
                  <a:pt x="185085" y="1270875"/>
                  <a:pt x="179373" y="1271846"/>
                </a:cubicBezTo>
                <a:cubicBezTo>
                  <a:pt x="168297" y="1273750"/>
                  <a:pt x="162117" y="1269164"/>
                  <a:pt x="156444" y="1261120"/>
                </a:cubicBezTo>
                <a:cubicBezTo>
                  <a:pt x="132738" y="1227543"/>
                  <a:pt x="108876" y="1194431"/>
                  <a:pt x="76620" y="1167694"/>
                </a:cubicBezTo>
                <a:cubicBezTo>
                  <a:pt x="65078" y="1158135"/>
                  <a:pt x="60531" y="1140024"/>
                  <a:pt x="53380" y="1125529"/>
                </a:cubicBezTo>
                <a:cubicBezTo>
                  <a:pt x="52370" y="1123507"/>
                  <a:pt x="53692" y="1118533"/>
                  <a:pt x="55557" y="1117212"/>
                </a:cubicBezTo>
                <a:cubicBezTo>
                  <a:pt x="69042" y="1107808"/>
                  <a:pt x="82683" y="1098558"/>
                  <a:pt x="96829" y="1090164"/>
                </a:cubicBezTo>
                <a:cubicBezTo>
                  <a:pt x="101764" y="1087210"/>
                  <a:pt x="108643" y="1087677"/>
                  <a:pt x="113773" y="1084995"/>
                </a:cubicBezTo>
                <a:cubicBezTo>
                  <a:pt x="140277" y="1071121"/>
                  <a:pt x="166509" y="1056781"/>
                  <a:pt x="195462" y="1041158"/>
                </a:cubicBezTo>
                <a:lnTo>
                  <a:pt x="176264" y="1022733"/>
                </a:lnTo>
                <a:lnTo>
                  <a:pt x="104090" y="1022733"/>
                </a:lnTo>
                <a:lnTo>
                  <a:pt x="76230" y="995995"/>
                </a:lnTo>
                <a:cubicBezTo>
                  <a:pt x="66232" y="986968"/>
                  <a:pt x="55117" y="979008"/>
                  <a:pt x="43711" y="971727"/>
                </a:cubicBezTo>
                <a:cubicBezTo>
                  <a:pt x="29" y="943868"/>
                  <a:pt x="-6183" y="903972"/>
                  <a:pt x="4640" y="857184"/>
                </a:cubicBezTo>
                <a:cubicBezTo>
                  <a:pt x="9348" y="836896"/>
                  <a:pt x="13910" y="815735"/>
                  <a:pt x="13085" y="795204"/>
                </a:cubicBezTo>
                <a:cubicBezTo>
                  <a:pt x="10270" y="725798"/>
                  <a:pt x="31577" y="666294"/>
                  <a:pt x="79094" y="615915"/>
                </a:cubicBezTo>
                <a:cubicBezTo>
                  <a:pt x="89286" y="605091"/>
                  <a:pt x="99381" y="594025"/>
                  <a:pt x="108360" y="582182"/>
                </a:cubicBezTo>
                <a:cubicBezTo>
                  <a:pt x="122484" y="563545"/>
                  <a:pt x="139374" y="555731"/>
                  <a:pt x="163011" y="561603"/>
                </a:cubicBezTo>
                <a:cubicBezTo>
                  <a:pt x="169515" y="563205"/>
                  <a:pt x="179271" y="559953"/>
                  <a:pt x="184852" y="555536"/>
                </a:cubicBezTo>
                <a:cubicBezTo>
                  <a:pt x="207130" y="537918"/>
                  <a:pt x="228825" y="519474"/>
                  <a:pt x="249647" y="500158"/>
                </a:cubicBezTo>
                <a:cubicBezTo>
                  <a:pt x="253967" y="496129"/>
                  <a:pt x="255811" y="486907"/>
                  <a:pt x="255083" y="480500"/>
                </a:cubicBezTo>
                <a:cubicBezTo>
                  <a:pt x="253335" y="465115"/>
                  <a:pt x="258529" y="458757"/>
                  <a:pt x="273963" y="460892"/>
                </a:cubicBezTo>
                <a:cubicBezTo>
                  <a:pt x="303958" y="465067"/>
                  <a:pt x="338515" y="435751"/>
                  <a:pt x="337399" y="407067"/>
                </a:cubicBezTo>
                <a:cubicBezTo>
                  <a:pt x="336574" y="384837"/>
                  <a:pt x="347203" y="377363"/>
                  <a:pt x="367927" y="385613"/>
                </a:cubicBezTo>
                <a:cubicBezTo>
                  <a:pt x="381857" y="391146"/>
                  <a:pt x="392875" y="384837"/>
                  <a:pt x="394913" y="370083"/>
                </a:cubicBezTo>
                <a:cubicBezTo>
                  <a:pt x="399815" y="334506"/>
                  <a:pt x="402631" y="332370"/>
                  <a:pt x="436945" y="339311"/>
                </a:cubicBezTo>
                <a:cubicBezTo>
                  <a:pt x="437382" y="334700"/>
                  <a:pt x="437625" y="330186"/>
                  <a:pt x="438256" y="325721"/>
                </a:cubicBezTo>
                <a:cubicBezTo>
                  <a:pt x="440876" y="306355"/>
                  <a:pt x="450341" y="299852"/>
                  <a:pt x="466843" y="309947"/>
                </a:cubicBezTo>
                <a:cubicBezTo>
                  <a:pt x="483879" y="320334"/>
                  <a:pt x="497857" y="318198"/>
                  <a:pt x="513777" y="309122"/>
                </a:cubicBezTo>
                <a:cubicBezTo>
                  <a:pt x="537850" y="295435"/>
                  <a:pt x="562312" y="282428"/>
                  <a:pt x="587113" y="270051"/>
                </a:cubicBezTo>
                <a:cubicBezTo>
                  <a:pt x="603712" y="261751"/>
                  <a:pt x="621137" y="255102"/>
                  <a:pt x="646423" y="244182"/>
                </a:cubicBezTo>
                <a:cubicBezTo>
                  <a:pt x="648365" y="225932"/>
                  <a:pt x="652685" y="200500"/>
                  <a:pt x="653316" y="174970"/>
                </a:cubicBezTo>
                <a:cubicBezTo>
                  <a:pt x="654286" y="137501"/>
                  <a:pt x="673798" y="108816"/>
                  <a:pt x="697483" y="84355"/>
                </a:cubicBezTo>
                <a:cubicBezTo>
                  <a:pt x="731604" y="49215"/>
                  <a:pt x="767859" y="15143"/>
                  <a:pt x="816783" y="0"/>
                </a:cubicBezTo>
                <a:close/>
              </a:path>
            </a:pathLst>
          </a:custGeom>
          <a:solidFill>
            <a:schemeClr val="accent1"/>
          </a:solidFill>
          <a:ln w="638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ko-KR" altLang="en-US" dirty="0"/>
          </a:p>
        </p:txBody>
      </p:sp>
      <p:sp>
        <p:nvSpPr>
          <p:cNvPr id="31" name="자유형: 도형 30">
            <a:extLst>
              <a:ext uri="{FF2B5EF4-FFF2-40B4-BE49-F238E27FC236}">
                <a16:creationId xmlns:a16="http://schemas.microsoft.com/office/drawing/2014/main" id="{850CDABA-30BB-4DD7-B7BC-A4F2BBC177B4}"/>
              </a:ext>
            </a:extLst>
          </p:cNvPr>
          <p:cNvSpPr/>
          <p:nvPr/>
        </p:nvSpPr>
        <p:spPr>
          <a:xfrm flipH="1">
            <a:off x="4070703" y="1511228"/>
            <a:ext cx="1430592" cy="2564296"/>
          </a:xfrm>
          <a:custGeom>
            <a:avLst/>
            <a:gdLst>
              <a:gd name="connsiteX0" fmla="*/ 914169 w 1430592"/>
              <a:gd name="connsiteY0" fmla="*/ 671577 h 2564296"/>
              <a:gd name="connsiteX1" fmla="*/ 935790 w 1430592"/>
              <a:gd name="connsiteY1" fmla="*/ 690704 h 2564296"/>
              <a:gd name="connsiteX2" fmla="*/ 921653 w 1430592"/>
              <a:gd name="connsiteY2" fmla="*/ 702762 h 2564296"/>
              <a:gd name="connsiteX3" fmla="*/ 905853 w 1430592"/>
              <a:gd name="connsiteY3" fmla="*/ 682803 h 2564296"/>
              <a:gd name="connsiteX4" fmla="*/ 914169 w 1430592"/>
              <a:gd name="connsiteY4" fmla="*/ 671577 h 2564296"/>
              <a:gd name="connsiteX5" fmla="*/ 1015208 w 1430592"/>
              <a:gd name="connsiteY5" fmla="*/ 360974 h 2564296"/>
              <a:gd name="connsiteX6" fmla="*/ 1028513 w 1430592"/>
              <a:gd name="connsiteY6" fmla="*/ 394238 h 2564296"/>
              <a:gd name="connsiteX7" fmla="*/ 994834 w 1430592"/>
              <a:gd name="connsiteY7" fmla="*/ 554737 h 2564296"/>
              <a:gd name="connsiteX8" fmla="*/ 992339 w 1430592"/>
              <a:gd name="connsiteY8" fmla="*/ 560142 h 2564296"/>
              <a:gd name="connsiteX9" fmla="*/ 971549 w 1430592"/>
              <a:gd name="connsiteY9" fmla="*/ 593406 h 2564296"/>
              <a:gd name="connsiteX10" fmla="*/ 927058 w 1430592"/>
              <a:gd name="connsiteY10" fmla="*/ 634986 h 2564296"/>
              <a:gd name="connsiteX11" fmla="*/ 947433 w 1430592"/>
              <a:gd name="connsiteY11" fmla="*/ 649539 h 2564296"/>
              <a:gd name="connsiteX12" fmla="*/ 915832 w 1430592"/>
              <a:gd name="connsiteY12" fmla="*/ 655361 h 2564296"/>
              <a:gd name="connsiteX13" fmla="*/ 906268 w 1430592"/>
              <a:gd name="connsiteY13" fmla="*/ 638729 h 2564296"/>
              <a:gd name="connsiteX14" fmla="*/ 933295 w 1430592"/>
              <a:gd name="connsiteY14" fmla="*/ 533531 h 2564296"/>
              <a:gd name="connsiteX15" fmla="*/ 998576 w 1430592"/>
              <a:gd name="connsiteY15" fmla="*/ 390080 h 2564296"/>
              <a:gd name="connsiteX16" fmla="*/ 1015208 w 1430592"/>
              <a:gd name="connsiteY16" fmla="*/ 360974 h 2564296"/>
              <a:gd name="connsiteX17" fmla="*/ 695042 w 1430592"/>
              <a:gd name="connsiteY17" fmla="*/ 2139 h 2564296"/>
              <a:gd name="connsiteX18" fmla="*/ 512090 w 1430592"/>
              <a:gd name="connsiteY18" fmla="*/ 46630 h 2564296"/>
              <a:gd name="connsiteX19" fmla="*/ 429762 w 1430592"/>
              <a:gd name="connsiteY19" fmla="*/ 120227 h 2564296"/>
              <a:gd name="connsiteX20" fmla="*/ 412714 w 1430592"/>
              <a:gd name="connsiteY20" fmla="*/ 146422 h 2564296"/>
              <a:gd name="connsiteX21" fmla="*/ 355750 w 1430592"/>
              <a:gd name="connsiteY21" fmla="*/ 357648 h 2564296"/>
              <a:gd name="connsiteX22" fmla="*/ 335791 w 1430592"/>
              <a:gd name="connsiteY22" fmla="*/ 439976 h 2564296"/>
              <a:gd name="connsiteX23" fmla="*/ 294627 w 1430592"/>
              <a:gd name="connsiteY23" fmla="*/ 499851 h 2564296"/>
              <a:gd name="connsiteX24" fmla="*/ 297954 w 1430592"/>
              <a:gd name="connsiteY24" fmla="*/ 518978 h 2564296"/>
              <a:gd name="connsiteX25" fmla="*/ 345771 w 1430592"/>
              <a:gd name="connsiteY25" fmla="*/ 597980 h 2564296"/>
              <a:gd name="connsiteX26" fmla="*/ 353671 w 1430592"/>
              <a:gd name="connsiteY26" fmla="*/ 634155 h 2564296"/>
              <a:gd name="connsiteX27" fmla="*/ 365729 w 1430592"/>
              <a:gd name="connsiteY27" fmla="*/ 690288 h 2564296"/>
              <a:gd name="connsiteX28" fmla="*/ 416456 w 1430592"/>
              <a:gd name="connsiteY28" fmla="*/ 742678 h 2564296"/>
              <a:gd name="connsiteX29" fmla="*/ 522485 w 1430592"/>
              <a:gd name="connsiteY29" fmla="*/ 746836 h 2564296"/>
              <a:gd name="connsiteX30" fmla="*/ 554918 w 1430592"/>
              <a:gd name="connsiteY30" fmla="*/ 769290 h 2564296"/>
              <a:gd name="connsiteX31" fmla="*/ 594834 w 1430592"/>
              <a:gd name="connsiteY31" fmla="*/ 925630 h 2564296"/>
              <a:gd name="connsiteX32" fmla="*/ 581113 w 1430592"/>
              <a:gd name="connsiteY32" fmla="*/ 965131 h 2564296"/>
              <a:gd name="connsiteX33" fmla="*/ 423109 w 1430592"/>
              <a:gd name="connsiteY33" fmla="*/ 1124382 h 2564296"/>
              <a:gd name="connsiteX34" fmla="*/ 214794 w 1430592"/>
              <a:gd name="connsiteY34" fmla="*/ 1344756 h 2564296"/>
              <a:gd name="connsiteX35" fmla="*/ 184440 w 1430592"/>
              <a:gd name="connsiteY35" fmla="*/ 1535608 h 2564296"/>
              <a:gd name="connsiteX36" fmla="*/ 198794 w 1430592"/>
              <a:gd name="connsiteY36" fmla="*/ 1588373 h 2564296"/>
              <a:gd name="connsiteX37" fmla="*/ 184447 w 1430592"/>
              <a:gd name="connsiteY37" fmla="*/ 1598326 h 2564296"/>
              <a:gd name="connsiteX38" fmla="*/ 3000 w 1430592"/>
              <a:gd name="connsiteY38" fmla="*/ 2003129 h 2564296"/>
              <a:gd name="connsiteX39" fmla="*/ 287201 w 1430592"/>
              <a:gd name="connsiteY39" fmla="*/ 2535467 h 2564296"/>
              <a:gd name="connsiteX40" fmla="*/ 308793 w 1430592"/>
              <a:gd name="connsiteY40" fmla="*/ 2534045 h 2564296"/>
              <a:gd name="connsiteX41" fmla="*/ 312507 w 1430592"/>
              <a:gd name="connsiteY41" fmla="*/ 2549327 h 2564296"/>
              <a:gd name="connsiteX42" fmla="*/ 334128 w 1430592"/>
              <a:gd name="connsiteY42" fmla="*/ 2564296 h 2564296"/>
              <a:gd name="connsiteX43" fmla="*/ 731217 w 1430592"/>
              <a:gd name="connsiteY43" fmla="*/ 2563880 h 2564296"/>
              <a:gd name="connsiteX44" fmla="*/ 1057619 w 1430592"/>
              <a:gd name="connsiteY44" fmla="*/ 2559722 h 2564296"/>
              <a:gd name="connsiteX45" fmla="*/ 1075914 w 1430592"/>
              <a:gd name="connsiteY45" fmla="*/ 2543922 h 2564296"/>
              <a:gd name="connsiteX46" fmla="*/ 1029345 w 1430592"/>
              <a:gd name="connsiteY46" fmla="*/ 2378850 h 2564296"/>
              <a:gd name="connsiteX47" fmla="*/ 876747 w 1430592"/>
              <a:gd name="connsiteY47" fmla="*/ 2158060 h 2564296"/>
              <a:gd name="connsiteX48" fmla="*/ 827682 w 1430592"/>
              <a:gd name="connsiteY48" fmla="*/ 2068663 h 2564296"/>
              <a:gd name="connsiteX49" fmla="*/ 842235 w 1430592"/>
              <a:gd name="connsiteY49" fmla="*/ 1836231 h 2564296"/>
              <a:gd name="connsiteX50" fmla="*/ 932880 w 1430592"/>
              <a:gd name="connsiteY50" fmla="*/ 1627500 h 2564296"/>
              <a:gd name="connsiteX51" fmla="*/ 949096 w 1430592"/>
              <a:gd name="connsiteY51" fmla="*/ 1608373 h 2564296"/>
              <a:gd name="connsiteX52" fmla="*/ 955333 w 1430592"/>
              <a:gd name="connsiteY52" fmla="*/ 1620847 h 2564296"/>
              <a:gd name="connsiteX53" fmla="*/ 1120821 w 1430592"/>
              <a:gd name="connsiteY53" fmla="*/ 2115233 h 2564296"/>
              <a:gd name="connsiteX54" fmla="*/ 1248471 w 1430592"/>
              <a:gd name="connsiteY54" fmla="*/ 2554733 h 2564296"/>
              <a:gd name="connsiteX55" fmla="*/ 1263856 w 1430592"/>
              <a:gd name="connsiteY55" fmla="*/ 2564296 h 2564296"/>
              <a:gd name="connsiteX56" fmla="*/ 1394833 w 1430592"/>
              <a:gd name="connsiteY56" fmla="*/ 2563880 h 2564296"/>
              <a:gd name="connsiteX57" fmla="*/ 1430592 w 1430592"/>
              <a:gd name="connsiteY57" fmla="*/ 2547248 h 2564296"/>
              <a:gd name="connsiteX58" fmla="*/ 1430592 w 1430592"/>
              <a:gd name="connsiteY58" fmla="*/ 2497352 h 2564296"/>
              <a:gd name="connsiteX59" fmla="*/ 1426018 w 1430592"/>
              <a:gd name="connsiteY59" fmla="*/ 2488205 h 2564296"/>
              <a:gd name="connsiteX60" fmla="*/ 1392338 w 1430592"/>
              <a:gd name="connsiteY60" fmla="*/ 2258268 h 2564296"/>
              <a:gd name="connsiteX61" fmla="*/ 1310010 w 1430592"/>
              <a:gd name="connsiteY61" fmla="*/ 1916065 h 2564296"/>
              <a:gd name="connsiteX62" fmla="*/ 1240987 w 1430592"/>
              <a:gd name="connsiteY62" fmla="*/ 1571783 h 2564296"/>
              <a:gd name="connsiteX63" fmla="*/ 1227266 w 1430592"/>
              <a:gd name="connsiteY63" fmla="*/ 1358478 h 2564296"/>
              <a:gd name="connsiteX64" fmla="*/ 1075083 w 1430592"/>
              <a:gd name="connsiteY64" fmla="*/ 986337 h 2564296"/>
              <a:gd name="connsiteX65" fmla="*/ 981112 w 1430592"/>
              <a:gd name="connsiteY65" fmla="*/ 847460 h 2564296"/>
              <a:gd name="connsiteX66" fmla="*/ 970717 w 1430592"/>
              <a:gd name="connsiteY66" fmla="*/ 812117 h 2564296"/>
              <a:gd name="connsiteX67" fmla="*/ 983191 w 1430592"/>
              <a:gd name="connsiteY67" fmla="*/ 795485 h 2564296"/>
              <a:gd name="connsiteX68" fmla="*/ 993586 w 1430592"/>
              <a:gd name="connsiteY68" fmla="*/ 810870 h 2564296"/>
              <a:gd name="connsiteX69" fmla="*/ 998576 w 1430592"/>
              <a:gd name="connsiteY69" fmla="*/ 857023 h 2564296"/>
              <a:gd name="connsiteX70" fmla="*/ 1053461 w 1430592"/>
              <a:gd name="connsiteY70" fmla="*/ 833323 h 2564296"/>
              <a:gd name="connsiteX71" fmla="*/ 1095457 w 1430592"/>
              <a:gd name="connsiteY71" fmla="*/ 802138 h 2564296"/>
              <a:gd name="connsiteX72" fmla="*/ 1128305 w 1430592"/>
              <a:gd name="connsiteY72" fmla="*/ 742678 h 2564296"/>
              <a:gd name="connsiteX73" fmla="*/ 1150343 w 1430592"/>
              <a:gd name="connsiteY73" fmla="*/ 723967 h 2564296"/>
              <a:gd name="connsiteX74" fmla="*/ 1153669 w 1430592"/>
              <a:gd name="connsiteY74" fmla="*/ 754321 h 2564296"/>
              <a:gd name="connsiteX75" fmla="*/ 1143274 w 1430592"/>
              <a:gd name="connsiteY75" fmla="*/ 815443 h 2564296"/>
              <a:gd name="connsiteX76" fmla="*/ 1155332 w 1430592"/>
              <a:gd name="connsiteY76" fmla="*/ 808375 h 2564296"/>
              <a:gd name="connsiteX77" fmla="*/ 1176122 w 1430592"/>
              <a:gd name="connsiteY77" fmla="*/ 793406 h 2564296"/>
              <a:gd name="connsiteX78" fmla="*/ 1187765 w 1430592"/>
              <a:gd name="connsiteY78" fmla="*/ 818354 h 2564296"/>
              <a:gd name="connsiteX79" fmla="*/ 1205644 w 1430592"/>
              <a:gd name="connsiteY79" fmla="*/ 894861 h 2564296"/>
              <a:gd name="connsiteX80" fmla="*/ 1218118 w 1430592"/>
              <a:gd name="connsiteY80" fmla="*/ 911909 h 2564296"/>
              <a:gd name="connsiteX81" fmla="*/ 1227681 w 1430592"/>
              <a:gd name="connsiteY81" fmla="*/ 893614 h 2564296"/>
              <a:gd name="connsiteX82" fmla="*/ 1231008 w 1430592"/>
              <a:gd name="connsiteY82" fmla="*/ 869081 h 2564296"/>
              <a:gd name="connsiteX83" fmla="*/ 1240987 w 1430592"/>
              <a:gd name="connsiteY83" fmla="*/ 834986 h 2564296"/>
              <a:gd name="connsiteX84" fmla="*/ 1268846 w 1430592"/>
              <a:gd name="connsiteY84" fmla="*/ 854944 h 2564296"/>
              <a:gd name="connsiteX85" fmla="*/ 1290051 w 1430592"/>
              <a:gd name="connsiteY85" fmla="*/ 866587 h 2564296"/>
              <a:gd name="connsiteX86" fmla="*/ 1292130 w 1430592"/>
              <a:gd name="connsiteY86" fmla="*/ 839560 h 2564296"/>
              <a:gd name="connsiteX87" fmla="*/ 1275914 w 1430592"/>
              <a:gd name="connsiteY87" fmla="*/ 810870 h 2564296"/>
              <a:gd name="connsiteX88" fmla="*/ 1249303 w 1430592"/>
              <a:gd name="connsiteY88" fmla="*/ 776358 h 2564296"/>
              <a:gd name="connsiteX89" fmla="*/ 1220613 w 1430592"/>
              <a:gd name="connsiteY89" fmla="*/ 704841 h 2564296"/>
              <a:gd name="connsiteX90" fmla="*/ 1205228 w 1430592"/>
              <a:gd name="connsiteY90" fmla="*/ 638729 h 2564296"/>
              <a:gd name="connsiteX91" fmla="*/ 1219781 w 1430592"/>
              <a:gd name="connsiteY91" fmla="*/ 597980 h 2564296"/>
              <a:gd name="connsiteX92" fmla="*/ 1193586 w 1430592"/>
              <a:gd name="connsiteY92" fmla="*/ 573448 h 2564296"/>
              <a:gd name="connsiteX93" fmla="*/ 1181528 w 1430592"/>
              <a:gd name="connsiteY93" fmla="*/ 522720 h 2564296"/>
              <a:gd name="connsiteX94" fmla="*/ 1237245 w 1430592"/>
              <a:gd name="connsiteY94" fmla="*/ 402554 h 2564296"/>
              <a:gd name="connsiteX95" fmla="*/ 1248471 w 1430592"/>
              <a:gd name="connsiteY95" fmla="*/ 329374 h 2564296"/>
              <a:gd name="connsiteX96" fmla="*/ 1233503 w 1430592"/>
              <a:gd name="connsiteY96" fmla="*/ 284052 h 2564296"/>
              <a:gd name="connsiteX97" fmla="*/ 1198160 w 1430592"/>
              <a:gd name="connsiteY97" fmla="*/ 228334 h 2564296"/>
              <a:gd name="connsiteX98" fmla="*/ 1205228 w 1430592"/>
              <a:gd name="connsiteY98" fmla="*/ 202971 h 2564296"/>
              <a:gd name="connsiteX99" fmla="*/ 1211049 w 1430592"/>
              <a:gd name="connsiteY99" fmla="*/ 200892 h 2564296"/>
              <a:gd name="connsiteX100" fmla="*/ 1180696 w 1430592"/>
              <a:gd name="connsiteY100" fmla="*/ 181765 h 2564296"/>
              <a:gd name="connsiteX101" fmla="*/ 1144937 w 1430592"/>
              <a:gd name="connsiteY101" fmla="*/ 174696 h 2564296"/>
              <a:gd name="connsiteX102" fmla="*/ 1136621 w 1430592"/>
              <a:gd name="connsiteY102" fmla="*/ 161391 h 2564296"/>
              <a:gd name="connsiteX103" fmla="*/ 1069677 w 1430592"/>
              <a:gd name="connsiteY103" fmla="*/ 182596 h 2564296"/>
              <a:gd name="connsiteX104" fmla="*/ 994002 w 1430592"/>
              <a:gd name="connsiteY104" fmla="*/ 172201 h 2564296"/>
              <a:gd name="connsiteX105" fmla="*/ 958659 w 1430592"/>
              <a:gd name="connsiteY105" fmla="*/ 128958 h 2564296"/>
              <a:gd name="connsiteX106" fmla="*/ 695042 w 1430592"/>
              <a:gd name="connsiteY106" fmla="*/ 2139 h 25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430592" h="2564296">
                <a:moveTo>
                  <a:pt x="914169" y="671577"/>
                </a:moveTo>
                <a:cubicBezTo>
                  <a:pt x="922900" y="676151"/>
                  <a:pt x="934543" y="678645"/>
                  <a:pt x="935790" y="690704"/>
                </a:cubicBezTo>
                <a:cubicBezTo>
                  <a:pt x="936206" y="699435"/>
                  <a:pt x="928722" y="703177"/>
                  <a:pt x="921653" y="702762"/>
                </a:cubicBezTo>
                <a:cubicBezTo>
                  <a:pt x="910011" y="701930"/>
                  <a:pt x="905437" y="694030"/>
                  <a:pt x="905853" y="682803"/>
                </a:cubicBezTo>
                <a:cubicBezTo>
                  <a:pt x="906268" y="677398"/>
                  <a:pt x="905853" y="671577"/>
                  <a:pt x="914169" y="671577"/>
                </a:cubicBezTo>
                <a:close/>
                <a:moveTo>
                  <a:pt x="1015208" y="360974"/>
                </a:moveTo>
                <a:cubicBezTo>
                  <a:pt x="1030177" y="362638"/>
                  <a:pt x="1028929" y="381764"/>
                  <a:pt x="1028513" y="394238"/>
                </a:cubicBezTo>
                <a:cubicBezTo>
                  <a:pt x="1025603" y="449540"/>
                  <a:pt x="1017287" y="503594"/>
                  <a:pt x="994834" y="554737"/>
                </a:cubicBezTo>
                <a:cubicBezTo>
                  <a:pt x="994002" y="556816"/>
                  <a:pt x="991507" y="559311"/>
                  <a:pt x="992339" y="560142"/>
                </a:cubicBezTo>
                <a:cubicBezTo>
                  <a:pt x="1006476" y="584259"/>
                  <a:pt x="981944" y="585506"/>
                  <a:pt x="971549" y="593406"/>
                </a:cubicBezTo>
                <a:cubicBezTo>
                  <a:pt x="954917" y="605880"/>
                  <a:pt x="937453" y="617107"/>
                  <a:pt x="927058" y="634986"/>
                </a:cubicBezTo>
                <a:cubicBezTo>
                  <a:pt x="933711" y="642471"/>
                  <a:pt x="952422" y="637065"/>
                  <a:pt x="947433" y="649539"/>
                </a:cubicBezTo>
                <a:cubicBezTo>
                  <a:pt x="943275" y="660766"/>
                  <a:pt x="927474" y="658271"/>
                  <a:pt x="915832" y="655361"/>
                </a:cubicBezTo>
                <a:cubicBezTo>
                  <a:pt x="907516" y="653282"/>
                  <a:pt x="907100" y="645797"/>
                  <a:pt x="906268" y="638729"/>
                </a:cubicBezTo>
                <a:cubicBezTo>
                  <a:pt x="902526" y="600475"/>
                  <a:pt x="907932" y="564716"/>
                  <a:pt x="933295" y="533531"/>
                </a:cubicBezTo>
                <a:cubicBezTo>
                  <a:pt x="967391" y="491535"/>
                  <a:pt x="988597" y="443303"/>
                  <a:pt x="998576" y="390080"/>
                </a:cubicBezTo>
                <a:cubicBezTo>
                  <a:pt x="1000655" y="379270"/>
                  <a:pt x="1000239" y="359311"/>
                  <a:pt x="1015208" y="360974"/>
                </a:cubicBezTo>
                <a:close/>
                <a:moveTo>
                  <a:pt x="695042" y="2139"/>
                </a:moveTo>
                <a:cubicBezTo>
                  <a:pt x="631841" y="9208"/>
                  <a:pt x="571965" y="27503"/>
                  <a:pt x="512090" y="46630"/>
                </a:cubicBezTo>
                <a:cubicBezTo>
                  <a:pt x="475084" y="58688"/>
                  <a:pt x="444315" y="81141"/>
                  <a:pt x="429762" y="120227"/>
                </a:cubicBezTo>
                <a:cubicBezTo>
                  <a:pt x="426020" y="129790"/>
                  <a:pt x="419783" y="138522"/>
                  <a:pt x="412714" y="146422"/>
                </a:cubicBezTo>
                <a:cubicBezTo>
                  <a:pt x="359492" y="207544"/>
                  <a:pt x="344523" y="279062"/>
                  <a:pt x="355750" y="357648"/>
                </a:cubicBezTo>
                <a:cubicBezTo>
                  <a:pt x="360324" y="387586"/>
                  <a:pt x="354087" y="415028"/>
                  <a:pt x="335791" y="439976"/>
                </a:cubicBezTo>
                <a:cubicBezTo>
                  <a:pt x="321238" y="459519"/>
                  <a:pt x="308764" y="480309"/>
                  <a:pt x="294627" y="499851"/>
                </a:cubicBezTo>
                <a:cubicBezTo>
                  <a:pt x="288806" y="508167"/>
                  <a:pt x="287143" y="514404"/>
                  <a:pt x="297954" y="518978"/>
                </a:cubicBezTo>
                <a:cubicBezTo>
                  <a:pt x="333297" y="533531"/>
                  <a:pt x="349929" y="558479"/>
                  <a:pt x="345771" y="597980"/>
                </a:cubicBezTo>
                <a:cubicBezTo>
                  <a:pt x="344523" y="609623"/>
                  <a:pt x="348265" y="623344"/>
                  <a:pt x="353671" y="634155"/>
                </a:cubicBezTo>
                <a:cubicBezTo>
                  <a:pt x="362818" y="652034"/>
                  <a:pt x="365313" y="670745"/>
                  <a:pt x="365729" y="690288"/>
                </a:cubicBezTo>
                <a:cubicBezTo>
                  <a:pt x="366145" y="728957"/>
                  <a:pt x="377787" y="740599"/>
                  <a:pt x="416456" y="742678"/>
                </a:cubicBezTo>
                <a:cubicBezTo>
                  <a:pt x="451799" y="744342"/>
                  <a:pt x="487142" y="746005"/>
                  <a:pt x="522485" y="746836"/>
                </a:cubicBezTo>
                <a:cubicBezTo>
                  <a:pt x="539117" y="747252"/>
                  <a:pt x="549512" y="752658"/>
                  <a:pt x="554918" y="769290"/>
                </a:cubicBezTo>
                <a:cubicBezTo>
                  <a:pt x="571965" y="820433"/>
                  <a:pt x="589429" y="871160"/>
                  <a:pt x="594834" y="925630"/>
                </a:cubicBezTo>
                <a:cubicBezTo>
                  <a:pt x="596498" y="942678"/>
                  <a:pt x="593171" y="953489"/>
                  <a:pt x="581113" y="965131"/>
                </a:cubicBezTo>
                <a:cubicBezTo>
                  <a:pt x="527891" y="1017522"/>
                  <a:pt x="475084" y="1070744"/>
                  <a:pt x="423109" y="1124382"/>
                </a:cubicBezTo>
                <a:cubicBezTo>
                  <a:pt x="352839" y="1197147"/>
                  <a:pt x="278827" y="1266586"/>
                  <a:pt x="214794" y="1344756"/>
                </a:cubicBezTo>
                <a:cubicBezTo>
                  <a:pt x="167393" y="1402552"/>
                  <a:pt x="155334" y="1469912"/>
                  <a:pt x="184440" y="1535608"/>
                </a:cubicBezTo>
                <a:lnTo>
                  <a:pt x="198794" y="1588373"/>
                </a:lnTo>
                <a:lnTo>
                  <a:pt x="184447" y="1598326"/>
                </a:lnTo>
                <a:cubicBezTo>
                  <a:pt x="89146" y="1681140"/>
                  <a:pt x="18258" y="1829330"/>
                  <a:pt x="3000" y="2003129"/>
                </a:cubicBezTo>
                <a:cubicBezTo>
                  <a:pt x="-21414" y="2281207"/>
                  <a:pt x="105827" y="2519544"/>
                  <a:pt x="287201" y="2535467"/>
                </a:cubicBezTo>
                <a:lnTo>
                  <a:pt x="308793" y="2534045"/>
                </a:lnTo>
                <a:lnTo>
                  <a:pt x="312507" y="2549327"/>
                </a:lnTo>
                <a:cubicBezTo>
                  <a:pt x="316249" y="2562633"/>
                  <a:pt x="322486" y="2564296"/>
                  <a:pt x="334128" y="2564296"/>
                </a:cubicBezTo>
                <a:cubicBezTo>
                  <a:pt x="466352" y="2563880"/>
                  <a:pt x="598992" y="2564712"/>
                  <a:pt x="731217" y="2563880"/>
                </a:cubicBezTo>
                <a:cubicBezTo>
                  <a:pt x="840156" y="2563465"/>
                  <a:pt x="948680" y="2561386"/>
                  <a:pt x="1057619" y="2559722"/>
                </a:cubicBezTo>
                <a:cubicBezTo>
                  <a:pt x="1068014" y="2559722"/>
                  <a:pt x="1078409" y="2560970"/>
                  <a:pt x="1075914" y="2543922"/>
                </a:cubicBezTo>
                <a:cubicBezTo>
                  <a:pt x="1066767" y="2486957"/>
                  <a:pt x="1052214" y="2431656"/>
                  <a:pt x="1029345" y="2378850"/>
                </a:cubicBezTo>
                <a:cubicBezTo>
                  <a:pt x="993171" y="2294858"/>
                  <a:pt x="939532" y="2223341"/>
                  <a:pt x="876747" y="2158060"/>
                </a:cubicBezTo>
                <a:cubicBezTo>
                  <a:pt x="851799" y="2132280"/>
                  <a:pt x="833088" y="2104422"/>
                  <a:pt x="827682" y="2068663"/>
                </a:cubicBezTo>
                <a:cubicBezTo>
                  <a:pt x="816040" y="1990077"/>
                  <a:pt x="821445" y="1911907"/>
                  <a:pt x="842235" y="1836231"/>
                </a:cubicBezTo>
                <a:cubicBezTo>
                  <a:pt x="862194" y="1762635"/>
                  <a:pt x="895873" y="1694028"/>
                  <a:pt x="932880" y="1627500"/>
                </a:cubicBezTo>
                <a:cubicBezTo>
                  <a:pt x="936622" y="1620847"/>
                  <a:pt x="939532" y="1612115"/>
                  <a:pt x="949096" y="1608373"/>
                </a:cubicBezTo>
                <a:cubicBezTo>
                  <a:pt x="951175" y="1612531"/>
                  <a:pt x="954085" y="1616689"/>
                  <a:pt x="955333" y="1620847"/>
                </a:cubicBezTo>
                <a:cubicBezTo>
                  <a:pt x="1010218" y="1785504"/>
                  <a:pt x="1085894" y="1942676"/>
                  <a:pt x="1120821" y="2115233"/>
                </a:cubicBezTo>
                <a:cubicBezTo>
                  <a:pt x="1150758" y="2264505"/>
                  <a:pt x="1213544" y="2405876"/>
                  <a:pt x="1248471" y="2554733"/>
                </a:cubicBezTo>
                <a:cubicBezTo>
                  <a:pt x="1250550" y="2563465"/>
                  <a:pt x="1256372" y="2564296"/>
                  <a:pt x="1263856" y="2564296"/>
                </a:cubicBezTo>
                <a:cubicBezTo>
                  <a:pt x="1307515" y="2564296"/>
                  <a:pt x="1351174" y="2564296"/>
                  <a:pt x="1394833" y="2563880"/>
                </a:cubicBezTo>
                <a:cubicBezTo>
                  <a:pt x="1408970" y="2563880"/>
                  <a:pt x="1422276" y="2560970"/>
                  <a:pt x="1430592" y="2547248"/>
                </a:cubicBezTo>
                <a:cubicBezTo>
                  <a:pt x="1430592" y="2530616"/>
                  <a:pt x="1430592" y="2513984"/>
                  <a:pt x="1430592" y="2497352"/>
                </a:cubicBezTo>
                <a:cubicBezTo>
                  <a:pt x="1426018" y="2495273"/>
                  <a:pt x="1426434" y="2491531"/>
                  <a:pt x="1426018" y="2488205"/>
                </a:cubicBezTo>
                <a:cubicBezTo>
                  <a:pt x="1414791" y="2411698"/>
                  <a:pt x="1405644" y="2334775"/>
                  <a:pt x="1392338" y="2258268"/>
                </a:cubicBezTo>
                <a:cubicBezTo>
                  <a:pt x="1372380" y="2142260"/>
                  <a:pt x="1347016" y="2027083"/>
                  <a:pt x="1310010" y="1916065"/>
                </a:cubicBezTo>
                <a:cubicBezTo>
                  <a:pt x="1272588" y="1803799"/>
                  <a:pt x="1244313" y="1690701"/>
                  <a:pt x="1240987" y="1571783"/>
                </a:cubicBezTo>
                <a:cubicBezTo>
                  <a:pt x="1238908" y="1500681"/>
                  <a:pt x="1236829" y="1429579"/>
                  <a:pt x="1227266" y="1358478"/>
                </a:cubicBezTo>
                <a:cubicBezTo>
                  <a:pt x="1208970" y="1220848"/>
                  <a:pt x="1170717" y="1092782"/>
                  <a:pt x="1075083" y="986337"/>
                </a:cubicBezTo>
                <a:cubicBezTo>
                  <a:pt x="1037661" y="944757"/>
                  <a:pt x="1006476" y="897356"/>
                  <a:pt x="981112" y="847460"/>
                </a:cubicBezTo>
                <a:cubicBezTo>
                  <a:pt x="975291" y="836233"/>
                  <a:pt x="969470" y="825007"/>
                  <a:pt x="970717" y="812117"/>
                </a:cubicBezTo>
                <a:cubicBezTo>
                  <a:pt x="971549" y="805048"/>
                  <a:pt x="974044" y="795485"/>
                  <a:pt x="983191" y="795485"/>
                </a:cubicBezTo>
                <a:cubicBezTo>
                  <a:pt x="991923" y="795485"/>
                  <a:pt x="992755" y="803801"/>
                  <a:pt x="993586" y="810870"/>
                </a:cubicBezTo>
                <a:cubicBezTo>
                  <a:pt x="995250" y="824591"/>
                  <a:pt x="996497" y="838728"/>
                  <a:pt x="998576" y="857023"/>
                </a:cubicBezTo>
                <a:cubicBezTo>
                  <a:pt x="1016040" y="838728"/>
                  <a:pt x="1032256" y="832907"/>
                  <a:pt x="1053461" y="833323"/>
                </a:cubicBezTo>
                <a:cubicBezTo>
                  <a:pt x="1072172" y="833323"/>
                  <a:pt x="1089636" y="822512"/>
                  <a:pt x="1095457" y="802138"/>
                </a:cubicBezTo>
                <a:cubicBezTo>
                  <a:pt x="1101694" y="779685"/>
                  <a:pt x="1114168" y="760558"/>
                  <a:pt x="1128305" y="742678"/>
                </a:cubicBezTo>
                <a:cubicBezTo>
                  <a:pt x="1134542" y="734778"/>
                  <a:pt x="1140779" y="719809"/>
                  <a:pt x="1150343" y="723967"/>
                </a:cubicBezTo>
                <a:cubicBezTo>
                  <a:pt x="1161153" y="728541"/>
                  <a:pt x="1155332" y="743510"/>
                  <a:pt x="1153669" y="754321"/>
                </a:cubicBezTo>
                <a:cubicBezTo>
                  <a:pt x="1150758" y="774695"/>
                  <a:pt x="1146600" y="795069"/>
                  <a:pt x="1143274" y="815443"/>
                </a:cubicBezTo>
                <a:cubicBezTo>
                  <a:pt x="1149927" y="814196"/>
                  <a:pt x="1152006" y="810454"/>
                  <a:pt x="1155332" y="808375"/>
                </a:cubicBezTo>
                <a:cubicBezTo>
                  <a:pt x="1161985" y="802969"/>
                  <a:pt x="1166143" y="790911"/>
                  <a:pt x="1176122" y="793406"/>
                </a:cubicBezTo>
                <a:cubicBezTo>
                  <a:pt x="1186933" y="796317"/>
                  <a:pt x="1185686" y="809206"/>
                  <a:pt x="1187765" y="818354"/>
                </a:cubicBezTo>
                <a:cubicBezTo>
                  <a:pt x="1193586" y="843718"/>
                  <a:pt x="1196912" y="869913"/>
                  <a:pt x="1205644" y="894861"/>
                </a:cubicBezTo>
                <a:cubicBezTo>
                  <a:pt x="1208139" y="901930"/>
                  <a:pt x="1209386" y="912325"/>
                  <a:pt x="1218118" y="911909"/>
                </a:cubicBezTo>
                <a:cubicBezTo>
                  <a:pt x="1227681" y="911493"/>
                  <a:pt x="1226434" y="900682"/>
                  <a:pt x="1227681" y="893614"/>
                </a:cubicBezTo>
                <a:cubicBezTo>
                  <a:pt x="1229345" y="885298"/>
                  <a:pt x="1229760" y="876982"/>
                  <a:pt x="1231008" y="869081"/>
                </a:cubicBezTo>
                <a:cubicBezTo>
                  <a:pt x="1232671" y="857023"/>
                  <a:pt x="1229345" y="839976"/>
                  <a:pt x="1240987" y="834986"/>
                </a:cubicBezTo>
                <a:cubicBezTo>
                  <a:pt x="1254708" y="829165"/>
                  <a:pt x="1259698" y="847460"/>
                  <a:pt x="1268846" y="854944"/>
                </a:cubicBezTo>
                <a:cubicBezTo>
                  <a:pt x="1275498" y="860350"/>
                  <a:pt x="1280488" y="872408"/>
                  <a:pt x="1290051" y="866587"/>
                </a:cubicBezTo>
                <a:cubicBezTo>
                  <a:pt x="1299199" y="860765"/>
                  <a:pt x="1295873" y="848291"/>
                  <a:pt x="1292130" y="839560"/>
                </a:cubicBezTo>
                <a:cubicBezTo>
                  <a:pt x="1287972" y="829581"/>
                  <a:pt x="1282151" y="820017"/>
                  <a:pt x="1275914" y="810870"/>
                </a:cubicBezTo>
                <a:cubicBezTo>
                  <a:pt x="1267598" y="798811"/>
                  <a:pt x="1258035" y="788001"/>
                  <a:pt x="1249303" y="776358"/>
                </a:cubicBezTo>
                <a:cubicBezTo>
                  <a:pt x="1232671" y="755152"/>
                  <a:pt x="1221029" y="732699"/>
                  <a:pt x="1220613" y="704841"/>
                </a:cubicBezTo>
                <a:cubicBezTo>
                  <a:pt x="1220197" y="681972"/>
                  <a:pt x="1215623" y="659934"/>
                  <a:pt x="1205228" y="638729"/>
                </a:cubicBezTo>
                <a:cubicBezTo>
                  <a:pt x="1192338" y="612533"/>
                  <a:pt x="1193170" y="611702"/>
                  <a:pt x="1219781" y="597980"/>
                </a:cubicBezTo>
                <a:cubicBezTo>
                  <a:pt x="1210634" y="589664"/>
                  <a:pt x="1201902" y="581764"/>
                  <a:pt x="1193586" y="573448"/>
                </a:cubicBezTo>
                <a:cubicBezTo>
                  <a:pt x="1179033" y="559311"/>
                  <a:pt x="1171964" y="541847"/>
                  <a:pt x="1181528" y="522720"/>
                </a:cubicBezTo>
                <a:cubicBezTo>
                  <a:pt x="1200654" y="483219"/>
                  <a:pt x="1211465" y="439561"/>
                  <a:pt x="1237245" y="402554"/>
                </a:cubicBezTo>
                <a:cubicBezTo>
                  <a:pt x="1252629" y="380517"/>
                  <a:pt x="1256372" y="355569"/>
                  <a:pt x="1248471" y="329374"/>
                </a:cubicBezTo>
                <a:cubicBezTo>
                  <a:pt x="1243898" y="313989"/>
                  <a:pt x="1239324" y="299020"/>
                  <a:pt x="1233503" y="284052"/>
                </a:cubicBezTo>
                <a:cubicBezTo>
                  <a:pt x="1225602" y="263262"/>
                  <a:pt x="1212713" y="244966"/>
                  <a:pt x="1198160" y="228334"/>
                </a:cubicBezTo>
                <a:cubicBezTo>
                  <a:pt x="1187765" y="216692"/>
                  <a:pt x="1182775" y="205881"/>
                  <a:pt x="1205228" y="202971"/>
                </a:cubicBezTo>
                <a:cubicBezTo>
                  <a:pt x="1207307" y="202555"/>
                  <a:pt x="1208970" y="201723"/>
                  <a:pt x="1211049" y="200892"/>
                </a:cubicBezTo>
                <a:cubicBezTo>
                  <a:pt x="1201486" y="189249"/>
                  <a:pt x="1190675" y="185091"/>
                  <a:pt x="1180696" y="181765"/>
                </a:cubicBezTo>
                <a:cubicBezTo>
                  <a:pt x="1169885" y="178023"/>
                  <a:pt x="1157827" y="177191"/>
                  <a:pt x="1144937" y="174696"/>
                </a:cubicBezTo>
                <a:cubicBezTo>
                  <a:pt x="1156580" y="160975"/>
                  <a:pt x="1150343" y="158480"/>
                  <a:pt x="1136621" y="161391"/>
                </a:cubicBezTo>
                <a:cubicBezTo>
                  <a:pt x="1113752" y="166380"/>
                  <a:pt x="1090883" y="171786"/>
                  <a:pt x="1069677" y="182596"/>
                </a:cubicBezTo>
                <a:cubicBezTo>
                  <a:pt x="1040572" y="197981"/>
                  <a:pt x="1018534" y="194239"/>
                  <a:pt x="994002" y="172201"/>
                </a:cubicBezTo>
                <a:cubicBezTo>
                  <a:pt x="979865" y="159312"/>
                  <a:pt x="969054" y="144343"/>
                  <a:pt x="958659" y="128958"/>
                </a:cubicBezTo>
                <a:cubicBezTo>
                  <a:pt x="895458" y="34988"/>
                  <a:pt x="809803" y="-10750"/>
                  <a:pt x="695042" y="2139"/>
                </a:cubicBezTo>
                <a:close/>
              </a:path>
            </a:pathLst>
          </a:custGeom>
          <a:solidFill>
            <a:schemeClr val="accent3"/>
          </a:solidFill>
          <a:ln w="414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3" name="Group 14">
            <a:extLst>
              <a:ext uri="{FF2B5EF4-FFF2-40B4-BE49-F238E27FC236}">
                <a16:creationId xmlns:a16="http://schemas.microsoft.com/office/drawing/2014/main" id="{0E588767-11DA-4323-940A-9EADC83189E2}"/>
              </a:ext>
            </a:extLst>
          </p:cNvPr>
          <p:cNvGrpSpPr/>
          <p:nvPr/>
        </p:nvGrpSpPr>
        <p:grpSpPr>
          <a:xfrm>
            <a:off x="920929" y="4599685"/>
            <a:ext cx="10359751" cy="216024"/>
            <a:chOff x="-429947" y="3284984"/>
            <a:chExt cx="10359751" cy="216024"/>
          </a:xfrm>
          <a:solidFill>
            <a:schemeClr val="accent6"/>
          </a:solidFill>
        </p:grpSpPr>
        <p:sp>
          <p:nvSpPr>
            <p:cNvPr id="34" name="Right Arrow 12">
              <a:extLst>
                <a:ext uri="{FF2B5EF4-FFF2-40B4-BE49-F238E27FC236}">
                  <a16:creationId xmlns:a16="http://schemas.microsoft.com/office/drawing/2014/main" id="{4F266170-B96B-4A0D-94A8-AAED9AC8512E}"/>
                </a:ext>
              </a:extLst>
            </p:cNvPr>
            <p:cNvSpPr/>
            <p:nvPr/>
          </p:nvSpPr>
          <p:spPr>
            <a:xfrm>
              <a:off x="-260984" y="3284984"/>
              <a:ext cx="10190788" cy="216024"/>
            </a:xfrm>
            <a:prstGeom prst="rightArrow">
              <a:avLst>
                <a:gd name="adj1" fmla="val 45068"/>
                <a:gd name="adj2" fmla="val 9229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Oval 13">
              <a:extLst>
                <a:ext uri="{FF2B5EF4-FFF2-40B4-BE49-F238E27FC236}">
                  <a16:creationId xmlns:a16="http://schemas.microsoft.com/office/drawing/2014/main" id="{EB914DE2-9CE6-4D67-BF96-6EE625DF0200}"/>
                </a:ext>
              </a:extLst>
            </p:cNvPr>
            <p:cNvSpPr/>
            <p:nvPr/>
          </p:nvSpPr>
          <p:spPr>
            <a:xfrm>
              <a:off x="-429947" y="3284984"/>
              <a:ext cx="216024" cy="2160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6" name="Rectangle 29">
            <a:extLst>
              <a:ext uri="{FF2B5EF4-FFF2-40B4-BE49-F238E27FC236}">
                <a16:creationId xmlns:a16="http://schemas.microsoft.com/office/drawing/2014/main" id="{BD291F40-61C7-44B5-B78C-C9054F439CD5}"/>
              </a:ext>
            </a:extLst>
          </p:cNvPr>
          <p:cNvSpPr/>
          <p:nvPr/>
        </p:nvSpPr>
        <p:spPr>
          <a:xfrm rot="10800000">
            <a:off x="1390877" y="3822477"/>
            <a:ext cx="1720936" cy="710531"/>
          </a:xfrm>
          <a:custGeom>
            <a:avLst/>
            <a:gdLst/>
            <a:ahLst/>
            <a:cxnLst/>
            <a:rect l="l" t="t" r="r" b="b"/>
            <a:pathLst>
              <a:path w="1574677" h="561182">
                <a:moveTo>
                  <a:pt x="0" y="0"/>
                </a:moveTo>
                <a:lnTo>
                  <a:pt x="1574677" y="0"/>
                </a:lnTo>
                <a:lnTo>
                  <a:pt x="1574677" y="360040"/>
                </a:lnTo>
                <a:lnTo>
                  <a:pt x="887910" y="360040"/>
                </a:lnTo>
                <a:lnTo>
                  <a:pt x="787339" y="561182"/>
                </a:lnTo>
                <a:lnTo>
                  <a:pt x="686768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accent4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D5F2AA7-4BF6-41E7-9009-E3380599EF5B}"/>
              </a:ext>
            </a:extLst>
          </p:cNvPr>
          <p:cNvSpPr txBox="1"/>
          <p:nvPr/>
        </p:nvSpPr>
        <p:spPr>
          <a:xfrm>
            <a:off x="1506245" y="4128990"/>
            <a:ext cx="149020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1 Trimester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38" name="Rectangle 29">
            <a:extLst>
              <a:ext uri="{FF2B5EF4-FFF2-40B4-BE49-F238E27FC236}">
                <a16:creationId xmlns:a16="http://schemas.microsoft.com/office/drawing/2014/main" id="{6A86A41A-17C1-4169-95C4-0F6749FFD114}"/>
              </a:ext>
            </a:extLst>
          </p:cNvPr>
          <p:cNvSpPr/>
          <p:nvPr/>
        </p:nvSpPr>
        <p:spPr>
          <a:xfrm rot="10800000">
            <a:off x="3978071" y="3822477"/>
            <a:ext cx="1720936" cy="710531"/>
          </a:xfrm>
          <a:custGeom>
            <a:avLst/>
            <a:gdLst/>
            <a:ahLst/>
            <a:cxnLst/>
            <a:rect l="l" t="t" r="r" b="b"/>
            <a:pathLst>
              <a:path w="1574677" h="561182">
                <a:moveTo>
                  <a:pt x="0" y="0"/>
                </a:moveTo>
                <a:lnTo>
                  <a:pt x="1574677" y="0"/>
                </a:lnTo>
                <a:lnTo>
                  <a:pt x="1574677" y="360040"/>
                </a:lnTo>
                <a:lnTo>
                  <a:pt x="887910" y="360040"/>
                </a:lnTo>
                <a:lnTo>
                  <a:pt x="787339" y="561182"/>
                </a:lnTo>
                <a:lnTo>
                  <a:pt x="686768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6C5FCDE-D92D-4965-961F-0859722E5055}"/>
              </a:ext>
            </a:extLst>
          </p:cNvPr>
          <p:cNvSpPr txBox="1"/>
          <p:nvPr/>
        </p:nvSpPr>
        <p:spPr>
          <a:xfrm>
            <a:off x="4093439" y="4128990"/>
            <a:ext cx="149020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2 Trimester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40" name="Rectangle 29">
            <a:extLst>
              <a:ext uri="{FF2B5EF4-FFF2-40B4-BE49-F238E27FC236}">
                <a16:creationId xmlns:a16="http://schemas.microsoft.com/office/drawing/2014/main" id="{022CCACE-326A-45F7-B14A-5D72F633F82C}"/>
              </a:ext>
            </a:extLst>
          </p:cNvPr>
          <p:cNvSpPr/>
          <p:nvPr/>
        </p:nvSpPr>
        <p:spPr>
          <a:xfrm rot="10800000">
            <a:off x="6565265" y="3822477"/>
            <a:ext cx="1720936" cy="710531"/>
          </a:xfrm>
          <a:custGeom>
            <a:avLst/>
            <a:gdLst/>
            <a:ahLst/>
            <a:cxnLst/>
            <a:rect l="l" t="t" r="r" b="b"/>
            <a:pathLst>
              <a:path w="1574677" h="561182">
                <a:moveTo>
                  <a:pt x="0" y="0"/>
                </a:moveTo>
                <a:lnTo>
                  <a:pt x="1574677" y="0"/>
                </a:lnTo>
                <a:lnTo>
                  <a:pt x="1574677" y="360040"/>
                </a:lnTo>
                <a:lnTo>
                  <a:pt x="887910" y="360040"/>
                </a:lnTo>
                <a:lnTo>
                  <a:pt x="787339" y="561182"/>
                </a:lnTo>
                <a:lnTo>
                  <a:pt x="686768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accent2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15C483B-2B92-4050-84CF-7FA1E3D425CF}"/>
              </a:ext>
            </a:extLst>
          </p:cNvPr>
          <p:cNvSpPr txBox="1"/>
          <p:nvPr/>
        </p:nvSpPr>
        <p:spPr>
          <a:xfrm>
            <a:off x="6680633" y="4128990"/>
            <a:ext cx="149020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3 Trimester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42" name="Rectangle 29">
            <a:extLst>
              <a:ext uri="{FF2B5EF4-FFF2-40B4-BE49-F238E27FC236}">
                <a16:creationId xmlns:a16="http://schemas.microsoft.com/office/drawing/2014/main" id="{D4390CE0-D501-4AAB-8ED1-80F0BF5E9E8C}"/>
              </a:ext>
            </a:extLst>
          </p:cNvPr>
          <p:cNvSpPr/>
          <p:nvPr/>
        </p:nvSpPr>
        <p:spPr>
          <a:xfrm rot="10800000">
            <a:off x="9152458" y="3822478"/>
            <a:ext cx="1720936" cy="710531"/>
          </a:xfrm>
          <a:custGeom>
            <a:avLst/>
            <a:gdLst/>
            <a:ahLst/>
            <a:cxnLst/>
            <a:rect l="l" t="t" r="r" b="b"/>
            <a:pathLst>
              <a:path w="1574677" h="561182">
                <a:moveTo>
                  <a:pt x="0" y="0"/>
                </a:moveTo>
                <a:lnTo>
                  <a:pt x="1574677" y="0"/>
                </a:lnTo>
                <a:lnTo>
                  <a:pt x="1574677" y="360040"/>
                </a:lnTo>
                <a:lnTo>
                  <a:pt x="887910" y="360040"/>
                </a:lnTo>
                <a:lnTo>
                  <a:pt x="787339" y="561182"/>
                </a:lnTo>
                <a:lnTo>
                  <a:pt x="686768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5F4A94-0E62-4D8F-B3BC-EA975E559A22}"/>
              </a:ext>
            </a:extLst>
          </p:cNvPr>
          <p:cNvSpPr txBox="1"/>
          <p:nvPr/>
        </p:nvSpPr>
        <p:spPr>
          <a:xfrm>
            <a:off x="9267825" y="4128990"/>
            <a:ext cx="149020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Birth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CDCAE654-4A0B-4C09-9017-64FC805A5073}"/>
              </a:ext>
            </a:extLst>
          </p:cNvPr>
          <p:cNvGrpSpPr/>
          <p:nvPr/>
        </p:nvGrpSpPr>
        <p:grpSpPr>
          <a:xfrm>
            <a:off x="1390877" y="4990007"/>
            <a:ext cx="1720936" cy="1288837"/>
            <a:chOff x="818058" y="4693898"/>
            <a:chExt cx="1720936" cy="128883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BF8275E-DBB1-4734-857C-77D0338EBF64}"/>
                </a:ext>
              </a:extLst>
            </p:cNvPr>
            <p:cNvSpPr txBox="1"/>
            <p:nvPr/>
          </p:nvSpPr>
          <p:spPr>
            <a:xfrm>
              <a:off x="818190" y="4693898"/>
              <a:ext cx="172080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3E45D9B-AFB3-4290-A2FB-12C268C7399B}"/>
                </a:ext>
              </a:extLst>
            </p:cNvPr>
            <p:cNvSpPr txBox="1"/>
            <p:nvPr/>
          </p:nvSpPr>
          <p:spPr>
            <a:xfrm>
              <a:off x="818058" y="4967072"/>
              <a:ext cx="17112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9BC5EBFD-D39A-49EB-A126-72F8617750B3}"/>
              </a:ext>
            </a:extLst>
          </p:cNvPr>
          <p:cNvGrpSpPr/>
          <p:nvPr/>
        </p:nvGrpSpPr>
        <p:grpSpPr>
          <a:xfrm>
            <a:off x="3978071" y="4990007"/>
            <a:ext cx="1720936" cy="1288837"/>
            <a:chOff x="2743225" y="4693897"/>
            <a:chExt cx="1720936" cy="1288837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40A7956-13F6-4706-8EAC-9C9477C53B41}"/>
                </a:ext>
              </a:extLst>
            </p:cNvPr>
            <p:cNvSpPr txBox="1"/>
            <p:nvPr/>
          </p:nvSpPr>
          <p:spPr>
            <a:xfrm>
              <a:off x="2743357" y="4693897"/>
              <a:ext cx="172080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1006E7D7-757F-433F-BC8D-B50BD552AF88}"/>
                </a:ext>
              </a:extLst>
            </p:cNvPr>
            <p:cNvSpPr txBox="1"/>
            <p:nvPr/>
          </p:nvSpPr>
          <p:spPr>
            <a:xfrm>
              <a:off x="2743225" y="4967071"/>
              <a:ext cx="17112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A9F793CC-BABE-4DC8-B517-768F751C1458}"/>
              </a:ext>
            </a:extLst>
          </p:cNvPr>
          <p:cNvGrpSpPr/>
          <p:nvPr/>
        </p:nvGrpSpPr>
        <p:grpSpPr>
          <a:xfrm>
            <a:off x="6565265" y="4990007"/>
            <a:ext cx="1720936" cy="1288837"/>
            <a:chOff x="4773167" y="4693896"/>
            <a:chExt cx="1720936" cy="1288837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BABEE2B-F3DD-45A5-8439-B5114782D41C}"/>
                </a:ext>
              </a:extLst>
            </p:cNvPr>
            <p:cNvSpPr txBox="1"/>
            <p:nvPr/>
          </p:nvSpPr>
          <p:spPr>
            <a:xfrm>
              <a:off x="4773299" y="4693896"/>
              <a:ext cx="172080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F033891-757B-4589-AC4D-CB543DD548A2}"/>
                </a:ext>
              </a:extLst>
            </p:cNvPr>
            <p:cNvSpPr txBox="1"/>
            <p:nvPr/>
          </p:nvSpPr>
          <p:spPr>
            <a:xfrm>
              <a:off x="4773167" y="4967070"/>
              <a:ext cx="17112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DA70D0F1-1C81-4546-90BE-A440F78751E7}"/>
              </a:ext>
            </a:extLst>
          </p:cNvPr>
          <p:cNvGrpSpPr/>
          <p:nvPr/>
        </p:nvGrpSpPr>
        <p:grpSpPr>
          <a:xfrm>
            <a:off x="9152458" y="4990007"/>
            <a:ext cx="1720936" cy="1288837"/>
            <a:chOff x="6803109" y="4693895"/>
            <a:chExt cx="1720936" cy="1288837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E55CEE4-7014-4BD9-AC0A-00D4D0154841}"/>
                </a:ext>
              </a:extLst>
            </p:cNvPr>
            <p:cNvSpPr txBox="1"/>
            <p:nvPr/>
          </p:nvSpPr>
          <p:spPr>
            <a:xfrm>
              <a:off x="6803241" y="4693895"/>
              <a:ext cx="172080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122201AE-0F5E-42DD-91AD-F1FCFD7C96AE}"/>
                </a:ext>
              </a:extLst>
            </p:cNvPr>
            <p:cNvSpPr txBox="1"/>
            <p:nvPr/>
          </p:nvSpPr>
          <p:spPr>
            <a:xfrm>
              <a:off x="6803109" y="4967069"/>
              <a:ext cx="17112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74AA309C-57C1-449E-BF42-9EF7823D9EE3}"/>
              </a:ext>
            </a:extLst>
          </p:cNvPr>
          <p:cNvSpPr/>
          <p:nvPr/>
        </p:nvSpPr>
        <p:spPr>
          <a:xfrm rot="5400000">
            <a:off x="3347565" y="3164472"/>
            <a:ext cx="1480263" cy="1867259"/>
          </a:xfrm>
          <a:custGeom>
            <a:avLst/>
            <a:gdLst>
              <a:gd name="connsiteX0" fmla="*/ 1442196 w 1457325"/>
              <a:gd name="connsiteY0" fmla="*/ 1108358 h 1838325"/>
              <a:gd name="connsiteX1" fmla="*/ 1102154 w 1457325"/>
              <a:gd name="connsiteY1" fmla="*/ 1108358 h 1838325"/>
              <a:gd name="connsiteX2" fmla="*/ 1103106 w 1457325"/>
              <a:gd name="connsiteY2" fmla="*/ 531143 h 1838325"/>
              <a:gd name="connsiteX3" fmla="*/ 1101201 w 1457325"/>
              <a:gd name="connsiteY3" fmla="*/ 364455 h 1838325"/>
              <a:gd name="connsiteX4" fmla="*/ 1095486 w 1457325"/>
              <a:gd name="connsiteY4" fmla="*/ 355883 h 1838325"/>
              <a:gd name="connsiteX5" fmla="*/ 749729 w 1457325"/>
              <a:gd name="connsiteY5" fmla="*/ 9173 h 1838325"/>
              <a:gd name="connsiteX6" fmla="*/ 713534 w 1457325"/>
              <a:gd name="connsiteY6" fmla="*/ 12030 h 1838325"/>
              <a:gd name="connsiteX7" fmla="*/ 507794 w 1457325"/>
              <a:gd name="connsiteY7" fmla="*/ 218723 h 1838325"/>
              <a:gd name="connsiteX8" fmla="*/ 364919 w 1457325"/>
              <a:gd name="connsiteY8" fmla="*/ 365408 h 1838325"/>
              <a:gd name="connsiteX9" fmla="*/ 363014 w 1457325"/>
              <a:gd name="connsiteY9" fmla="*/ 382553 h 1838325"/>
              <a:gd name="connsiteX10" fmla="*/ 363014 w 1457325"/>
              <a:gd name="connsiteY10" fmla="*/ 1109310 h 1838325"/>
              <a:gd name="connsiteX11" fmla="*/ 43926 w 1457325"/>
              <a:gd name="connsiteY11" fmla="*/ 1108358 h 1838325"/>
              <a:gd name="connsiteX12" fmla="*/ 5826 w 1457325"/>
              <a:gd name="connsiteY12" fmla="*/ 1110263 h 1838325"/>
              <a:gd name="connsiteX13" fmla="*/ 8684 w 1457325"/>
              <a:gd name="connsiteY13" fmla="*/ 1123598 h 1838325"/>
              <a:gd name="connsiteX14" fmla="*/ 31544 w 1457325"/>
              <a:gd name="connsiteY14" fmla="*/ 1149316 h 1838325"/>
              <a:gd name="connsiteX15" fmla="*/ 705914 w 1457325"/>
              <a:gd name="connsiteY15" fmla="*/ 1824638 h 1838325"/>
              <a:gd name="connsiteX16" fmla="*/ 760206 w 1457325"/>
              <a:gd name="connsiteY16" fmla="*/ 1824638 h 1838325"/>
              <a:gd name="connsiteX17" fmla="*/ 1434576 w 1457325"/>
              <a:gd name="connsiteY17" fmla="*/ 1149316 h 1838325"/>
              <a:gd name="connsiteX18" fmla="*/ 1457436 w 1457325"/>
              <a:gd name="connsiteY18" fmla="*/ 1123598 h 1838325"/>
              <a:gd name="connsiteX19" fmla="*/ 1457436 w 1457325"/>
              <a:gd name="connsiteY19" fmla="*/ 1123598 h 1838325"/>
              <a:gd name="connsiteX20" fmla="*/ 1457436 w 1457325"/>
              <a:gd name="connsiteY20" fmla="*/ 1123598 h 1838325"/>
              <a:gd name="connsiteX21" fmla="*/ 1442196 w 1457325"/>
              <a:gd name="connsiteY21" fmla="*/ 1108358 h 1838325"/>
              <a:gd name="connsiteX22" fmla="*/ 365871 w 1457325"/>
              <a:gd name="connsiteY22" fmla="*/ 1102643 h 1838325"/>
              <a:gd name="connsiteX23" fmla="*/ 363014 w 1457325"/>
              <a:gd name="connsiteY23" fmla="*/ 1108358 h 1838325"/>
              <a:gd name="connsiteX24" fmla="*/ 363014 w 1457325"/>
              <a:gd name="connsiteY24" fmla="*/ 1108358 h 1838325"/>
              <a:gd name="connsiteX25" fmla="*/ 365871 w 1457325"/>
              <a:gd name="connsiteY25" fmla="*/ 1102643 h 1838325"/>
              <a:gd name="connsiteX26" fmla="*/ 363014 w 1457325"/>
              <a:gd name="connsiteY26" fmla="*/ 1108358 h 1838325"/>
              <a:gd name="connsiteX27" fmla="*/ 363014 w 1457325"/>
              <a:gd name="connsiteY27" fmla="*/ 1108358 h 1838325"/>
              <a:gd name="connsiteX28" fmla="*/ 363014 w 1457325"/>
              <a:gd name="connsiteY28" fmla="*/ 1108358 h 1838325"/>
              <a:gd name="connsiteX29" fmla="*/ 363014 w 1457325"/>
              <a:gd name="connsiteY29" fmla="*/ 1108358 h 1838325"/>
              <a:gd name="connsiteX30" fmla="*/ 363014 w 1457325"/>
              <a:gd name="connsiteY30" fmla="*/ 1108358 h 1838325"/>
              <a:gd name="connsiteX31" fmla="*/ 363014 w 1457325"/>
              <a:gd name="connsiteY31" fmla="*/ 1108358 h 1838325"/>
              <a:gd name="connsiteX32" fmla="*/ 359204 w 1457325"/>
              <a:gd name="connsiteY32" fmla="*/ 1110263 h 1838325"/>
              <a:gd name="connsiteX33" fmla="*/ 363014 w 1457325"/>
              <a:gd name="connsiteY33" fmla="*/ 1108358 h 1838325"/>
              <a:gd name="connsiteX34" fmla="*/ 363014 w 1457325"/>
              <a:gd name="connsiteY34" fmla="*/ 1108358 h 1838325"/>
              <a:gd name="connsiteX35" fmla="*/ 1101201 w 1457325"/>
              <a:gd name="connsiteY35" fmla="*/ 1108358 h 1838325"/>
              <a:gd name="connsiteX36" fmla="*/ 1101201 w 1457325"/>
              <a:gd name="connsiteY36" fmla="*/ 1108358 h 1838325"/>
              <a:gd name="connsiteX37" fmla="*/ 1098344 w 1457325"/>
              <a:gd name="connsiteY37" fmla="*/ 1102643 h 1838325"/>
              <a:gd name="connsiteX38" fmla="*/ 1101201 w 1457325"/>
              <a:gd name="connsiteY38" fmla="*/ 1108358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57325" h="1838325">
                <a:moveTo>
                  <a:pt x="1442196" y="1108358"/>
                </a:moveTo>
                <a:cubicBezTo>
                  <a:pt x="1328849" y="1107405"/>
                  <a:pt x="1215501" y="1108358"/>
                  <a:pt x="1102154" y="1108358"/>
                </a:cubicBezTo>
                <a:cubicBezTo>
                  <a:pt x="1102154" y="915953"/>
                  <a:pt x="1103106" y="723548"/>
                  <a:pt x="1103106" y="531143"/>
                </a:cubicBezTo>
                <a:cubicBezTo>
                  <a:pt x="1103106" y="475898"/>
                  <a:pt x="1102154" y="419700"/>
                  <a:pt x="1101201" y="364455"/>
                </a:cubicBezTo>
                <a:cubicBezTo>
                  <a:pt x="1099296" y="361598"/>
                  <a:pt x="1098344" y="357788"/>
                  <a:pt x="1095486" y="355883"/>
                </a:cubicBezTo>
                <a:cubicBezTo>
                  <a:pt x="980234" y="240630"/>
                  <a:pt x="864029" y="125378"/>
                  <a:pt x="749729" y="9173"/>
                </a:cubicBezTo>
                <a:cubicBezTo>
                  <a:pt x="734489" y="-6067"/>
                  <a:pt x="725916" y="-352"/>
                  <a:pt x="713534" y="12030"/>
                </a:cubicBezTo>
                <a:cubicBezTo>
                  <a:pt x="644954" y="81563"/>
                  <a:pt x="575421" y="149190"/>
                  <a:pt x="507794" y="218723"/>
                </a:cubicBezTo>
                <a:cubicBezTo>
                  <a:pt x="460169" y="267300"/>
                  <a:pt x="408734" y="313020"/>
                  <a:pt x="364919" y="365408"/>
                </a:cubicBezTo>
                <a:cubicBezTo>
                  <a:pt x="363966" y="371123"/>
                  <a:pt x="363014" y="376838"/>
                  <a:pt x="363014" y="382553"/>
                </a:cubicBezTo>
                <a:cubicBezTo>
                  <a:pt x="363014" y="624488"/>
                  <a:pt x="363014" y="867375"/>
                  <a:pt x="363014" y="1109310"/>
                </a:cubicBezTo>
                <a:cubicBezTo>
                  <a:pt x="256334" y="1109310"/>
                  <a:pt x="149654" y="1109310"/>
                  <a:pt x="43926" y="1108358"/>
                </a:cubicBezTo>
                <a:cubicBezTo>
                  <a:pt x="31544" y="1108358"/>
                  <a:pt x="17256" y="1105500"/>
                  <a:pt x="5826" y="1110263"/>
                </a:cubicBezTo>
                <a:cubicBezTo>
                  <a:pt x="-7509" y="1115025"/>
                  <a:pt x="5826" y="1118835"/>
                  <a:pt x="8684" y="1123598"/>
                </a:cubicBezTo>
                <a:cubicBezTo>
                  <a:pt x="16304" y="1132170"/>
                  <a:pt x="22971" y="1141695"/>
                  <a:pt x="31544" y="1149316"/>
                </a:cubicBezTo>
                <a:cubicBezTo>
                  <a:pt x="256334" y="1374105"/>
                  <a:pt x="482076" y="1598895"/>
                  <a:pt x="705914" y="1824638"/>
                </a:cubicBezTo>
                <a:cubicBezTo>
                  <a:pt x="727821" y="1846545"/>
                  <a:pt x="738299" y="1846545"/>
                  <a:pt x="760206" y="1824638"/>
                </a:cubicBezTo>
                <a:cubicBezTo>
                  <a:pt x="984044" y="1598895"/>
                  <a:pt x="1209786" y="1374105"/>
                  <a:pt x="1434576" y="1149316"/>
                </a:cubicBezTo>
                <a:cubicBezTo>
                  <a:pt x="1443149" y="1140743"/>
                  <a:pt x="1449816" y="1132170"/>
                  <a:pt x="1457436" y="1123598"/>
                </a:cubicBezTo>
                <a:lnTo>
                  <a:pt x="1457436" y="1123598"/>
                </a:lnTo>
                <a:lnTo>
                  <a:pt x="1457436" y="1123598"/>
                </a:lnTo>
                <a:cubicBezTo>
                  <a:pt x="1475534" y="1095023"/>
                  <a:pt x="1446006" y="1108358"/>
                  <a:pt x="1442196" y="1108358"/>
                </a:cubicBezTo>
                <a:close/>
                <a:moveTo>
                  <a:pt x="365871" y="1102643"/>
                </a:moveTo>
                <a:cubicBezTo>
                  <a:pt x="364919" y="1104548"/>
                  <a:pt x="363966" y="1106453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966" y="1106453"/>
                  <a:pt x="364919" y="1104548"/>
                  <a:pt x="365871" y="1102643"/>
                </a:cubicBezTo>
                <a:close/>
                <a:moveTo>
                  <a:pt x="363014" y="1108358"/>
                </a:move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363014" y="1108358"/>
                </a:moveTo>
                <a:cubicBezTo>
                  <a:pt x="362061" y="1109310"/>
                  <a:pt x="360156" y="1110263"/>
                  <a:pt x="359204" y="1110263"/>
                </a:cubicBezTo>
                <a:cubicBezTo>
                  <a:pt x="360156" y="1110263"/>
                  <a:pt x="361109" y="1109310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1101201" y="1108358"/>
                </a:moveTo>
                <a:cubicBezTo>
                  <a:pt x="1101201" y="1108358"/>
                  <a:pt x="1101201" y="1108358"/>
                  <a:pt x="1101201" y="1108358"/>
                </a:cubicBezTo>
                <a:cubicBezTo>
                  <a:pt x="1099296" y="1106453"/>
                  <a:pt x="1098344" y="1104548"/>
                  <a:pt x="1098344" y="1102643"/>
                </a:cubicBezTo>
                <a:cubicBezTo>
                  <a:pt x="1099296" y="1104548"/>
                  <a:pt x="1100249" y="1106453"/>
                  <a:pt x="1101201" y="110835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: Shape 4">
            <a:extLst>
              <a:ext uri="{FF2B5EF4-FFF2-40B4-BE49-F238E27FC236}">
                <a16:creationId xmlns:a16="http://schemas.microsoft.com/office/drawing/2014/main" id="{44C1D0DA-C492-479E-9440-0DA9E9BBAD4B}"/>
              </a:ext>
            </a:extLst>
          </p:cNvPr>
          <p:cNvSpPr/>
          <p:nvPr/>
        </p:nvSpPr>
        <p:spPr>
          <a:xfrm rot="5400000">
            <a:off x="3951251" y="2226387"/>
            <a:ext cx="1867259" cy="1489936"/>
          </a:xfrm>
          <a:custGeom>
            <a:avLst/>
            <a:gdLst>
              <a:gd name="connsiteX0" fmla="*/ 1824477 w 1838325"/>
              <a:gd name="connsiteY0" fmla="*/ 707708 h 1466850"/>
              <a:gd name="connsiteX1" fmla="*/ 1504437 w 1838325"/>
              <a:gd name="connsiteY1" fmla="*/ 387668 h 1466850"/>
              <a:gd name="connsiteX2" fmla="*/ 1443477 w 1838325"/>
              <a:gd name="connsiteY2" fmla="*/ 361950 h 1466850"/>
              <a:gd name="connsiteX3" fmla="*/ 771964 w 1838325"/>
              <a:gd name="connsiteY3" fmla="*/ 362903 h 1466850"/>
              <a:gd name="connsiteX4" fmla="*/ 736722 w 1838325"/>
              <a:gd name="connsiteY4" fmla="*/ 327660 h 1466850"/>
              <a:gd name="connsiteX5" fmla="*/ 736722 w 1838325"/>
              <a:gd name="connsiteY5" fmla="*/ 31433 h 1466850"/>
              <a:gd name="connsiteX6" fmla="*/ 731007 w 1838325"/>
              <a:gd name="connsiteY6" fmla="*/ 0 h 1466850"/>
              <a:gd name="connsiteX7" fmla="*/ 723387 w 1838325"/>
              <a:gd name="connsiteY7" fmla="*/ 5715 h 1466850"/>
              <a:gd name="connsiteX8" fmla="*/ 714814 w 1838325"/>
              <a:gd name="connsiteY8" fmla="*/ 12383 h 1466850"/>
              <a:gd name="connsiteX9" fmla="*/ 10917 w 1838325"/>
              <a:gd name="connsiteY9" fmla="*/ 715328 h 1466850"/>
              <a:gd name="connsiteX10" fmla="*/ 16632 w 1838325"/>
              <a:gd name="connsiteY10" fmla="*/ 758190 h 1466850"/>
              <a:gd name="connsiteX11" fmla="*/ 705289 w 1838325"/>
              <a:gd name="connsiteY11" fmla="*/ 1446848 h 1466850"/>
              <a:gd name="connsiteX12" fmla="*/ 731959 w 1838325"/>
              <a:gd name="connsiteY12" fmla="*/ 1466850 h 1466850"/>
              <a:gd name="connsiteX13" fmla="*/ 735769 w 1838325"/>
              <a:gd name="connsiteY13" fmla="*/ 1429703 h 1466850"/>
              <a:gd name="connsiteX14" fmla="*/ 734817 w 1838325"/>
              <a:gd name="connsiteY14" fmla="*/ 1151573 h 1466850"/>
              <a:gd name="connsiteX15" fmla="*/ 779584 w 1838325"/>
              <a:gd name="connsiteY15" fmla="*/ 1106805 h 1466850"/>
              <a:gd name="connsiteX16" fmla="*/ 1433952 w 1838325"/>
              <a:gd name="connsiteY16" fmla="*/ 1107758 h 1466850"/>
              <a:gd name="connsiteX17" fmla="*/ 1478719 w 1838325"/>
              <a:gd name="connsiteY17" fmla="*/ 1102995 h 1466850"/>
              <a:gd name="connsiteX18" fmla="*/ 1478719 w 1838325"/>
              <a:gd name="connsiteY18" fmla="*/ 1102995 h 1466850"/>
              <a:gd name="connsiteX19" fmla="*/ 1487292 w 1838325"/>
              <a:gd name="connsiteY19" fmla="*/ 1095375 h 1466850"/>
              <a:gd name="connsiteX20" fmla="*/ 1487292 w 1838325"/>
              <a:gd name="connsiteY20" fmla="*/ 1095375 h 1466850"/>
              <a:gd name="connsiteX21" fmla="*/ 1826382 w 1838325"/>
              <a:gd name="connsiteY21" fmla="*/ 760095 h 1466850"/>
              <a:gd name="connsiteX22" fmla="*/ 1824477 w 1838325"/>
              <a:gd name="connsiteY22" fmla="*/ 707708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38325" h="1466850">
                <a:moveTo>
                  <a:pt x="1824477" y="707708"/>
                </a:moveTo>
                <a:cubicBezTo>
                  <a:pt x="1716844" y="601980"/>
                  <a:pt x="1610164" y="495300"/>
                  <a:pt x="1504437" y="387668"/>
                </a:cubicBezTo>
                <a:cubicBezTo>
                  <a:pt x="1486339" y="369570"/>
                  <a:pt x="1469194" y="361950"/>
                  <a:pt x="1443477" y="361950"/>
                </a:cubicBezTo>
                <a:cubicBezTo>
                  <a:pt x="1219639" y="362903"/>
                  <a:pt x="995802" y="361950"/>
                  <a:pt x="771964" y="362903"/>
                </a:cubicBezTo>
                <a:cubicBezTo>
                  <a:pt x="744342" y="362903"/>
                  <a:pt x="735769" y="355283"/>
                  <a:pt x="736722" y="327660"/>
                </a:cubicBezTo>
                <a:cubicBezTo>
                  <a:pt x="737674" y="228600"/>
                  <a:pt x="737674" y="130493"/>
                  <a:pt x="736722" y="31433"/>
                </a:cubicBezTo>
                <a:cubicBezTo>
                  <a:pt x="736722" y="20955"/>
                  <a:pt x="743389" y="8572"/>
                  <a:pt x="731007" y="0"/>
                </a:cubicBezTo>
                <a:cubicBezTo>
                  <a:pt x="728149" y="1905"/>
                  <a:pt x="726244" y="3810"/>
                  <a:pt x="723387" y="5715"/>
                </a:cubicBezTo>
                <a:cubicBezTo>
                  <a:pt x="720529" y="7620"/>
                  <a:pt x="717672" y="9525"/>
                  <a:pt x="714814" y="12383"/>
                </a:cubicBezTo>
                <a:cubicBezTo>
                  <a:pt x="480499" y="246697"/>
                  <a:pt x="246184" y="481013"/>
                  <a:pt x="10917" y="715328"/>
                </a:cubicBezTo>
                <a:cubicBezTo>
                  <a:pt x="-10038" y="736283"/>
                  <a:pt x="3297" y="744855"/>
                  <a:pt x="16632" y="758190"/>
                </a:cubicBezTo>
                <a:cubicBezTo>
                  <a:pt x="246184" y="987743"/>
                  <a:pt x="475737" y="1217295"/>
                  <a:pt x="705289" y="1446848"/>
                </a:cubicBezTo>
                <a:cubicBezTo>
                  <a:pt x="712909" y="1454468"/>
                  <a:pt x="718624" y="1465898"/>
                  <a:pt x="731959" y="1466850"/>
                </a:cubicBezTo>
                <a:cubicBezTo>
                  <a:pt x="739579" y="1454468"/>
                  <a:pt x="735769" y="1442085"/>
                  <a:pt x="735769" y="1429703"/>
                </a:cubicBezTo>
                <a:cubicBezTo>
                  <a:pt x="735769" y="1337310"/>
                  <a:pt x="737674" y="1243965"/>
                  <a:pt x="734817" y="1151573"/>
                </a:cubicBezTo>
                <a:cubicBezTo>
                  <a:pt x="733864" y="1116330"/>
                  <a:pt x="744342" y="1106805"/>
                  <a:pt x="779584" y="1106805"/>
                </a:cubicBezTo>
                <a:cubicBezTo>
                  <a:pt x="997707" y="1108710"/>
                  <a:pt x="1215829" y="1107758"/>
                  <a:pt x="1433952" y="1107758"/>
                </a:cubicBezTo>
                <a:cubicBezTo>
                  <a:pt x="1449192" y="1107758"/>
                  <a:pt x="1464432" y="1110615"/>
                  <a:pt x="1478719" y="1102995"/>
                </a:cubicBezTo>
                <a:lnTo>
                  <a:pt x="1478719" y="1102995"/>
                </a:lnTo>
                <a:cubicBezTo>
                  <a:pt x="1481577" y="1100138"/>
                  <a:pt x="1484434" y="1098233"/>
                  <a:pt x="1487292" y="1095375"/>
                </a:cubicBezTo>
                <a:cubicBezTo>
                  <a:pt x="1487292" y="1095375"/>
                  <a:pt x="1487292" y="1095375"/>
                  <a:pt x="1487292" y="1095375"/>
                </a:cubicBezTo>
                <a:cubicBezTo>
                  <a:pt x="1599687" y="982980"/>
                  <a:pt x="1712082" y="870585"/>
                  <a:pt x="1826382" y="760095"/>
                </a:cubicBezTo>
                <a:cubicBezTo>
                  <a:pt x="1848289" y="737235"/>
                  <a:pt x="1843527" y="726758"/>
                  <a:pt x="1824477" y="7077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5">
            <a:extLst>
              <a:ext uri="{FF2B5EF4-FFF2-40B4-BE49-F238E27FC236}">
                <a16:creationId xmlns:a16="http://schemas.microsoft.com/office/drawing/2014/main" id="{EE1CC3B5-D8F7-4BC8-A84D-940A0DB43451}"/>
              </a:ext>
            </a:extLst>
          </p:cNvPr>
          <p:cNvSpPr/>
          <p:nvPr/>
        </p:nvSpPr>
        <p:spPr>
          <a:xfrm rot="5400000">
            <a:off x="4190211" y="4245694"/>
            <a:ext cx="1867259" cy="1489936"/>
          </a:xfrm>
          <a:custGeom>
            <a:avLst/>
            <a:gdLst>
              <a:gd name="connsiteX0" fmla="*/ 1828932 w 1838325"/>
              <a:gd name="connsiteY0" fmla="*/ 709613 h 1466850"/>
              <a:gd name="connsiteX1" fmla="*/ 1265052 w 1838325"/>
              <a:gd name="connsiteY1" fmla="*/ 146685 h 1466850"/>
              <a:gd name="connsiteX2" fmla="*/ 1121224 w 1838325"/>
              <a:gd name="connsiteY2" fmla="*/ 5715 h 1466850"/>
              <a:gd name="connsiteX3" fmla="*/ 1113604 w 1838325"/>
              <a:gd name="connsiteY3" fmla="*/ 0 h 1466850"/>
              <a:gd name="connsiteX4" fmla="*/ 1107889 w 1838325"/>
              <a:gd name="connsiteY4" fmla="*/ 31432 h 1466850"/>
              <a:gd name="connsiteX5" fmla="*/ 1107889 w 1838325"/>
              <a:gd name="connsiteY5" fmla="*/ 320040 h 1466850"/>
              <a:gd name="connsiteX6" fmla="*/ 1065027 w 1838325"/>
              <a:gd name="connsiteY6" fmla="*/ 362903 h 1466850"/>
              <a:gd name="connsiteX7" fmla="*/ 396372 w 1838325"/>
              <a:gd name="connsiteY7" fmla="*/ 361950 h 1466850"/>
              <a:gd name="connsiteX8" fmla="*/ 351604 w 1838325"/>
              <a:gd name="connsiteY8" fmla="*/ 375285 h 1466850"/>
              <a:gd name="connsiteX9" fmla="*/ 9657 w 1838325"/>
              <a:gd name="connsiteY9" fmla="*/ 717232 h 1466850"/>
              <a:gd name="connsiteX10" fmla="*/ 7752 w 1838325"/>
              <a:gd name="connsiteY10" fmla="*/ 748665 h 1466850"/>
              <a:gd name="connsiteX11" fmla="*/ 356367 w 1838325"/>
              <a:gd name="connsiteY11" fmla="*/ 1094423 h 1466850"/>
              <a:gd name="connsiteX12" fmla="*/ 364939 w 1838325"/>
              <a:gd name="connsiteY12" fmla="*/ 1102043 h 1466850"/>
              <a:gd name="connsiteX13" fmla="*/ 364939 w 1838325"/>
              <a:gd name="connsiteY13" fmla="*/ 1102043 h 1466850"/>
              <a:gd name="connsiteX14" fmla="*/ 409707 w 1838325"/>
              <a:gd name="connsiteY14" fmla="*/ 1106805 h 1466850"/>
              <a:gd name="connsiteX15" fmla="*/ 1066932 w 1838325"/>
              <a:gd name="connsiteY15" fmla="*/ 1105853 h 1466850"/>
              <a:gd name="connsiteX16" fmla="*/ 1107889 w 1838325"/>
              <a:gd name="connsiteY16" fmla="*/ 1146810 h 1466850"/>
              <a:gd name="connsiteX17" fmla="*/ 1107889 w 1838325"/>
              <a:gd name="connsiteY17" fmla="*/ 1431607 h 1466850"/>
              <a:gd name="connsiteX18" fmla="*/ 1115509 w 1838325"/>
              <a:gd name="connsiteY18" fmla="*/ 1467803 h 1466850"/>
              <a:gd name="connsiteX19" fmla="*/ 1128844 w 1838325"/>
              <a:gd name="connsiteY19" fmla="*/ 1455420 h 1466850"/>
              <a:gd name="connsiteX20" fmla="*/ 1832742 w 1838325"/>
              <a:gd name="connsiteY20" fmla="*/ 752475 h 1466850"/>
              <a:gd name="connsiteX21" fmla="*/ 1828932 w 1838325"/>
              <a:gd name="connsiteY21" fmla="*/ 709613 h 1466850"/>
              <a:gd name="connsiteX22" fmla="*/ 1082172 w 1838325"/>
              <a:gd name="connsiteY22" fmla="*/ 1093470 h 1466850"/>
              <a:gd name="connsiteX23" fmla="*/ 1082172 w 1838325"/>
              <a:gd name="connsiteY23" fmla="*/ 1093470 h 1466850"/>
              <a:gd name="connsiteX24" fmla="*/ 1082172 w 1838325"/>
              <a:gd name="connsiteY24" fmla="*/ 1093470 h 1466850"/>
              <a:gd name="connsiteX25" fmla="*/ 1122177 w 1838325"/>
              <a:gd name="connsiteY25" fmla="*/ 328613 h 1466850"/>
              <a:gd name="connsiteX26" fmla="*/ 1122177 w 1838325"/>
              <a:gd name="connsiteY26" fmla="*/ 327660 h 1466850"/>
              <a:gd name="connsiteX27" fmla="*/ 1122177 w 1838325"/>
              <a:gd name="connsiteY27" fmla="*/ 328613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38325" h="1466850">
                <a:moveTo>
                  <a:pt x="1828932" y="709613"/>
                </a:moveTo>
                <a:cubicBezTo>
                  <a:pt x="1641289" y="521970"/>
                  <a:pt x="1453647" y="334328"/>
                  <a:pt x="1265052" y="146685"/>
                </a:cubicBezTo>
                <a:cubicBezTo>
                  <a:pt x="1217427" y="99060"/>
                  <a:pt x="1168849" y="52388"/>
                  <a:pt x="1121224" y="5715"/>
                </a:cubicBezTo>
                <a:cubicBezTo>
                  <a:pt x="1118367" y="3810"/>
                  <a:pt x="1116462" y="1905"/>
                  <a:pt x="1113604" y="0"/>
                </a:cubicBezTo>
                <a:cubicBezTo>
                  <a:pt x="1102174" y="8572"/>
                  <a:pt x="1107889" y="20955"/>
                  <a:pt x="1107889" y="31432"/>
                </a:cubicBezTo>
                <a:cubicBezTo>
                  <a:pt x="1106937" y="127635"/>
                  <a:pt x="1105984" y="223838"/>
                  <a:pt x="1107889" y="320040"/>
                </a:cubicBezTo>
                <a:cubicBezTo>
                  <a:pt x="1108842" y="354330"/>
                  <a:pt x="1098364" y="362903"/>
                  <a:pt x="1065027" y="362903"/>
                </a:cubicBezTo>
                <a:cubicBezTo>
                  <a:pt x="842142" y="360997"/>
                  <a:pt x="619257" y="361950"/>
                  <a:pt x="396372" y="361950"/>
                </a:cubicBezTo>
                <a:cubicBezTo>
                  <a:pt x="380179" y="361950"/>
                  <a:pt x="364939" y="360997"/>
                  <a:pt x="351604" y="375285"/>
                </a:cubicBezTo>
                <a:cubicBezTo>
                  <a:pt x="238257" y="489585"/>
                  <a:pt x="123957" y="603885"/>
                  <a:pt x="9657" y="717232"/>
                </a:cubicBezTo>
                <a:cubicBezTo>
                  <a:pt x="-821" y="727710"/>
                  <a:pt x="-4631" y="736282"/>
                  <a:pt x="7752" y="748665"/>
                </a:cubicBezTo>
                <a:cubicBezTo>
                  <a:pt x="123957" y="863918"/>
                  <a:pt x="240162" y="979170"/>
                  <a:pt x="356367" y="1094423"/>
                </a:cubicBezTo>
                <a:cubicBezTo>
                  <a:pt x="359224" y="1097280"/>
                  <a:pt x="362082" y="1099185"/>
                  <a:pt x="364939" y="1102043"/>
                </a:cubicBezTo>
                <a:cubicBezTo>
                  <a:pt x="364939" y="1102043"/>
                  <a:pt x="364939" y="1102043"/>
                  <a:pt x="364939" y="1102043"/>
                </a:cubicBezTo>
                <a:cubicBezTo>
                  <a:pt x="379227" y="1109663"/>
                  <a:pt x="394467" y="1106805"/>
                  <a:pt x="409707" y="1106805"/>
                </a:cubicBezTo>
                <a:cubicBezTo>
                  <a:pt x="628782" y="1106805"/>
                  <a:pt x="847857" y="1107757"/>
                  <a:pt x="1066932" y="1105853"/>
                </a:cubicBezTo>
                <a:cubicBezTo>
                  <a:pt x="1099317" y="1105853"/>
                  <a:pt x="1108842" y="1115378"/>
                  <a:pt x="1107889" y="1146810"/>
                </a:cubicBezTo>
                <a:cubicBezTo>
                  <a:pt x="1105984" y="1242060"/>
                  <a:pt x="1106937" y="1337310"/>
                  <a:pt x="1107889" y="1431607"/>
                </a:cubicBezTo>
                <a:cubicBezTo>
                  <a:pt x="1107889" y="1443038"/>
                  <a:pt x="1103127" y="1456373"/>
                  <a:pt x="1115509" y="1467803"/>
                </a:cubicBezTo>
                <a:cubicBezTo>
                  <a:pt x="1121224" y="1463040"/>
                  <a:pt x="1125034" y="1459230"/>
                  <a:pt x="1128844" y="1455420"/>
                </a:cubicBezTo>
                <a:cubicBezTo>
                  <a:pt x="1363159" y="1221105"/>
                  <a:pt x="1597474" y="985838"/>
                  <a:pt x="1832742" y="752475"/>
                </a:cubicBezTo>
                <a:cubicBezTo>
                  <a:pt x="1854649" y="732472"/>
                  <a:pt x="1843219" y="722947"/>
                  <a:pt x="1828932" y="709613"/>
                </a:cubicBezTo>
                <a:close/>
                <a:moveTo>
                  <a:pt x="1082172" y="1093470"/>
                </a:moveTo>
                <a:cubicBezTo>
                  <a:pt x="1082172" y="1093470"/>
                  <a:pt x="1082172" y="1093470"/>
                  <a:pt x="1082172" y="1093470"/>
                </a:cubicBezTo>
                <a:cubicBezTo>
                  <a:pt x="1082172" y="1092518"/>
                  <a:pt x="1082172" y="1092518"/>
                  <a:pt x="1082172" y="1093470"/>
                </a:cubicBezTo>
                <a:close/>
                <a:moveTo>
                  <a:pt x="1122177" y="328613"/>
                </a:moveTo>
                <a:cubicBezTo>
                  <a:pt x="1122177" y="328613"/>
                  <a:pt x="1122177" y="327660"/>
                  <a:pt x="1122177" y="327660"/>
                </a:cubicBezTo>
                <a:cubicBezTo>
                  <a:pt x="1124082" y="326707"/>
                  <a:pt x="1123129" y="327660"/>
                  <a:pt x="1122177" y="32861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6">
            <a:extLst>
              <a:ext uri="{FF2B5EF4-FFF2-40B4-BE49-F238E27FC236}">
                <a16:creationId xmlns:a16="http://schemas.microsoft.com/office/drawing/2014/main" id="{C194366E-BF29-49BA-9146-568BC9A8418B}"/>
              </a:ext>
            </a:extLst>
          </p:cNvPr>
          <p:cNvSpPr/>
          <p:nvPr/>
        </p:nvSpPr>
        <p:spPr>
          <a:xfrm rot="5400000">
            <a:off x="6167689" y="2006365"/>
            <a:ext cx="1480263" cy="3753866"/>
          </a:xfrm>
          <a:custGeom>
            <a:avLst/>
            <a:gdLst>
              <a:gd name="connsiteX0" fmla="*/ 1455653 w 1457325"/>
              <a:gd name="connsiteY0" fmla="*/ 718661 h 3695700"/>
              <a:gd name="connsiteX1" fmla="*/ 1435651 w 1457325"/>
              <a:gd name="connsiteY1" fmla="*/ 694849 h 3695700"/>
              <a:gd name="connsiteX2" fmla="*/ 757471 w 1457325"/>
              <a:gd name="connsiteY2" fmla="*/ 15716 h 3695700"/>
              <a:gd name="connsiteX3" fmla="*/ 706036 w 1457325"/>
              <a:gd name="connsiteY3" fmla="*/ 15716 h 3695700"/>
              <a:gd name="connsiteX4" fmla="*/ 27856 w 1457325"/>
              <a:gd name="connsiteY4" fmla="*/ 694849 h 3695700"/>
              <a:gd name="connsiteX5" fmla="*/ 7853 w 1457325"/>
              <a:gd name="connsiteY5" fmla="*/ 718661 h 3695700"/>
              <a:gd name="connsiteX6" fmla="*/ 20236 w 1457325"/>
              <a:gd name="connsiteY6" fmla="*/ 732949 h 3695700"/>
              <a:gd name="connsiteX7" fmla="*/ 362183 w 1457325"/>
              <a:gd name="connsiteY7" fmla="*/ 732949 h 3695700"/>
              <a:gd name="connsiteX8" fmla="*/ 361231 w 1457325"/>
              <a:gd name="connsiteY8" fmla="*/ 3313271 h 3695700"/>
              <a:gd name="connsiteX9" fmla="*/ 368851 w 1457325"/>
              <a:gd name="connsiteY9" fmla="*/ 3345656 h 3695700"/>
              <a:gd name="connsiteX10" fmla="*/ 494581 w 1457325"/>
              <a:gd name="connsiteY10" fmla="*/ 3470434 h 3695700"/>
              <a:gd name="connsiteX11" fmla="*/ 713656 w 1457325"/>
              <a:gd name="connsiteY11" fmla="*/ 3689509 h 3695700"/>
              <a:gd name="connsiteX12" fmla="*/ 746993 w 1457325"/>
              <a:gd name="connsiteY12" fmla="*/ 3693319 h 3695700"/>
              <a:gd name="connsiteX13" fmla="*/ 1094656 w 1457325"/>
              <a:gd name="connsiteY13" fmla="*/ 3338989 h 3695700"/>
              <a:gd name="connsiteX14" fmla="*/ 1102276 w 1457325"/>
              <a:gd name="connsiteY14" fmla="*/ 3297079 h 3695700"/>
              <a:gd name="connsiteX15" fmla="*/ 1102276 w 1457325"/>
              <a:gd name="connsiteY15" fmla="*/ 2239804 h 3695700"/>
              <a:gd name="connsiteX16" fmla="*/ 1101323 w 1457325"/>
              <a:gd name="connsiteY16" fmla="*/ 733901 h 3695700"/>
              <a:gd name="connsiteX17" fmla="*/ 1440413 w 1457325"/>
              <a:gd name="connsiteY17" fmla="*/ 734854 h 3695700"/>
              <a:gd name="connsiteX18" fmla="*/ 1460416 w 1457325"/>
              <a:gd name="connsiteY18" fmla="*/ 732949 h 3695700"/>
              <a:gd name="connsiteX19" fmla="*/ 1455653 w 1457325"/>
              <a:gd name="connsiteY19" fmla="*/ 718661 h 3695700"/>
              <a:gd name="connsiteX20" fmla="*/ 1101323 w 1457325"/>
              <a:gd name="connsiteY20" fmla="*/ 731996 h 3695700"/>
              <a:gd name="connsiteX21" fmla="*/ 1105133 w 1457325"/>
              <a:gd name="connsiteY21" fmla="*/ 730091 h 3695700"/>
              <a:gd name="connsiteX22" fmla="*/ 1101323 w 1457325"/>
              <a:gd name="connsiteY22" fmla="*/ 731996 h 3695700"/>
              <a:gd name="connsiteX23" fmla="*/ 1101323 w 1457325"/>
              <a:gd name="connsiteY23" fmla="*/ 731996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57325" h="3695700">
                <a:moveTo>
                  <a:pt x="1455653" y="718661"/>
                </a:moveTo>
                <a:cubicBezTo>
                  <a:pt x="1448986" y="711041"/>
                  <a:pt x="1442318" y="702469"/>
                  <a:pt x="1435651" y="694849"/>
                </a:cubicBezTo>
                <a:cubicBezTo>
                  <a:pt x="1209908" y="468154"/>
                  <a:pt x="983213" y="242411"/>
                  <a:pt x="757471" y="15716"/>
                </a:cubicBezTo>
                <a:cubicBezTo>
                  <a:pt x="737468" y="-5239"/>
                  <a:pt x="726991" y="-5239"/>
                  <a:pt x="706036" y="15716"/>
                </a:cubicBezTo>
                <a:cubicBezTo>
                  <a:pt x="480293" y="242411"/>
                  <a:pt x="253598" y="468154"/>
                  <a:pt x="27856" y="694849"/>
                </a:cubicBezTo>
                <a:cubicBezTo>
                  <a:pt x="20236" y="702469"/>
                  <a:pt x="14521" y="710089"/>
                  <a:pt x="7853" y="718661"/>
                </a:cubicBezTo>
                <a:cubicBezTo>
                  <a:pt x="-14054" y="745331"/>
                  <a:pt x="16426" y="732949"/>
                  <a:pt x="20236" y="732949"/>
                </a:cubicBezTo>
                <a:cubicBezTo>
                  <a:pt x="134536" y="733901"/>
                  <a:pt x="247883" y="732949"/>
                  <a:pt x="362183" y="732949"/>
                </a:cubicBezTo>
                <a:cubicBezTo>
                  <a:pt x="362183" y="1593056"/>
                  <a:pt x="361231" y="2453164"/>
                  <a:pt x="361231" y="3313271"/>
                </a:cubicBezTo>
                <a:cubicBezTo>
                  <a:pt x="361231" y="3324701"/>
                  <a:pt x="357421" y="3337084"/>
                  <a:pt x="368851" y="3345656"/>
                </a:cubicBezTo>
                <a:cubicBezTo>
                  <a:pt x="407903" y="3390424"/>
                  <a:pt x="452671" y="3428524"/>
                  <a:pt x="494581" y="3470434"/>
                </a:cubicBezTo>
                <a:cubicBezTo>
                  <a:pt x="567923" y="3542824"/>
                  <a:pt x="640313" y="3616166"/>
                  <a:pt x="713656" y="3689509"/>
                </a:cubicBezTo>
                <a:cubicBezTo>
                  <a:pt x="724133" y="3699986"/>
                  <a:pt x="731753" y="3709511"/>
                  <a:pt x="746993" y="3693319"/>
                </a:cubicBezTo>
                <a:cubicBezTo>
                  <a:pt x="863198" y="3575209"/>
                  <a:pt x="981308" y="3459956"/>
                  <a:pt x="1094656" y="3338989"/>
                </a:cubicBezTo>
                <a:cubicBezTo>
                  <a:pt x="1108943" y="3326606"/>
                  <a:pt x="1102276" y="3310414"/>
                  <a:pt x="1102276" y="3297079"/>
                </a:cubicBezTo>
                <a:cubicBezTo>
                  <a:pt x="1102276" y="2944654"/>
                  <a:pt x="1102276" y="2592229"/>
                  <a:pt x="1102276" y="2239804"/>
                </a:cubicBezTo>
                <a:cubicBezTo>
                  <a:pt x="1102276" y="1737836"/>
                  <a:pt x="1102276" y="1235869"/>
                  <a:pt x="1101323" y="733901"/>
                </a:cubicBezTo>
                <a:cubicBezTo>
                  <a:pt x="1214671" y="733901"/>
                  <a:pt x="1327066" y="733901"/>
                  <a:pt x="1440413" y="734854"/>
                </a:cubicBezTo>
                <a:cubicBezTo>
                  <a:pt x="1447081" y="734854"/>
                  <a:pt x="1455653" y="736759"/>
                  <a:pt x="1460416" y="732949"/>
                </a:cubicBezTo>
                <a:cubicBezTo>
                  <a:pt x="1471846" y="724376"/>
                  <a:pt x="1458511" y="722471"/>
                  <a:pt x="1455653" y="718661"/>
                </a:cubicBezTo>
                <a:close/>
                <a:moveTo>
                  <a:pt x="1101323" y="731996"/>
                </a:moveTo>
                <a:cubicBezTo>
                  <a:pt x="1102276" y="731044"/>
                  <a:pt x="1104181" y="730091"/>
                  <a:pt x="1105133" y="730091"/>
                </a:cubicBezTo>
                <a:cubicBezTo>
                  <a:pt x="1104181" y="731044"/>
                  <a:pt x="1102276" y="731044"/>
                  <a:pt x="1101323" y="731996"/>
                </a:cubicBezTo>
                <a:cubicBezTo>
                  <a:pt x="1101323" y="731996"/>
                  <a:pt x="1101323" y="731996"/>
                  <a:pt x="1101323" y="73199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Rounded Rectangle 7">
            <a:extLst>
              <a:ext uri="{FF2B5EF4-FFF2-40B4-BE49-F238E27FC236}">
                <a16:creationId xmlns:a16="http://schemas.microsoft.com/office/drawing/2014/main" id="{C57B21C4-C77C-4F2C-ACB3-D437CED3449B}"/>
              </a:ext>
            </a:extLst>
          </p:cNvPr>
          <p:cNvSpPr/>
          <p:nvPr/>
        </p:nvSpPr>
        <p:spPr>
          <a:xfrm>
            <a:off x="4022394" y="3904985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Rectangle 16">
            <a:extLst>
              <a:ext uri="{FF2B5EF4-FFF2-40B4-BE49-F238E27FC236}">
                <a16:creationId xmlns:a16="http://schemas.microsoft.com/office/drawing/2014/main" id="{F81117C4-2A21-4BBA-88C9-FF7C5C0A1D1D}"/>
              </a:ext>
            </a:extLst>
          </p:cNvPr>
          <p:cNvSpPr/>
          <p:nvPr/>
        </p:nvSpPr>
        <p:spPr>
          <a:xfrm rot="2700000">
            <a:off x="4766353" y="3128338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ectangle 9">
            <a:extLst>
              <a:ext uri="{FF2B5EF4-FFF2-40B4-BE49-F238E27FC236}">
                <a16:creationId xmlns:a16="http://schemas.microsoft.com/office/drawing/2014/main" id="{D04B3EFF-D24C-4324-998B-125B94FCE28E}"/>
              </a:ext>
            </a:extLst>
          </p:cNvPr>
          <p:cNvSpPr/>
          <p:nvPr/>
        </p:nvSpPr>
        <p:spPr>
          <a:xfrm>
            <a:off x="4969270" y="4509188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ounded Rectangle 27">
            <a:extLst>
              <a:ext uri="{FF2B5EF4-FFF2-40B4-BE49-F238E27FC236}">
                <a16:creationId xmlns:a16="http://schemas.microsoft.com/office/drawing/2014/main" id="{8AF963DE-88A3-4823-87E4-C8CD4FA58AC9}"/>
              </a:ext>
            </a:extLst>
          </p:cNvPr>
          <p:cNvSpPr/>
          <p:nvPr/>
        </p:nvSpPr>
        <p:spPr>
          <a:xfrm>
            <a:off x="5518182" y="3726957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1" name="그룹 9">
            <a:extLst>
              <a:ext uri="{FF2B5EF4-FFF2-40B4-BE49-F238E27FC236}">
                <a16:creationId xmlns:a16="http://schemas.microsoft.com/office/drawing/2014/main" id="{F4C0652C-FD4B-4C1E-B6CC-165207D074F7}"/>
              </a:ext>
            </a:extLst>
          </p:cNvPr>
          <p:cNvGrpSpPr/>
          <p:nvPr/>
        </p:nvGrpSpPr>
        <p:grpSpPr>
          <a:xfrm>
            <a:off x="1228780" y="5236432"/>
            <a:ext cx="3081996" cy="1156050"/>
            <a:chOff x="7141773" y="1720281"/>
            <a:chExt cx="4421905" cy="1156050"/>
          </a:xfrm>
        </p:grpSpPr>
        <p:sp>
          <p:nvSpPr>
            <p:cNvPr id="12" name="Rectangle 18">
              <a:extLst>
                <a:ext uri="{FF2B5EF4-FFF2-40B4-BE49-F238E27FC236}">
                  <a16:creationId xmlns:a16="http://schemas.microsoft.com/office/drawing/2014/main" id="{AADBB31A-B963-4336-85C9-BDAC17944168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C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Rectangle 18">
              <a:extLst>
                <a:ext uri="{FF2B5EF4-FFF2-40B4-BE49-F238E27FC236}">
                  <a16:creationId xmlns:a16="http://schemas.microsoft.com/office/drawing/2014/main" id="{7F143A3A-6246-46DC-B872-FD13526F7862}"/>
                </a:ext>
              </a:extLst>
            </p:cNvPr>
            <p:cNvSpPr/>
            <p:nvPr/>
          </p:nvSpPr>
          <p:spPr>
            <a:xfrm>
              <a:off x="7141773" y="2045334"/>
              <a:ext cx="4421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그룹 9">
            <a:extLst>
              <a:ext uri="{FF2B5EF4-FFF2-40B4-BE49-F238E27FC236}">
                <a16:creationId xmlns:a16="http://schemas.microsoft.com/office/drawing/2014/main" id="{1029917E-BD3B-42ED-BD58-417A61C16272}"/>
              </a:ext>
            </a:extLst>
          </p:cNvPr>
          <p:cNvGrpSpPr/>
          <p:nvPr/>
        </p:nvGrpSpPr>
        <p:grpSpPr>
          <a:xfrm>
            <a:off x="661481" y="3415858"/>
            <a:ext cx="2314347" cy="1340716"/>
            <a:chOff x="7141773" y="1720281"/>
            <a:chExt cx="4421905" cy="1340716"/>
          </a:xfrm>
        </p:grpSpPr>
        <p:sp>
          <p:nvSpPr>
            <p:cNvPr id="15" name="Rectangle 18">
              <a:extLst>
                <a:ext uri="{FF2B5EF4-FFF2-40B4-BE49-F238E27FC236}">
                  <a16:creationId xmlns:a16="http://schemas.microsoft.com/office/drawing/2014/main" id="{69D07739-4595-47C6-A3AE-EB6A7FC82832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B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C5A14896-AC1D-4015-984C-ACF12C6CCE20}"/>
                </a:ext>
              </a:extLst>
            </p:cNvPr>
            <p:cNvSpPr/>
            <p:nvPr/>
          </p:nvSpPr>
          <p:spPr>
            <a:xfrm>
              <a:off x="7141773" y="2045334"/>
              <a:ext cx="4421905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그룹 9">
            <a:extLst>
              <a:ext uri="{FF2B5EF4-FFF2-40B4-BE49-F238E27FC236}">
                <a16:creationId xmlns:a16="http://schemas.microsoft.com/office/drawing/2014/main" id="{1D3D4ED8-8481-4050-9EF0-04B23C99C78E}"/>
              </a:ext>
            </a:extLst>
          </p:cNvPr>
          <p:cNvGrpSpPr/>
          <p:nvPr/>
        </p:nvGrpSpPr>
        <p:grpSpPr>
          <a:xfrm>
            <a:off x="1228780" y="1517824"/>
            <a:ext cx="3081996" cy="1156050"/>
            <a:chOff x="7141773" y="1720281"/>
            <a:chExt cx="4421905" cy="1156050"/>
          </a:xfrm>
        </p:grpSpPr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BA5F3E8-92EA-4E60-9889-051EA76E4A92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A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D5DA43E-21DA-4BB4-9D1C-9EDA3AD556BD}"/>
                </a:ext>
              </a:extLst>
            </p:cNvPr>
            <p:cNvSpPr/>
            <p:nvPr/>
          </p:nvSpPr>
          <p:spPr>
            <a:xfrm>
              <a:off x="7141773" y="2045334"/>
              <a:ext cx="4421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F62D30F3-C880-4EEA-B14E-0EADF4D54BE6}"/>
              </a:ext>
            </a:extLst>
          </p:cNvPr>
          <p:cNvSpPr txBox="1"/>
          <p:nvPr/>
        </p:nvSpPr>
        <p:spPr>
          <a:xfrm>
            <a:off x="8784754" y="1592116"/>
            <a:ext cx="2899749" cy="1154162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pPr>
              <a:lnSpc>
                <a:spcPts val="3000"/>
              </a:lnSpc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Quality 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Professional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  <a:p>
            <a:pPr>
              <a:lnSpc>
                <a:spcPts val="3000"/>
              </a:lnSpc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PPT Presentation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FD9EEEE-4B0F-4ED3-ADC5-3B006DC8341E}"/>
              </a:ext>
            </a:extLst>
          </p:cNvPr>
          <p:cNvSpPr txBox="1"/>
          <p:nvPr/>
        </p:nvSpPr>
        <p:spPr>
          <a:xfrm>
            <a:off x="8879010" y="5334466"/>
            <a:ext cx="307921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3" name="Group 73">
            <a:extLst>
              <a:ext uri="{FF2B5EF4-FFF2-40B4-BE49-F238E27FC236}">
                <a16:creationId xmlns:a16="http://schemas.microsoft.com/office/drawing/2014/main" id="{83800B0F-C230-452B-8C4F-C18E52B73C34}"/>
              </a:ext>
            </a:extLst>
          </p:cNvPr>
          <p:cNvGrpSpPr/>
          <p:nvPr/>
        </p:nvGrpSpPr>
        <p:grpSpPr>
          <a:xfrm>
            <a:off x="9171350" y="3119264"/>
            <a:ext cx="1839288" cy="1839288"/>
            <a:chOff x="2360431" y="3369814"/>
            <a:chExt cx="1647640" cy="1647640"/>
          </a:xfrm>
        </p:grpSpPr>
        <p:sp>
          <p:nvSpPr>
            <p:cNvPr id="24" name="Oval 66">
              <a:extLst>
                <a:ext uri="{FF2B5EF4-FFF2-40B4-BE49-F238E27FC236}">
                  <a16:creationId xmlns:a16="http://schemas.microsoft.com/office/drawing/2014/main" id="{62890738-F393-470B-926F-C527997F5E10}"/>
                </a:ext>
              </a:extLst>
            </p:cNvPr>
            <p:cNvSpPr/>
            <p:nvPr/>
          </p:nvSpPr>
          <p:spPr>
            <a:xfrm>
              <a:off x="2360431" y="3369814"/>
              <a:ext cx="1647640" cy="164764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: Shape 67">
              <a:extLst>
                <a:ext uri="{FF2B5EF4-FFF2-40B4-BE49-F238E27FC236}">
                  <a16:creationId xmlns:a16="http://schemas.microsoft.com/office/drawing/2014/main" id="{C87CA2A1-C964-495F-9A2E-390FCA2CF23B}"/>
                </a:ext>
              </a:extLst>
            </p:cNvPr>
            <p:cNvSpPr/>
            <p:nvPr/>
          </p:nvSpPr>
          <p:spPr>
            <a:xfrm rot="1800000">
              <a:off x="2469906" y="3520062"/>
              <a:ext cx="1139656" cy="1264830"/>
            </a:xfrm>
            <a:custGeom>
              <a:avLst/>
              <a:gdLst>
                <a:gd name="connsiteX0" fmla="*/ 1341712 w 1373020"/>
                <a:gd name="connsiteY0" fmla="*/ 197381 h 1781089"/>
                <a:gd name="connsiteX1" fmla="*/ 1133307 w 1373020"/>
                <a:gd name="connsiteY1" fmla="*/ 9170 h 1781089"/>
                <a:gd name="connsiteX2" fmla="*/ 686608 w 1373020"/>
                <a:gd name="connsiteY2" fmla="*/ 140837 h 1781089"/>
                <a:gd name="connsiteX3" fmla="*/ 605830 w 1373020"/>
                <a:gd name="connsiteY3" fmla="*/ 336318 h 1781089"/>
                <a:gd name="connsiteX4" fmla="*/ 685800 w 1373020"/>
                <a:gd name="connsiteY4" fmla="*/ 553609 h 1781089"/>
                <a:gd name="connsiteX5" fmla="*/ 723765 w 1373020"/>
                <a:gd name="connsiteY5" fmla="*/ 647311 h 1781089"/>
                <a:gd name="connsiteX6" fmla="*/ 740729 w 1373020"/>
                <a:gd name="connsiteY6" fmla="*/ 685276 h 1781089"/>
                <a:gd name="connsiteX7" fmla="*/ 785964 w 1373020"/>
                <a:gd name="connsiteY7" fmla="*/ 732935 h 1781089"/>
                <a:gd name="connsiteX8" fmla="*/ 971752 w 1373020"/>
                <a:gd name="connsiteY8" fmla="*/ 783825 h 1781089"/>
                <a:gd name="connsiteX9" fmla="*/ 1008102 w 1373020"/>
                <a:gd name="connsiteY9" fmla="*/ 762015 h 1781089"/>
                <a:gd name="connsiteX10" fmla="*/ 1046067 w 1373020"/>
                <a:gd name="connsiteY10" fmla="*/ 772516 h 1781089"/>
                <a:gd name="connsiteX11" fmla="*/ 992754 w 1373020"/>
                <a:gd name="connsiteY11" fmla="*/ 852486 h 1781089"/>
                <a:gd name="connsiteX12" fmla="*/ 872396 w 1373020"/>
                <a:gd name="connsiteY12" fmla="*/ 896105 h 1781089"/>
                <a:gd name="connsiteX13" fmla="*/ 779502 w 1373020"/>
                <a:gd name="connsiteY13" fmla="*/ 883181 h 1781089"/>
                <a:gd name="connsiteX14" fmla="*/ 656720 w 1373020"/>
                <a:gd name="connsiteY14" fmla="*/ 684469 h 1781089"/>
                <a:gd name="connsiteX15" fmla="*/ 663182 w 1373020"/>
                <a:gd name="connsiteY15" fmla="*/ 621462 h 1781089"/>
                <a:gd name="connsiteX16" fmla="*/ 665605 w 1373020"/>
                <a:gd name="connsiteY16" fmla="*/ 570572 h 1781089"/>
                <a:gd name="connsiteX17" fmla="*/ 647027 w 1373020"/>
                <a:gd name="connsiteY17" fmla="*/ 557648 h 1781089"/>
                <a:gd name="connsiteX18" fmla="*/ 647027 w 1373020"/>
                <a:gd name="connsiteY18" fmla="*/ 577843 h 1781089"/>
                <a:gd name="connsiteX19" fmla="*/ 640565 w 1373020"/>
                <a:gd name="connsiteY19" fmla="*/ 602883 h 1781089"/>
                <a:gd name="connsiteX20" fmla="*/ 612293 w 1373020"/>
                <a:gd name="connsiteY20" fmla="*/ 599653 h 1781089"/>
                <a:gd name="connsiteX21" fmla="*/ 597753 w 1373020"/>
                <a:gd name="connsiteY21" fmla="*/ 582689 h 1781089"/>
                <a:gd name="connsiteX22" fmla="*/ 574327 w 1373020"/>
                <a:gd name="connsiteY22" fmla="*/ 546339 h 1781089"/>
                <a:gd name="connsiteX23" fmla="*/ 571096 w 1373020"/>
                <a:gd name="connsiteY23" fmla="*/ 590767 h 1781089"/>
                <a:gd name="connsiteX24" fmla="*/ 563019 w 1373020"/>
                <a:gd name="connsiteY24" fmla="*/ 610154 h 1781089"/>
                <a:gd name="connsiteX25" fmla="*/ 544439 w 1373020"/>
                <a:gd name="connsiteY25" fmla="*/ 600460 h 1781089"/>
                <a:gd name="connsiteX26" fmla="*/ 514552 w 1373020"/>
                <a:gd name="connsiteY26" fmla="*/ 566534 h 1781089"/>
                <a:gd name="connsiteX27" fmla="*/ 500012 w 1373020"/>
                <a:gd name="connsiteY27" fmla="*/ 562495 h 1781089"/>
                <a:gd name="connsiteX28" fmla="*/ 500820 w 1373020"/>
                <a:gd name="connsiteY28" fmla="*/ 577035 h 1781089"/>
                <a:gd name="connsiteX29" fmla="*/ 529092 w 1373020"/>
                <a:gd name="connsiteY29" fmla="*/ 618231 h 1781089"/>
                <a:gd name="connsiteX30" fmla="*/ 532323 w 1373020"/>
                <a:gd name="connsiteY30" fmla="*/ 630348 h 1781089"/>
                <a:gd name="connsiteX31" fmla="*/ 517783 w 1373020"/>
                <a:gd name="connsiteY31" fmla="*/ 629540 h 1781089"/>
                <a:gd name="connsiteX32" fmla="*/ 483049 w 1373020"/>
                <a:gd name="connsiteY32" fmla="*/ 601268 h 1781089"/>
                <a:gd name="connsiteX33" fmla="*/ 465278 w 1373020"/>
                <a:gd name="connsiteY33" fmla="*/ 600460 h 1781089"/>
                <a:gd name="connsiteX34" fmla="*/ 469316 w 1373020"/>
                <a:gd name="connsiteY34" fmla="*/ 617423 h 1781089"/>
                <a:gd name="connsiteX35" fmla="*/ 498397 w 1373020"/>
                <a:gd name="connsiteY35" fmla="*/ 651350 h 1781089"/>
                <a:gd name="connsiteX36" fmla="*/ 474163 w 1373020"/>
                <a:gd name="connsiteY36" fmla="*/ 637618 h 1781089"/>
                <a:gd name="connsiteX37" fmla="*/ 459623 w 1373020"/>
                <a:gd name="connsiteY37" fmla="*/ 636002 h 1781089"/>
                <a:gd name="connsiteX38" fmla="*/ 461239 w 1373020"/>
                <a:gd name="connsiteY38" fmla="*/ 650542 h 1781089"/>
                <a:gd name="connsiteX39" fmla="*/ 483856 w 1373020"/>
                <a:gd name="connsiteY39" fmla="*/ 670737 h 1781089"/>
                <a:gd name="connsiteX40" fmla="*/ 562210 w 1373020"/>
                <a:gd name="connsiteY40" fmla="*/ 728088 h 1781089"/>
                <a:gd name="connsiteX41" fmla="*/ 653489 w 1373020"/>
                <a:gd name="connsiteY41" fmla="*/ 879950 h 1781089"/>
                <a:gd name="connsiteX42" fmla="*/ 655913 w 1373020"/>
                <a:gd name="connsiteY42" fmla="*/ 900144 h 1781089"/>
                <a:gd name="connsiteX43" fmla="*/ 635718 w 1373020"/>
                <a:gd name="connsiteY43" fmla="*/ 896913 h 1781089"/>
                <a:gd name="connsiteX44" fmla="*/ 561403 w 1373020"/>
                <a:gd name="connsiteY44" fmla="*/ 846024 h 1781089"/>
                <a:gd name="connsiteX45" fmla="*/ 540400 w 1373020"/>
                <a:gd name="connsiteY45" fmla="*/ 794326 h 1781089"/>
                <a:gd name="connsiteX46" fmla="*/ 513744 w 1373020"/>
                <a:gd name="connsiteY46" fmla="*/ 740205 h 1781089"/>
                <a:gd name="connsiteX47" fmla="*/ 492742 w 1373020"/>
                <a:gd name="connsiteY47" fmla="*/ 741013 h 1781089"/>
                <a:gd name="connsiteX48" fmla="*/ 501627 w 1373020"/>
                <a:gd name="connsiteY48" fmla="*/ 757976 h 1781089"/>
                <a:gd name="connsiteX49" fmla="*/ 509705 w 1373020"/>
                <a:gd name="connsiteY49" fmla="*/ 793518 h 1781089"/>
                <a:gd name="connsiteX50" fmla="*/ 472548 w 1373020"/>
                <a:gd name="connsiteY50" fmla="*/ 793518 h 1781089"/>
                <a:gd name="connsiteX51" fmla="*/ 444276 w 1373020"/>
                <a:gd name="connsiteY51" fmla="*/ 766861 h 1781089"/>
                <a:gd name="connsiteX52" fmla="*/ 431351 w 1373020"/>
                <a:gd name="connsiteY52" fmla="*/ 764438 h 1781089"/>
                <a:gd name="connsiteX53" fmla="*/ 428928 w 1373020"/>
                <a:gd name="connsiteY53" fmla="*/ 779786 h 1781089"/>
                <a:gd name="connsiteX54" fmla="*/ 443468 w 1373020"/>
                <a:gd name="connsiteY54" fmla="*/ 804019 h 1781089"/>
                <a:gd name="connsiteX55" fmla="*/ 448315 w 1373020"/>
                <a:gd name="connsiteY55" fmla="*/ 829060 h 1781089"/>
                <a:gd name="connsiteX56" fmla="*/ 422466 w 1373020"/>
                <a:gd name="connsiteY56" fmla="*/ 828252 h 1781089"/>
                <a:gd name="connsiteX57" fmla="*/ 394194 w 1373020"/>
                <a:gd name="connsiteY57" fmla="*/ 816136 h 1781089"/>
                <a:gd name="connsiteX58" fmla="*/ 374807 w 1373020"/>
                <a:gd name="connsiteY58" fmla="*/ 818559 h 1781089"/>
                <a:gd name="connsiteX59" fmla="*/ 385308 w 1373020"/>
                <a:gd name="connsiteY59" fmla="*/ 835522 h 1781089"/>
                <a:gd name="connsiteX60" fmla="*/ 421658 w 1373020"/>
                <a:gd name="connsiteY60" fmla="*/ 864602 h 1781089"/>
                <a:gd name="connsiteX61" fmla="*/ 383693 w 1373020"/>
                <a:gd name="connsiteY61" fmla="*/ 861371 h 1781089"/>
                <a:gd name="connsiteX62" fmla="*/ 364306 w 1373020"/>
                <a:gd name="connsiteY62" fmla="*/ 866218 h 1781089"/>
                <a:gd name="connsiteX63" fmla="*/ 380461 w 1373020"/>
                <a:gd name="connsiteY63" fmla="*/ 882373 h 1781089"/>
                <a:gd name="connsiteX64" fmla="*/ 418427 w 1373020"/>
                <a:gd name="connsiteY64" fmla="*/ 896913 h 1781089"/>
                <a:gd name="connsiteX65" fmla="*/ 376422 w 1373020"/>
                <a:gd name="connsiteY65" fmla="*/ 905799 h 1781089"/>
                <a:gd name="connsiteX66" fmla="*/ 474971 w 1373020"/>
                <a:gd name="connsiteY66" fmla="*/ 918723 h 1781089"/>
                <a:gd name="connsiteX67" fmla="*/ 715687 w 1373020"/>
                <a:gd name="connsiteY67" fmla="*/ 1073008 h 1781089"/>
                <a:gd name="connsiteX68" fmla="*/ 723765 w 1373020"/>
                <a:gd name="connsiteY68" fmla="*/ 1098857 h 1781089"/>
                <a:gd name="connsiteX69" fmla="*/ 684185 w 1373020"/>
                <a:gd name="connsiteY69" fmla="*/ 1231331 h 1781089"/>
                <a:gd name="connsiteX70" fmla="*/ 679338 w 1373020"/>
                <a:gd name="connsiteY70" fmla="*/ 1240217 h 1781089"/>
                <a:gd name="connsiteX71" fmla="*/ 630064 w 1373020"/>
                <a:gd name="connsiteY71" fmla="*/ 1160247 h 1781089"/>
                <a:gd name="connsiteX72" fmla="*/ 595329 w 1373020"/>
                <a:gd name="connsiteY72" fmla="*/ 1083509 h 1781089"/>
                <a:gd name="connsiteX73" fmla="*/ 404695 w 1373020"/>
                <a:gd name="connsiteY73" fmla="*/ 937302 h 1781089"/>
                <a:gd name="connsiteX74" fmla="*/ 223753 w 1373020"/>
                <a:gd name="connsiteY74" fmla="*/ 922762 h 1781089"/>
                <a:gd name="connsiteX75" fmla="*/ 73507 w 1373020"/>
                <a:gd name="connsiteY75" fmla="*/ 837138 h 1781089"/>
                <a:gd name="connsiteX76" fmla="*/ 28272 w 1373020"/>
                <a:gd name="connsiteY76" fmla="*/ 748283 h 1781089"/>
                <a:gd name="connsiteX77" fmla="*/ 0 w 1373020"/>
                <a:gd name="connsiteY77" fmla="*/ 794326 h 1781089"/>
                <a:gd name="connsiteX78" fmla="*/ 21810 w 1373020"/>
                <a:gd name="connsiteY78" fmla="*/ 837138 h 1781089"/>
                <a:gd name="connsiteX79" fmla="*/ 197905 w 1373020"/>
                <a:gd name="connsiteY79" fmla="*/ 967997 h 1781089"/>
                <a:gd name="connsiteX80" fmla="*/ 411157 w 1373020"/>
                <a:gd name="connsiteY80" fmla="*/ 986576 h 1781089"/>
                <a:gd name="connsiteX81" fmla="*/ 555748 w 1373020"/>
                <a:gd name="connsiteY81" fmla="*/ 1112589 h 1781089"/>
                <a:gd name="connsiteX82" fmla="*/ 651066 w 1373020"/>
                <a:gd name="connsiteY82" fmla="*/ 1289491 h 1781089"/>
                <a:gd name="connsiteX83" fmla="*/ 658336 w 1373020"/>
                <a:gd name="connsiteY83" fmla="*/ 1306455 h 1781089"/>
                <a:gd name="connsiteX84" fmla="*/ 620370 w 1373020"/>
                <a:gd name="connsiteY84" fmla="*/ 1344420 h 1781089"/>
                <a:gd name="connsiteX85" fmla="*/ 589675 w 1373020"/>
                <a:gd name="connsiteY85" fmla="*/ 1312917 h 1781089"/>
                <a:gd name="connsiteX86" fmla="*/ 579174 w 1373020"/>
                <a:gd name="connsiteY86" fmla="*/ 1274951 h 1781089"/>
                <a:gd name="connsiteX87" fmla="*/ 556556 w 1373020"/>
                <a:gd name="connsiteY87" fmla="*/ 1179634 h 1781089"/>
                <a:gd name="connsiteX88" fmla="*/ 493550 w 1373020"/>
                <a:gd name="connsiteY88" fmla="*/ 1119051 h 1781089"/>
                <a:gd name="connsiteX89" fmla="*/ 348958 w 1373020"/>
                <a:gd name="connsiteY89" fmla="*/ 1138437 h 1781089"/>
                <a:gd name="connsiteX90" fmla="*/ 273835 w 1373020"/>
                <a:gd name="connsiteY90" fmla="*/ 1099664 h 1781089"/>
                <a:gd name="connsiteX91" fmla="*/ 262527 w 1373020"/>
                <a:gd name="connsiteY91" fmla="*/ 1056045 h 1781089"/>
                <a:gd name="connsiteX92" fmla="*/ 243948 w 1373020"/>
                <a:gd name="connsiteY92" fmla="*/ 1031812 h 1781089"/>
                <a:gd name="connsiteX93" fmla="*/ 232639 w 1373020"/>
                <a:gd name="connsiteY93" fmla="*/ 1058468 h 1781089"/>
                <a:gd name="connsiteX94" fmla="*/ 238293 w 1373020"/>
                <a:gd name="connsiteY94" fmla="*/ 1194982 h 1781089"/>
                <a:gd name="connsiteX95" fmla="*/ 293222 w 1373020"/>
                <a:gd name="connsiteY95" fmla="*/ 1230524 h 1781089"/>
                <a:gd name="connsiteX96" fmla="*/ 293222 w 1373020"/>
                <a:gd name="connsiteY96" fmla="*/ 1230524 h 1781089"/>
                <a:gd name="connsiteX97" fmla="*/ 293222 w 1373020"/>
                <a:gd name="connsiteY97" fmla="*/ 1230524 h 1781089"/>
                <a:gd name="connsiteX98" fmla="*/ 445083 w 1373020"/>
                <a:gd name="connsiteY98" fmla="*/ 1209522 h 1781089"/>
                <a:gd name="connsiteX99" fmla="*/ 466893 w 1373020"/>
                <a:gd name="connsiteY99" fmla="*/ 1229716 h 1781089"/>
                <a:gd name="connsiteX100" fmla="*/ 469316 w 1373020"/>
                <a:gd name="connsiteY100" fmla="*/ 1343612 h 1781089"/>
                <a:gd name="connsiteX101" fmla="*/ 465278 w 1373020"/>
                <a:gd name="connsiteY101" fmla="*/ 1358152 h 1781089"/>
                <a:gd name="connsiteX102" fmla="*/ 451545 w 1373020"/>
                <a:gd name="connsiteY102" fmla="*/ 1350882 h 1781089"/>
                <a:gd name="connsiteX103" fmla="*/ 395809 w 1373020"/>
                <a:gd name="connsiteY103" fmla="*/ 1304839 h 1781089"/>
                <a:gd name="connsiteX104" fmla="*/ 310993 w 1373020"/>
                <a:gd name="connsiteY104" fmla="*/ 1314532 h 1781089"/>
                <a:gd name="connsiteX105" fmla="*/ 217291 w 1373020"/>
                <a:gd name="connsiteY105" fmla="*/ 1410657 h 1781089"/>
                <a:gd name="connsiteX106" fmla="*/ 150246 w 1373020"/>
                <a:gd name="connsiteY106" fmla="*/ 1421966 h 1781089"/>
                <a:gd name="connsiteX107" fmla="*/ 105818 w 1373020"/>
                <a:gd name="connsiteY107" fmla="*/ 1384001 h 1781089"/>
                <a:gd name="connsiteX108" fmla="*/ 78354 w 1373020"/>
                <a:gd name="connsiteY108" fmla="*/ 1377539 h 1781089"/>
                <a:gd name="connsiteX109" fmla="*/ 77546 w 1373020"/>
                <a:gd name="connsiteY109" fmla="*/ 1408234 h 1781089"/>
                <a:gd name="connsiteX110" fmla="*/ 109857 w 1373020"/>
                <a:gd name="connsiteY110" fmla="*/ 1442968 h 1781089"/>
                <a:gd name="connsiteX111" fmla="*/ 181749 w 1373020"/>
                <a:gd name="connsiteY111" fmla="*/ 1528593 h 1781089"/>
                <a:gd name="connsiteX112" fmla="*/ 233446 w 1373020"/>
                <a:gd name="connsiteY112" fmla="*/ 1524554 h 1781089"/>
                <a:gd name="connsiteX113" fmla="*/ 301300 w 1373020"/>
                <a:gd name="connsiteY113" fmla="*/ 1458316 h 1781089"/>
                <a:gd name="connsiteX114" fmla="*/ 336034 w 1373020"/>
                <a:gd name="connsiteY114" fmla="*/ 1426005 h 1781089"/>
                <a:gd name="connsiteX115" fmla="*/ 384500 w 1373020"/>
                <a:gd name="connsiteY115" fmla="*/ 1428428 h 1781089"/>
                <a:gd name="connsiteX116" fmla="*/ 468509 w 1373020"/>
                <a:gd name="connsiteY116" fmla="*/ 1527784 h 1781089"/>
                <a:gd name="connsiteX117" fmla="*/ 507282 w 1373020"/>
                <a:gd name="connsiteY117" fmla="*/ 1594022 h 1781089"/>
                <a:gd name="connsiteX118" fmla="*/ 533131 w 1373020"/>
                <a:gd name="connsiteY118" fmla="*/ 1685300 h 1781089"/>
                <a:gd name="connsiteX119" fmla="*/ 740729 w 1373020"/>
                <a:gd name="connsiteY119" fmla="*/ 1762039 h 1781089"/>
                <a:gd name="connsiteX120" fmla="*/ 1049298 w 1373020"/>
                <a:gd name="connsiteY120" fmla="*/ 1509206 h 1781089"/>
                <a:gd name="connsiteX121" fmla="*/ 1242356 w 1373020"/>
                <a:gd name="connsiteY121" fmla="*/ 1203059 h 1781089"/>
                <a:gd name="connsiteX122" fmla="*/ 1276283 w 1373020"/>
                <a:gd name="connsiteY122" fmla="*/ 1148131 h 1781089"/>
                <a:gd name="connsiteX123" fmla="*/ 1315863 w 1373020"/>
                <a:gd name="connsiteY123" fmla="*/ 899336 h 1781089"/>
                <a:gd name="connsiteX124" fmla="*/ 1315863 w 1373020"/>
                <a:gd name="connsiteY124" fmla="*/ 899336 h 1781089"/>
                <a:gd name="connsiteX125" fmla="*/ 1315863 w 1373020"/>
                <a:gd name="connsiteY125" fmla="*/ 899336 h 1781089"/>
                <a:gd name="connsiteX126" fmla="*/ 1306978 w 1373020"/>
                <a:gd name="connsiteY126" fmla="*/ 869449 h 1781089"/>
                <a:gd name="connsiteX127" fmla="*/ 1333635 w 1373020"/>
                <a:gd name="connsiteY127" fmla="*/ 556840 h 1781089"/>
                <a:gd name="connsiteX128" fmla="*/ 1366754 w 1373020"/>
                <a:gd name="connsiteY128" fmla="*/ 480102 h 1781089"/>
                <a:gd name="connsiteX129" fmla="*/ 1341712 w 1373020"/>
                <a:gd name="connsiteY129" fmla="*/ 197381 h 1781089"/>
                <a:gd name="connsiteX0" fmla="*/ 1558981 w 1590289"/>
                <a:gd name="connsiteY0" fmla="*/ 197381 h 1781089"/>
                <a:gd name="connsiteX1" fmla="*/ 1350576 w 1590289"/>
                <a:gd name="connsiteY1" fmla="*/ 9170 h 1781089"/>
                <a:gd name="connsiteX2" fmla="*/ 903877 w 1590289"/>
                <a:gd name="connsiteY2" fmla="*/ 140837 h 1781089"/>
                <a:gd name="connsiteX3" fmla="*/ 823099 w 1590289"/>
                <a:gd name="connsiteY3" fmla="*/ 336318 h 1781089"/>
                <a:gd name="connsiteX4" fmla="*/ 903069 w 1590289"/>
                <a:gd name="connsiteY4" fmla="*/ 553609 h 1781089"/>
                <a:gd name="connsiteX5" fmla="*/ 941034 w 1590289"/>
                <a:gd name="connsiteY5" fmla="*/ 647311 h 1781089"/>
                <a:gd name="connsiteX6" fmla="*/ 957998 w 1590289"/>
                <a:gd name="connsiteY6" fmla="*/ 685276 h 1781089"/>
                <a:gd name="connsiteX7" fmla="*/ 1003233 w 1590289"/>
                <a:gd name="connsiteY7" fmla="*/ 732935 h 1781089"/>
                <a:gd name="connsiteX8" fmla="*/ 1189021 w 1590289"/>
                <a:gd name="connsiteY8" fmla="*/ 783825 h 1781089"/>
                <a:gd name="connsiteX9" fmla="*/ 1225371 w 1590289"/>
                <a:gd name="connsiteY9" fmla="*/ 762015 h 1781089"/>
                <a:gd name="connsiteX10" fmla="*/ 1263336 w 1590289"/>
                <a:gd name="connsiteY10" fmla="*/ 772516 h 1781089"/>
                <a:gd name="connsiteX11" fmla="*/ 1210023 w 1590289"/>
                <a:gd name="connsiteY11" fmla="*/ 852486 h 1781089"/>
                <a:gd name="connsiteX12" fmla="*/ 1089665 w 1590289"/>
                <a:gd name="connsiteY12" fmla="*/ 896105 h 1781089"/>
                <a:gd name="connsiteX13" fmla="*/ 996771 w 1590289"/>
                <a:gd name="connsiteY13" fmla="*/ 883181 h 1781089"/>
                <a:gd name="connsiteX14" fmla="*/ 873989 w 1590289"/>
                <a:gd name="connsiteY14" fmla="*/ 684469 h 1781089"/>
                <a:gd name="connsiteX15" fmla="*/ 880451 w 1590289"/>
                <a:gd name="connsiteY15" fmla="*/ 621462 h 1781089"/>
                <a:gd name="connsiteX16" fmla="*/ 882874 w 1590289"/>
                <a:gd name="connsiteY16" fmla="*/ 570572 h 1781089"/>
                <a:gd name="connsiteX17" fmla="*/ 864296 w 1590289"/>
                <a:gd name="connsiteY17" fmla="*/ 557648 h 1781089"/>
                <a:gd name="connsiteX18" fmla="*/ 864296 w 1590289"/>
                <a:gd name="connsiteY18" fmla="*/ 577843 h 1781089"/>
                <a:gd name="connsiteX19" fmla="*/ 857834 w 1590289"/>
                <a:gd name="connsiteY19" fmla="*/ 602883 h 1781089"/>
                <a:gd name="connsiteX20" fmla="*/ 829562 w 1590289"/>
                <a:gd name="connsiteY20" fmla="*/ 599653 h 1781089"/>
                <a:gd name="connsiteX21" fmla="*/ 815022 w 1590289"/>
                <a:gd name="connsiteY21" fmla="*/ 582689 h 1781089"/>
                <a:gd name="connsiteX22" fmla="*/ 791596 w 1590289"/>
                <a:gd name="connsiteY22" fmla="*/ 546339 h 1781089"/>
                <a:gd name="connsiteX23" fmla="*/ 788365 w 1590289"/>
                <a:gd name="connsiteY23" fmla="*/ 590767 h 1781089"/>
                <a:gd name="connsiteX24" fmla="*/ 780288 w 1590289"/>
                <a:gd name="connsiteY24" fmla="*/ 610154 h 1781089"/>
                <a:gd name="connsiteX25" fmla="*/ 761708 w 1590289"/>
                <a:gd name="connsiteY25" fmla="*/ 600460 h 1781089"/>
                <a:gd name="connsiteX26" fmla="*/ 731821 w 1590289"/>
                <a:gd name="connsiteY26" fmla="*/ 566534 h 1781089"/>
                <a:gd name="connsiteX27" fmla="*/ 717281 w 1590289"/>
                <a:gd name="connsiteY27" fmla="*/ 562495 h 1781089"/>
                <a:gd name="connsiteX28" fmla="*/ 718089 w 1590289"/>
                <a:gd name="connsiteY28" fmla="*/ 577035 h 1781089"/>
                <a:gd name="connsiteX29" fmla="*/ 746361 w 1590289"/>
                <a:gd name="connsiteY29" fmla="*/ 618231 h 1781089"/>
                <a:gd name="connsiteX30" fmla="*/ 749592 w 1590289"/>
                <a:gd name="connsiteY30" fmla="*/ 630348 h 1781089"/>
                <a:gd name="connsiteX31" fmla="*/ 735052 w 1590289"/>
                <a:gd name="connsiteY31" fmla="*/ 629540 h 1781089"/>
                <a:gd name="connsiteX32" fmla="*/ 700318 w 1590289"/>
                <a:gd name="connsiteY32" fmla="*/ 601268 h 1781089"/>
                <a:gd name="connsiteX33" fmla="*/ 682547 w 1590289"/>
                <a:gd name="connsiteY33" fmla="*/ 600460 h 1781089"/>
                <a:gd name="connsiteX34" fmla="*/ 686585 w 1590289"/>
                <a:gd name="connsiteY34" fmla="*/ 617423 h 1781089"/>
                <a:gd name="connsiteX35" fmla="*/ 715666 w 1590289"/>
                <a:gd name="connsiteY35" fmla="*/ 651350 h 1781089"/>
                <a:gd name="connsiteX36" fmla="*/ 691432 w 1590289"/>
                <a:gd name="connsiteY36" fmla="*/ 637618 h 1781089"/>
                <a:gd name="connsiteX37" fmla="*/ 676892 w 1590289"/>
                <a:gd name="connsiteY37" fmla="*/ 636002 h 1781089"/>
                <a:gd name="connsiteX38" fmla="*/ 678508 w 1590289"/>
                <a:gd name="connsiteY38" fmla="*/ 650542 h 1781089"/>
                <a:gd name="connsiteX39" fmla="*/ 701125 w 1590289"/>
                <a:gd name="connsiteY39" fmla="*/ 670737 h 1781089"/>
                <a:gd name="connsiteX40" fmla="*/ 779479 w 1590289"/>
                <a:gd name="connsiteY40" fmla="*/ 728088 h 1781089"/>
                <a:gd name="connsiteX41" fmla="*/ 870758 w 1590289"/>
                <a:gd name="connsiteY41" fmla="*/ 879950 h 1781089"/>
                <a:gd name="connsiteX42" fmla="*/ 873182 w 1590289"/>
                <a:gd name="connsiteY42" fmla="*/ 900144 h 1781089"/>
                <a:gd name="connsiteX43" fmla="*/ 852987 w 1590289"/>
                <a:gd name="connsiteY43" fmla="*/ 896913 h 1781089"/>
                <a:gd name="connsiteX44" fmla="*/ 778672 w 1590289"/>
                <a:gd name="connsiteY44" fmla="*/ 846024 h 1781089"/>
                <a:gd name="connsiteX45" fmla="*/ 757669 w 1590289"/>
                <a:gd name="connsiteY45" fmla="*/ 794326 h 1781089"/>
                <a:gd name="connsiteX46" fmla="*/ 731013 w 1590289"/>
                <a:gd name="connsiteY46" fmla="*/ 740205 h 1781089"/>
                <a:gd name="connsiteX47" fmla="*/ 710011 w 1590289"/>
                <a:gd name="connsiteY47" fmla="*/ 741013 h 1781089"/>
                <a:gd name="connsiteX48" fmla="*/ 718896 w 1590289"/>
                <a:gd name="connsiteY48" fmla="*/ 757976 h 1781089"/>
                <a:gd name="connsiteX49" fmla="*/ 726974 w 1590289"/>
                <a:gd name="connsiteY49" fmla="*/ 793518 h 1781089"/>
                <a:gd name="connsiteX50" fmla="*/ 689817 w 1590289"/>
                <a:gd name="connsiteY50" fmla="*/ 793518 h 1781089"/>
                <a:gd name="connsiteX51" fmla="*/ 661545 w 1590289"/>
                <a:gd name="connsiteY51" fmla="*/ 766861 h 1781089"/>
                <a:gd name="connsiteX52" fmla="*/ 648620 w 1590289"/>
                <a:gd name="connsiteY52" fmla="*/ 764438 h 1781089"/>
                <a:gd name="connsiteX53" fmla="*/ 646197 w 1590289"/>
                <a:gd name="connsiteY53" fmla="*/ 779786 h 1781089"/>
                <a:gd name="connsiteX54" fmla="*/ 660737 w 1590289"/>
                <a:gd name="connsiteY54" fmla="*/ 804019 h 1781089"/>
                <a:gd name="connsiteX55" fmla="*/ 665584 w 1590289"/>
                <a:gd name="connsiteY55" fmla="*/ 829060 h 1781089"/>
                <a:gd name="connsiteX56" fmla="*/ 639735 w 1590289"/>
                <a:gd name="connsiteY56" fmla="*/ 828252 h 1781089"/>
                <a:gd name="connsiteX57" fmla="*/ 611463 w 1590289"/>
                <a:gd name="connsiteY57" fmla="*/ 816136 h 1781089"/>
                <a:gd name="connsiteX58" fmla="*/ 592076 w 1590289"/>
                <a:gd name="connsiteY58" fmla="*/ 818559 h 1781089"/>
                <a:gd name="connsiteX59" fmla="*/ 602577 w 1590289"/>
                <a:gd name="connsiteY59" fmla="*/ 835522 h 1781089"/>
                <a:gd name="connsiteX60" fmla="*/ 638927 w 1590289"/>
                <a:gd name="connsiteY60" fmla="*/ 864602 h 1781089"/>
                <a:gd name="connsiteX61" fmla="*/ 600962 w 1590289"/>
                <a:gd name="connsiteY61" fmla="*/ 861371 h 1781089"/>
                <a:gd name="connsiteX62" fmla="*/ 581575 w 1590289"/>
                <a:gd name="connsiteY62" fmla="*/ 866218 h 1781089"/>
                <a:gd name="connsiteX63" fmla="*/ 597730 w 1590289"/>
                <a:gd name="connsiteY63" fmla="*/ 882373 h 1781089"/>
                <a:gd name="connsiteX64" fmla="*/ 635696 w 1590289"/>
                <a:gd name="connsiteY64" fmla="*/ 896913 h 1781089"/>
                <a:gd name="connsiteX65" fmla="*/ 593691 w 1590289"/>
                <a:gd name="connsiteY65" fmla="*/ 905799 h 1781089"/>
                <a:gd name="connsiteX66" fmla="*/ 692240 w 1590289"/>
                <a:gd name="connsiteY66" fmla="*/ 918723 h 1781089"/>
                <a:gd name="connsiteX67" fmla="*/ 932956 w 1590289"/>
                <a:gd name="connsiteY67" fmla="*/ 1073008 h 1781089"/>
                <a:gd name="connsiteX68" fmla="*/ 941034 w 1590289"/>
                <a:gd name="connsiteY68" fmla="*/ 1098857 h 1781089"/>
                <a:gd name="connsiteX69" fmla="*/ 901454 w 1590289"/>
                <a:gd name="connsiteY69" fmla="*/ 1231331 h 1781089"/>
                <a:gd name="connsiteX70" fmla="*/ 896607 w 1590289"/>
                <a:gd name="connsiteY70" fmla="*/ 1240217 h 1781089"/>
                <a:gd name="connsiteX71" fmla="*/ 847333 w 1590289"/>
                <a:gd name="connsiteY71" fmla="*/ 1160247 h 1781089"/>
                <a:gd name="connsiteX72" fmla="*/ 812598 w 1590289"/>
                <a:gd name="connsiteY72" fmla="*/ 1083509 h 1781089"/>
                <a:gd name="connsiteX73" fmla="*/ 621964 w 1590289"/>
                <a:gd name="connsiteY73" fmla="*/ 937302 h 1781089"/>
                <a:gd name="connsiteX74" fmla="*/ 441022 w 1590289"/>
                <a:gd name="connsiteY74" fmla="*/ 922762 h 1781089"/>
                <a:gd name="connsiteX75" fmla="*/ 290776 w 1590289"/>
                <a:gd name="connsiteY75" fmla="*/ 837138 h 1781089"/>
                <a:gd name="connsiteX76" fmla="*/ 876 w 1590289"/>
                <a:gd name="connsiteY76" fmla="*/ 276227 h 1781089"/>
                <a:gd name="connsiteX77" fmla="*/ 217269 w 1590289"/>
                <a:gd name="connsiteY77" fmla="*/ 794326 h 1781089"/>
                <a:gd name="connsiteX78" fmla="*/ 239079 w 1590289"/>
                <a:gd name="connsiteY78" fmla="*/ 837138 h 1781089"/>
                <a:gd name="connsiteX79" fmla="*/ 415174 w 1590289"/>
                <a:gd name="connsiteY79" fmla="*/ 967997 h 1781089"/>
                <a:gd name="connsiteX80" fmla="*/ 628426 w 1590289"/>
                <a:gd name="connsiteY80" fmla="*/ 986576 h 1781089"/>
                <a:gd name="connsiteX81" fmla="*/ 773017 w 1590289"/>
                <a:gd name="connsiteY81" fmla="*/ 1112589 h 1781089"/>
                <a:gd name="connsiteX82" fmla="*/ 868335 w 1590289"/>
                <a:gd name="connsiteY82" fmla="*/ 1289491 h 1781089"/>
                <a:gd name="connsiteX83" fmla="*/ 875605 w 1590289"/>
                <a:gd name="connsiteY83" fmla="*/ 1306455 h 1781089"/>
                <a:gd name="connsiteX84" fmla="*/ 837639 w 1590289"/>
                <a:gd name="connsiteY84" fmla="*/ 1344420 h 1781089"/>
                <a:gd name="connsiteX85" fmla="*/ 806944 w 1590289"/>
                <a:gd name="connsiteY85" fmla="*/ 1312917 h 1781089"/>
                <a:gd name="connsiteX86" fmla="*/ 796443 w 1590289"/>
                <a:gd name="connsiteY86" fmla="*/ 1274951 h 1781089"/>
                <a:gd name="connsiteX87" fmla="*/ 773825 w 1590289"/>
                <a:gd name="connsiteY87" fmla="*/ 1179634 h 1781089"/>
                <a:gd name="connsiteX88" fmla="*/ 710819 w 1590289"/>
                <a:gd name="connsiteY88" fmla="*/ 1119051 h 1781089"/>
                <a:gd name="connsiteX89" fmla="*/ 566227 w 1590289"/>
                <a:gd name="connsiteY89" fmla="*/ 1138437 h 1781089"/>
                <a:gd name="connsiteX90" fmla="*/ 491104 w 1590289"/>
                <a:gd name="connsiteY90" fmla="*/ 1099664 h 1781089"/>
                <a:gd name="connsiteX91" fmla="*/ 479796 w 1590289"/>
                <a:gd name="connsiteY91" fmla="*/ 1056045 h 1781089"/>
                <a:gd name="connsiteX92" fmla="*/ 461217 w 1590289"/>
                <a:gd name="connsiteY92" fmla="*/ 1031812 h 1781089"/>
                <a:gd name="connsiteX93" fmla="*/ 449908 w 1590289"/>
                <a:gd name="connsiteY93" fmla="*/ 1058468 h 1781089"/>
                <a:gd name="connsiteX94" fmla="*/ 455562 w 1590289"/>
                <a:gd name="connsiteY94" fmla="*/ 1194982 h 1781089"/>
                <a:gd name="connsiteX95" fmla="*/ 510491 w 1590289"/>
                <a:gd name="connsiteY95" fmla="*/ 1230524 h 1781089"/>
                <a:gd name="connsiteX96" fmla="*/ 510491 w 1590289"/>
                <a:gd name="connsiteY96" fmla="*/ 1230524 h 1781089"/>
                <a:gd name="connsiteX97" fmla="*/ 510491 w 1590289"/>
                <a:gd name="connsiteY97" fmla="*/ 1230524 h 1781089"/>
                <a:gd name="connsiteX98" fmla="*/ 662352 w 1590289"/>
                <a:gd name="connsiteY98" fmla="*/ 1209522 h 1781089"/>
                <a:gd name="connsiteX99" fmla="*/ 684162 w 1590289"/>
                <a:gd name="connsiteY99" fmla="*/ 1229716 h 1781089"/>
                <a:gd name="connsiteX100" fmla="*/ 686585 w 1590289"/>
                <a:gd name="connsiteY100" fmla="*/ 1343612 h 1781089"/>
                <a:gd name="connsiteX101" fmla="*/ 682547 w 1590289"/>
                <a:gd name="connsiteY101" fmla="*/ 1358152 h 1781089"/>
                <a:gd name="connsiteX102" fmla="*/ 668814 w 1590289"/>
                <a:gd name="connsiteY102" fmla="*/ 1350882 h 1781089"/>
                <a:gd name="connsiteX103" fmla="*/ 613078 w 1590289"/>
                <a:gd name="connsiteY103" fmla="*/ 1304839 h 1781089"/>
                <a:gd name="connsiteX104" fmla="*/ 528262 w 1590289"/>
                <a:gd name="connsiteY104" fmla="*/ 1314532 h 1781089"/>
                <a:gd name="connsiteX105" fmla="*/ 434560 w 1590289"/>
                <a:gd name="connsiteY105" fmla="*/ 1410657 h 1781089"/>
                <a:gd name="connsiteX106" fmla="*/ 367515 w 1590289"/>
                <a:gd name="connsiteY106" fmla="*/ 1421966 h 1781089"/>
                <a:gd name="connsiteX107" fmla="*/ 323087 w 1590289"/>
                <a:gd name="connsiteY107" fmla="*/ 1384001 h 1781089"/>
                <a:gd name="connsiteX108" fmla="*/ 295623 w 1590289"/>
                <a:gd name="connsiteY108" fmla="*/ 1377539 h 1781089"/>
                <a:gd name="connsiteX109" fmla="*/ 294815 w 1590289"/>
                <a:gd name="connsiteY109" fmla="*/ 1408234 h 1781089"/>
                <a:gd name="connsiteX110" fmla="*/ 327126 w 1590289"/>
                <a:gd name="connsiteY110" fmla="*/ 1442968 h 1781089"/>
                <a:gd name="connsiteX111" fmla="*/ 399018 w 1590289"/>
                <a:gd name="connsiteY111" fmla="*/ 1528593 h 1781089"/>
                <a:gd name="connsiteX112" fmla="*/ 450715 w 1590289"/>
                <a:gd name="connsiteY112" fmla="*/ 1524554 h 1781089"/>
                <a:gd name="connsiteX113" fmla="*/ 518569 w 1590289"/>
                <a:gd name="connsiteY113" fmla="*/ 1458316 h 1781089"/>
                <a:gd name="connsiteX114" fmla="*/ 553303 w 1590289"/>
                <a:gd name="connsiteY114" fmla="*/ 1426005 h 1781089"/>
                <a:gd name="connsiteX115" fmla="*/ 601769 w 1590289"/>
                <a:gd name="connsiteY115" fmla="*/ 1428428 h 1781089"/>
                <a:gd name="connsiteX116" fmla="*/ 685778 w 1590289"/>
                <a:gd name="connsiteY116" fmla="*/ 1527784 h 1781089"/>
                <a:gd name="connsiteX117" fmla="*/ 724551 w 1590289"/>
                <a:gd name="connsiteY117" fmla="*/ 1594022 h 1781089"/>
                <a:gd name="connsiteX118" fmla="*/ 750400 w 1590289"/>
                <a:gd name="connsiteY118" fmla="*/ 1685300 h 1781089"/>
                <a:gd name="connsiteX119" fmla="*/ 957998 w 1590289"/>
                <a:gd name="connsiteY119" fmla="*/ 1762039 h 1781089"/>
                <a:gd name="connsiteX120" fmla="*/ 1266567 w 1590289"/>
                <a:gd name="connsiteY120" fmla="*/ 1509206 h 1781089"/>
                <a:gd name="connsiteX121" fmla="*/ 1459625 w 1590289"/>
                <a:gd name="connsiteY121" fmla="*/ 1203059 h 1781089"/>
                <a:gd name="connsiteX122" fmla="*/ 1493552 w 1590289"/>
                <a:gd name="connsiteY122" fmla="*/ 1148131 h 1781089"/>
                <a:gd name="connsiteX123" fmla="*/ 1533132 w 1590289"/>
                <a:gd name="connsiteY123" fmla="*/ 899336 h 1781089"/>
                <a:gd name="connsiteX124" fmla="*/ 1533132 w 1590289"/>
                <a:gd name="connsiteY124" fmla="*/ 899336 h 1781089"/>
                <a:gd name="connsiteX125" fmla="*/ 1533132 w 1590289"/>
                <a:gd name="connsiteY125" fmla="*/ 899336 h 1781089"/>
                <a:gd name="connsiteX126" fmla="*/ 1524247 w 1590289"/>
                <a:gd name="connsiteY126" fmla="*/ 869449 h 1781089"/>
                <a:gd name="connsiteX127" fmla="*/ 1550904 w 1590289"/>
                <a:gd name="connsiteY127" fmla="*/ 556840 h 1781089"/>
                <a:gd name="connsiteX128" fmla="*/ 1584023 w 1590289"/>
                <a:gd name="connsiteY128" fmla="*/ 480102 h 1781089"/>
                <a:gd name="connsiteX129" fmla="*/ 1558981 w 1590289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5411 w 1604824"/>
                <a:gd name="connsiteY76" fmla="*/ 276227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27212 w 1604824"/>
                <a:gd name="connsiteY76" fmla="*/ 276729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604824" h="1781089">
                  <a:moveTo>
                    <a:pt x="1573516" y="197381"/>
                  </a:moveTo>
                  <a:cubicBezTo>
                    <a:pt x="1538782" y="96409"/>
                    <a:pt x="1470121" y="26941"/>
                    <a:pt x="1365111" y="9170"/>
                  </a:cubicBezTo>
                  <a:cubicBezTo>
                    <a:pt x="1197094" y="-18295"/>
                    <a:pt x="1042809" y="13208"/>
                    <a:pt x="918412" y="140837"/>
                  </a:cubicBezTo>
                  <a:cubicBezTo>
                    <a:pt x="865098" y="195765"/>
                    <a:pt x="842481" y="262811"/>
                    <a:pt x="837634" y="336318"/>
                  </a:cubicBezTo>
                  <a:cubicBezTo>
                    <a:pt x="831980" y="419519"/>
                    <a:pt x="857021" y="494642"/>
                    <a:pt x="917604" y="553609"/>
                  </a:cubicBezTo>
                  <a:cubicBezTo>
                    <a:pt x="945068" y="580266"/>
                    <a:pt x="958801" y="608538"/>
                    <a:pt x="955569" y="647311"/>
                  </a:cubicBezTo>
                  <a:cubicBezTo>
                    <a:pt x="953954" y="661851"/>
                    <a:pt x="956377" y="682853"/>
                    <a:pt x="972533" y="685276"/>
                  </a:cubicBezTo>
                  <a:cubicBezTo>
                    <a:pt x="1001612" y="690931"/>
                    <a:pt x="1006459" y="712741"/>
                    <a:pt x="1017768" y="732935"/>
                  </a:cubicBezTo>
                  <a:cubicBezTo>
                    <a:pt x="1061388" y="811289"/>
                    <a:pt x="1127625" y="829868"/>
                    <a:pt x="1203556" y="783825"/>
                  </a:cubicBezTo>
                  <a:cubicBezTo>
                    <a:pt x="1215673" y="776555"/>
                    <a:pt x="1226982" y="768477"/>
                    <a:pt x="1239906" y="762015"/>
                  </a:cubicBezTo>
                  <a:cubicBezTo>
                    <a:pt x="1255254" y="753130"/>
                    <a:pt x="1269793" y="756360"/>
                    <a:pt x="1277871" y="772516"/>
                  </a:cubicBezTo>
                  <a:cubicBezTo>
                    <a:pt x="1291603" y="799172"/>
                    <a:pt x="1252830" y="858140"/>
                    <a:pt x="1224558" y="852486"/>
                  </a:cubicBezTo>
                  <a:cubicBezTo>
                    <a:pt x="1174476" y="841985"/>
                    <a:pt x="1138126" y="862179"/>
                    <a:pt x="1104200" y="896105"/>
                  </a:cubicBezTo>
                  <a:cubicBezTo>
                    <a:pt x="1073504" y="926801"/>
                    <a:pt x="1033923" y="920338"/>
                    <a:pt x="1011306" y="883181"/>
                  </a:cubicBezTo>
                  <a:cubicBezTo>
                    <a:pt x="970917" y="816943"/>
                    <a:pt x="933759" y="748283"/>
                    <a:pt x="888524" y="684469"/>
                  </a:cubicBezTo>
                  <a:cubicBezTo>
                    <a:pt x="873176" y="662659"/>
                    <a:pt x="873176" y="640041"/>
                    <a:pt x="894986" y="621462"/>
                  </a:cubicBezTo>
                  <a:cubicBezTo>
                    <a:pt x="914373" y="604499"/>
                    <a:pt x="912757" y="587536"/>
                    <a:pt x="897409" y="570572"/>
                  </a:cubicBezTo>
                  <a:cubicBezTo>
                    <a:pt x="892563" y="564918"/>
                    <a:pt x="888524" y="552802"/>
                    <a:pt x="878831" y="557648"/>
                  </a:cubicBezTo>
                  <a:cubicBezTo>
                    <a:pt x="869945" y="561687"/>
                    <a:pt x="876407" y="571380"/>
                    <a:pt x="878831" y="577843"/>
                  </a:cubicBezTo>
                  <a:cubicBezTo>
                    <a:pt x="882870" y="587536"/>
                    <a:pt x="881254" y="596421"/>
                    <a:pt x="872369" y="602883"/>
                  </a:cubicBezTo>
                  <a:cubicBezTo>
                    <a:pt x="861868" y="610961"/>
                    <a:pt x="852174" y="606115"/>
                    <a:pt x="844097" y="599653"/>
                  </a:cubicBezTo>
                  <a:cubicBezTo>
                    <a:pt x="838442" y="594806"/>
                    <a:pt x="834403" y="588344"/>
                    <a:pt x="829557" y="582689"/>
                  </a:cubicBezTo>
                  <a:cubicBezTo>
                    <a:pt x="819863" y="570572"/>
                    <a:pt x="819863" y="541493"/>
                    <a:pt x="806131" y="546339"/>
                  </a:cubicBezTo>
                  <a:cubicBezTo>
                    <a:pt x="786745" y="551994"/>
                    <a:pt x="804515" y="575419"/>
                    <a:pt x="802900" y="590767"/>
                  </a:cubicBezTo>
                  <a:cubicBezTo>
                    <a:pt x="802092" y="598037"/>
                    <a:pt x="802900" y="606922"/>
                    <a:pt x="794823" y="610154"/>
                  </a:cubicBezTo>
                  <a:cubicBezTo>
                    <a:pt x="785937" y="613384"/>
                    <a:pt x="781090" y="606115"/>
                    <a:pt x="776243" y="600460"/>
                  </a:cubicBezTo>
                  <a:cubicBezTo>
                    <a:pt x="765742" y="589151"/>
                    <a:pt x="756857" y="577843"/>
                    <a:pt x="746356" y="566534"/>
                  </a:cubicBezTo>
                  <a:cubicBezTo>
                    <a:pt x="742317" y="562495"/>
                    <a:pt x="736663" y="558456"/>
                    <a:pt x="731816" y="562495"/>
                  </a:cubicBezTo>
                  <a:cubicBezTo>
                    <a:pt x="725354" y="567341"/>
                    <a:pt x="730201" y="572996"/>
                    <a:pt x="732624" y="577035"/>
                  </a:cubicBezTo>
                  <a:cubicBezTo>
                    <a:pt x="741509" y="590767"/>
                    <a:pt x="751203" y="604499"/>
                    <a:pt x="760896" y="618231"/>
                  </a:cubicBezTo>
                  <a:cubicBezTo>
                    <a:pt x="763319" y="622270"/>
                    <a:pt x="767358" y="626309"/>
                    <a:pt x="764127" y="630348"/>
                  </a:cubicBezTo>
                  <a:cubicBezTo>
                    <a:pt x="759280" y="636002"/>
                    <a:pt x="753626" y="633579"/>
                    <a:pt x="749587" y="629540"/>
                  </a:cubicBezTo>
                  <a:cubicBezTo>
                    <a:pt x="737470" y="620655"/>
                    <a:pt x="726162" y="610154"/>
                    <a:pt x="714853" y="601268"/>
                  </a:cubicBezTo>
                  <a:cubicBezTo>
                    <a:pt x="709198" y="597229"/>
                    <a:pt x="702736" y="593190"/>
                    <a:pt x="697082" y="600460"/>
                  </a:cubicBezTo>
                  <a:cubicBezTo>
                    <a:pt x="691427" y="606922"/>
                    <a:pt x="696274" y="613384"/>
                    <a:pt x="701120" y="617423"/>
                  </a:cubicBezTo>
                  <a:cubicBezTo>
                    <a:pt x="713237" y="626309"/>
                    <a:pt x="724546" y="636810"/>
                    <a:pt x="730201" y="651350"/>
                  </a:cubicBezTo>
                  <a:cubicBezTo>
                    <a:pt x="720507" y="648119"/>
                    <a:pt x="713237" y="642464"/>
                    <a:pt x="705967" y="637618"/>
                  </a:cubicBezTo>
                  <a:cubicBezTo>
                    <a:pt x="701120" y="634387"/>
                    <a:pt x="696274" y="630348"/>
                    <a:pt x="691427" y="636002"/>
                  </a:cubicBezTo>
                  <a:cubicBezTo>
                    <a:pt x="686581" y="641656"/>
                    <a:pt x="689812" y="646503"/>
                    <a:pt x="693043" y="650542"/>
                  </a:cubicBezTo>
                  <a:cubicBezTo>
                    <a:pt x="699505" y="658620"/>
                    <a:pt x="707583" y="664274"/>
                    <a:pt x="715660" y="670737"/>
                  </a:cubicBezTo>
                  <a:cubicBezTo>
                    <a:pt x="740702" y="690931"/>
                    <a:pt x="776243" y="696585"/>
                    <a:pt x="794014" y="728088"/>
                  </a:cubicBezTo>
                  <a:cubicBezTo>
                    <a:pt x="823095" y="778978"/>
                    <a:pt x="854597" y="829060"/>
                    <a:pt x="885293" y="879950"/>
                  </a:cubicBezTo>
                  <a:cubicBezTo>
                    <a:pt x="888524" y="885604"/>
                    <a:pt x="894986" y="892874"/>
                    <a:pt x="887717" y="900144"/>
                  </a:cubicBezTo>
                  <a:cubicBezTo>
                    <a:pt x="879639" y="907414"/>
                    <a:pt x="873984" y="900952"/>
                    <a:pt x="867522" y="896913"/>
                  </a:cubicBezTo>
                  <a:cubicBezTo>
                    <a:pt x="842481" y="879950"/>
                    <a:pt x="819056" y="862179"/>
                    <a:pt x="793207" y="846024"/>
                  </a:cubicBezTo>
                  <a:cubicBezTo>
                    <a:pt x="773820" y="833099"/>
                    <a:pt x="764935" y="819367"/>
                    <a:pt x="772204" y="794326"/>
                  </a:cubicBezTo>
                  <a:cubicBezTo>
                    <a:pt x="780282" y="766861"/>
                    <a:pt x="768974" y="749091"/>
                    <a:pt x="745548" y="740205"/>
                  </a:cubicBezTo>
                  <a:cubicBezTo>
                    <a:pt x="738278" y="737782"/>
                    <a:pt x="729393" y="734550"/>
                    <a:pt x="724546" y="741013"/>
                  </a:cubicBezTo>
                  <a:cubicBezTo>
                    <a:pt x="718084" y="749091"/>
                    <a:pt x="727777" y="754745"/>
                    <a:pt x="733431" y="757976"/>
                  </a:cubicBezTo>
                  <a:cubicBezTo>
                    <a:pt x="747971" y="767669"/>
                    <a:pt x="752010" y="780594"/>
                    <a:pt x="741509" y="793518"/>
                  </a:cubicBezTo>
                  <a:cubicBezTo>
                    <a:pt x="731008" y="806442"/>
                    <a:pt x="716468" y="804019"/>
                    <a:pt x="704352" y="793518"/>
                  </a:cubicBezTo>
                  <a:cubicBezTo>
                    <a:pt x="694658" y="784632"/>
                    <a:pt x="685773" y="774939"/>
                    <a:pt x="676080" y="766861"/>
                  </a:cubicBezTo>
                  <a:cubicBezTo>
                    <a:pt x="672848" y="763631"/>
                    <a:pt x="668002" y="761207"/>
                    <a:pt x="663155" y="764438"/>
                  </a:cubicBezTo>
                  <a:cubicBezTo>
                    <a:pt x="657501" y="768477"/>
                    <a:pt x="657501" y="774132"/>
                    <a:pt x="660732" y="779786"/>
                  </a:cubicBezTo>
                  <a:cubicBezTo>
                    <a:pt x="664771" y="787864"/>
                    <a:pt x="670425" y="795942"/>
                    <a:pt x="675272" y="804019"/>
                  </a:cubicBezTo>
                  <a:cubicBezTo>
                    <a:pt x="679310" y="812097"/>
                    <a:pt x="688196" y="820175"/>
                    <a:pt x="680119" y="829060"/>
                  </a:cubicBezTo>
                  <a:cubicBezTo>
                    <a:pt x="672041" y="837946"/>
                    <a:pt x="662347" y="831483"/>
                    <a:pt x="654270" y="828252"/>
                  </a:cubicBezTo>
                  <a:cubicBezTo>
                    <a:pt x="644576" y="825021"/>
                    <a:pt x="635691" y="820175"/>
                    <a:pt x="625998" y="816136"/>
                  </a:cubicBezTo>
                  <a:cubicBezTo>
                    <a:pt x="618727" y="812905"/>
                    <a:pt x="610650" y="809674"/>
                    <a:pt x="606611" y="818559"/>
                  </a:cubicBezTo>
                  <a:cubicBezTo>
                    <a:pt x="602572" y="827444"/>
                    <a:pt x="609842" y="831483"/>
                    <a:pt x="617112" y="835522"/>
                  </a:cubicBezTo>
                  <a:cubicBezTo>
                    <a:pt x="629229" y="843600"/>
                    <a:pt x="646192" y="846024"/>
                    <a:pt x="653462" y="864602"/>
                  </a:cubicBezTo>
                  <a:cubicBezTo>
                    <a:pt x="638922" y="869449"/>
                    <a:pt x="627613" y="861371"/>
                    <a:pt x="615497" y="861371"/>
                  </a:cubicBezTo>
                  <a:cubicBezTo>
                    <a:pt x="608226" y="861371"/>
                    <a:pt x="598533" y="855716"/>
                    <a:pt x="596110" y="866218"/>
                  </a:cubicBezTo>
                  <a:cubicBezTo>
                    <a:pt x="593687" y="876719"/>
                    <a:pt x="604188" y="879950"/>
                    <a:pt x="612265" y="882373"/>
                  </a:cubicBezTo>
                  <a:cubicBezTo>
                    <a:pt x="623574" y="887220"/>
                    <a:pt x="638114" y="884797"/>
                    <a:pt x="650231" y="896913"/>
                  </a:cubicBezTo>
                  <a:cubicBezTo>
                    <a:pt x="641345" y="899336"/>
                    <a:pt x="610650" y="897721"/>
                    <a:pt x="608226" y="905799"/>
                  </a:cubicBezTo>
                  <a:cubicBezTo>
                    <a:pt x="608226" y="924377"/>
                    <a:pt x="680926" y="907414"/>
                    <a:pt x="706775" y="918723"/>
                  </a:cubicBezTo>
                  <a:cubicBezTo>
                    <a:pt x="794823" y="958304"/>
                    <a:pt x="871561" y="1014040"/>
                    <a:pt x="947491" y="1073008"/>
                  </a:cubicBezTo>
                  <a:cubicBezTo>
                    <a:pt x="955569" y="1079470"/>
                    <a:pt x="964455" y="1088356"/>
                    <a:pt x="955569" y="1098857"/>
                  </a:cubicBezTo>
                  <a:cubicBezTo>
                    <a:pt x="924874" y="1137630"/>
                    <a:pt x="921643" y="1185289"/>
                    <a:pt x="915989" y="1231331"/>
                  </a:cubicBezTo>
                  <a:cubicBezTo>
                    <a:pt x="915989" y="1232947"/>
                    <a:pt x="914373" y="1234563"/>
                    <a:pt x="911142" y="1240217"/>
                  </a:cubicBezTo>
                  <a:cubicBezTo>
                    <a:pt x="887717" y="1215984"/>
                    <a:pt x="875600" y="1187712"/>
                    <a:pt x="861868" y="1160247"/>
                  </a:cubicBezTo>
                  <a:cubicBezTo>
                    <a:pt x="849751" y="1135207"/>
                    <a:pt x="838442" y="1109358"/>
                    <a:pt x="827133" y="1083509"/>
                  </a:cubicBezTo>
                  <a:cubicBezTo>
                    <a:pt x="796438" y="1014040"/>
                    <a:pt x="747164" y="966382"/>
                    <a:pt x="636499" y="937302"/>
                  </a:cubicBezTo>
                  <a:cubicBezTo>
                    <a:pt x="589648" y="925993"/>
                    <a:pt x="508063" y="927609"/>
                    <a:pt x="455557" y="922762"/>
                  </a:cubicBezTo>
                  <a:cubicBezTo>
                    <a:pt x="392551" y="916300"/>
                    <a:pt x="341661" y="891259"/>
                    <a:pt x="305311" y="837138"/>
                  </a:cubicBezTo>
                  <a:cubicBezTo>
                    <a:pt x="205198" y="725378"/>
                    <a:pt x="268321" y="399875"/>
                    <a:pt x="30284" y="253702"/>
                  </a:cubicBezTo>
                  <a:cubicBezTo>
                    <a:pt x="13321" y="274704"/>
                    <a:pt x="1616" y="276065"/>
                    <a:pt x="0" y="296259"/>
                  </a:cubicBezTo>
                  <a:cubicBezTo>
                    <a:pt x="213882" y="419182"/>
                    <a:pt x="141757" y="655487"/>
                    <a:pt x="253614" y="837138"/>
                  </a:cubicBezTo>
                  <a:cubicBezTo>
                    <a:pt x="323301" y="950306"/>
                    <a:pt x="345700" y="956688"/>
                    <a:pt x="429709" y="967997"/>
                  </a:cubicBezTo>
                  <a:cubicBezTo>
                    <a:pt x="500793" y="977691"/>
                    <a:pt x="572685" y="970420"/>
                    <a:pt x="642961" y="986576"/>
                  </a:cubicBezTo>
                  <a:cubicBezTo>
                    <a:pt x="718084" y="1010809"/>
                    <a:pt x="758473" y="1045543"/>
                    <a:pt x="787552" y="1112589"/>
                  </a:cubicBezTo>
                  <a:cubicBezTo>
                    <a:pt x="814209" y="1173980"/>
                    <a:pt x="840058" y="1236986"/>
                    <a:pt x="882870" y="1289491"/>
                  </a:cubicBezTo>
                  <a:cubicBezTo>
                    <a:pt x="886908" y="1294338"/>
                    <a:pt x="894986" y="1299992"/>
                    <a:pt x="890140" y="1306455"/>
                  </a:cubicBezTo>
                  <a:cubicBezTo>
                    <a:pt x="879639" y="1321802"/>
                    <a:pt x="873984" y="1342805"/>
                    <a:pt x="852174" y="1344420"/>
                  </a:cubicBezTo>
                  <a:cubicBezTo>
                    <a:pt x="831980" y="1346035"/>
                    <a:pt x="827133" y="1328264"/>
                    <a:pt x="821479" y="1312917"/>
                  </a:cubicBezTo>
                  <a:cubicBezTo>
                    <a:pt x="817440" y="1300800"/>
                    <a:pt x="814209" y="1287876"/>
                    <a:pt x="810978" y="1274951"/>
                  </a:cubicBezTo>
                  <a:cubicBezTo>
                    <a:pt x="802900" y="1243448"/>
                    <a:pt x="796438" y="1211137"/>
                    <a:pt x="788360" y="1179634"/>
                  </a:cubicBezTo>
                  <a:cubicBezTo>
                    <a:pt x="779475" y="1147323"/>
                    <a:pt x="758473" y="1127129"/>
                    <a:pt x="725354" y="1119051"/>
                  </a:cubicBezTo>
                  <a:cubicBezTo>
                    <a:pt x="674464" y="1107742"/>
                    <a:pt x="626805" y="1116628"/>
                    <a:pt x="580762" y="1138437"/>
                  </a:cubicBezTo>
                  <a:cubicBezTo>
                    <a:pt x="526641" y="1156208"/>
                    <a:pt x="521795" y="1153785"/>
                    <a:pt x="505639" y="1099664"/>
                  </a:cubicBezTo>
                  <a:cubicBezTo>
                    <a:pt x="501600" y="1085124"/>
                    <a:pt x="498369" y="1070585"/>
                    <a:pt x="494331" y="1056045"/>
                  </a:cubicBezTo>
                  <a:cubicBezTo>
                    <a:pt x="491099" y="1046351"/>
                    <a:pt x="490292" y="1031004"/>
                    <a:pt x="475752" y="1031812"/>
                  </a:cubicBezTo>
                  <a:cubicBezTo>
                    <a:pt x="458788" y="1033427"/>
                    <a:pt x="465250" y="1048775"/>
                    <a:pt x="464443" y="1058468"/>
                  </a:cubicBezTo>
                  <a:cubicBezTo>
                    <a:pt x="459596" y="1104511"/>
                    <a:pt x="469289" y="1149746"/>
                    <a:pt x="470097" y="1194982"/>
                  </a:cubicBezTo>
                  <a:cubicBezTo>
                    <a:pt x="470905" y="1242640"/>
                    <a:pt x="481406" y="1249911"/>
                    <a:pt x="525026" y="1230524"/>
                  </a:cubicBezTo>
                  <a:lnTo>
                    <a:pt x="525026" y="1230524"/>
                  </a:lnTo>
                  <a:lnTo>
                    <a:pt x="525026" y="1230524"/>
                  </a:lnTo>
                  <a:cubicBezTo>
                    <a:pt x="575108" y="1220023"/>
                    <a:pt x="626805" y="1224869"/>
                    <a:pt x="676887" y="1209522"/>
                  </a:cubicBezTo>
                  <a:cubicBezTo>
                    <a:pt x="689812" y="1205483"/>
                    <a:pt x="700313" y="1213561"/>
                    <a:pt x="698697" y="1229716"/>
                  </a:cubicBezTo>
                  <a:cubicBezTo>
                    <a:pt x="695466" y="1267681"/>
                    <a:pt x="695466" y="1305647"/>
                    <a:pt x="701120" y="1343612"/>
                  </a:cubicBezTo>
                  <a:cubicBezTo>
                    <a:pt x="701929" y="1348459"/>
                    <a:pt x="703544" y="1355729"/>
                    <a:pt x="697082" y="1358152"/>
                  </a:cubicBezTo>
                  <a:cubicBezTo>
                    <a:pt x="690619" y="1360575"/>
                    <a:pt x="686581" y="1354921"/>
                    <a:pt x="683349" y="1350882"/>
                  </a:cubicBezTo>
                  <a:cubicBezTo>
                    <a:pt x="665579" y="1333919"/>
                    <a:pt x="650231" y="1315340"/>
                    <a:pt x="627613" y="1304839"/>
                  </a:cubicBezTo>
                  <a:cubicBezTo>
                    <a:pt x="597725" y="1291914"/>
                    <a:pt x="568646" y="1295953"/>
                    <a:pt x="542797" y="1314532"/>
                  </a:cubicBezTo>
                  <a:cubicBezTo>
                    <a:pt x="505639" y="1341189"/>
                    <a:pt x="475752" y="1374307"/>
                    <a:pt x="449095" y="1410657"/>
                  </a:cubicBezTo>
                  <a:cubicBezTo>
                    <a:pt x="425670" y="1442161"/>
                    <a:pt x="414361" y="1444584"/>
                    <a:pt x="382050" y="1421966"/>
                  </a:cubicBezTo>
                  <a:cubicBezTo>
                    <a:pt x="365894" y="1410657"/>
                    <a:pt x="352970" y="1396117"/>
                    <a:pt x="337622" y="1384001"/>
                  </a:cubicBezTo>
                  <a:cubicBezTo>
                    <a:pt x="329544" y="1377539"/>
                    <a:pt x="319043" y="1370269"/>
                    <a:pt x="310158" y="1377539"/>
                  </a:cubicBezTo>
                  <a:cubicBezTo>
                    <a:pt x="300465" y="1385616"/>
                    <a:pt x="304504" y="1396925"/>
                    <a:pt x="309350" y="1408234"/>
                  </a:cubicBezTo>
                  <a:cubicBezTo>
                    <a:pt x="315812" y="1424390"/>
                    <a:pt x="332776" y="1429236"/>
                    <a:pt x="341661" y="1442968"/>
                  </a:cubicBezTo>
                  <a:cubicBezTo>
                    <a:pt x="361048" y="1475279"/>
                    <a:pt x="386897" y="1502744"/>
                    <a:pt x="413553" y="1528593"/>
                  </a:cubicBezTo>
                  <a:cubicBezTo>
                    <a:pt x="434555" y="1548787"/>
                    <a:pt x="449095" y="1548787"/>
                    <a:pt x="465250" y="1524554"/>
                  </a:cubicBezTo>
                  <a:cubicBezTo>
                    <a:pt x="483830" y="1497897"/>
                    <a:pt x="507255" y="1476895"/>
                    <a:pt x="533104" y="1458316"/>
                  </a:cubicBezTo>
                  <a:cubicBezTo>
                    <a:pt x="546028" y="1448623"/>
                    <a:pt x="558144" y="1438929"/>
                    <a:pt x="567838" y="1426005"/>
                  </a:cubicBezTo>
                  <a:cubicBezTo>
                    <a:pt x="591263" y="1392079"/>
                    <a:pt x="597725" y="1392886"/>
                    <a:pt x="616304" y="1428428"/>
                  </a:cubicBezTo>
                  <a:cubicBezTo>
                    <a:pt x="636499" y="1468009"/>
                    <a:pt x="660732" y="1505167"/>
                    <a:pt x="700313" y="1527784"/>
                  </a:cubicBezTo>
                  <a:cubicBezTo>
                    <a:pt x="726969" y="1543132"/>
                    <a:pt x="735855" y="1565750"/>
                    <a:pt x="739086" y="1594022"/>
                  </a:cubicBezTo>
                  <a:cubicBezTo>
                    <a:pt x="743125" y="1625525"/>
                    <a:pt x="752818" y="1656221"/>
                    <a:pt x="764935" y="1685300"/>
                  </a:cubicBezTo>
                  <a:cubicBezTo>
                    <a:pt x="802900" y="1775771"/>
                    <a:pt x="875600" y="1804043"/>
                    <a:pt x="972533" y="1762039"/>
                  </a:cubicBezTo>
                  <a:cubicBezTo>
                    <a:pt x="1099353" y="1707918"/>
                    <a:pt x="1204363" y="1623910"/>
                    <a:pt x="1281102" y="1509206"/>
                  </a:cubicBezTo>
                  <a:cubicBezTo>
                    <a:pt x="1348148" y="1409042"/>
                    <a:pt x="1410346" y="1305647"/>
                    <a:pt x="1474160" y="1203059"/>
                  </a:cubicBezTo>
                  <a:cubicBezTo>
                    <a:pt x="1485469" y="1184481"/>
                    <a:pt x="1495970" y="1165902"/>
                    <a:pt x="1508087" y="1148131"/>
                  </a:cubicBezTo>
                  <a:cubicBezTo>
                    <a:pt x="1557361" y="1070585"/>
                    <a:pt x="1563015" y="986576"/>
                    <a:pt x="1547667" y="899336"/>
                  </a:cubicBezTo>
                  <a:lnTo>
                    <a:pt x="1547667" y="899336"/>
                  </a:lnTo>
                  <a:lnTo>
                    <a:pt x="1547667" y="899336"/>
                  </a:lnTo>
                  <a:cubicBezTo>
                    <a:pt x="1544437" y="889643"/>
                    <a:pt x="1542821" y="879142"/>
                    <a:pt x="1538782" y="869449"/>
                  </a:cubicBezTo>
                  <a:cubicBezTo>
                    <a:pt x="1499201" y="761207"/>
                    <a:pt x="1505664" y="656197"/>
                    <a:pt x="1565439" y="556840"/>
                  </a:cubicBezTo>
                  <a:cubicBezTo>
                    <a:pt x="1579978" y="532607"/>
                    <a:pt x="1592903" y="507566"/>
                    <a:pt x="1598558" y="480102"/>
                  </a:cubicBezTo>
                  <a:cubicBezTo>
                    <a:pt x="1611482" y="385592"/>
                    <a:pt x="1605020" y="290275"/>
                    <a:pt x="1573516" y="197381"/>
                  </a:cubicBezTo>
                  <a:close/>
                </a:path>
              </a:pathLst>
            </a:custGeom>
            <a:solidFill>
              <a:schemeClr val="accent1"/>
            </a:solidFill>
            <a:ln w="80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0D6D0D90-EC4B-4CE6-81EC-D09EB2443CE6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7B9A8048-ABF8-47E5-8872-02B14ED1AA19}"/>
              </a:ext>
            </a:extLst>
          </p:cNvPr>
          <p:cNvSpPr/>
          <p:nvPr/>
        </p:nvSpPr>
        <p:spPr>
          <a:xfrm flipH="1">
            <a:off x="9905999" y="4132283"/>
            <a:ext cx="1999934" cy="2552843"/>
          </a:xfrm>
          <a:custGeom>
            <a:avLst/>
            <a:gdLst>
              <a:gd name="connsiteX0" fmla="*/ 715011 w 2593684"/>
              <a:gd name="connsiteY0" fmla="*/ 2762781 h 3310744"/>
              <a:gd name="connsiteX1" fmla="*/ 948867 w 2593684"/>
              <a:gd name="connsiteY1" fmla="*/ 2837538 h 3310744"/>
              <a:gd name="connsiteX2" fmla="*/ 715011 w 2593684"/>
              <a:gd name="connsiteY2" fmla="*/ 2762781 h 3310744"/>
              <a:gd name="connsiteX3" fmla="*/ 2300758 w 2593684"/>
              <a:gd name="connsiteY3" fmla="*/ 2754730 h 3310744"/>
              <a:gd name="connsiteX4" fmla="*/ 2108849 w 2593684"/>
              <a:gd name="connsiteY4" fmla="*/ 2933700 h 3310744"/>
              <a:gd name="connsiteX5" fmla="*/ 2300758 w 2593684"/>
              <a:gd name="connsiteY5" fmla="*/ 2754730 h 3310744"/>
              <a:gd name="connsiteX6" fmla="*/ 414226 w 2593684"/>
              <a:gd name="connsiteY6" fmla="*/ 2710131 h 3310744"/>
              <a:gd name="connsiteX7" fmla="*/ 395792 w 2593684"/>
              <a:gd name="connsiteY7" fmla="*/ 2733740 h 3310744"/>
              <a:gd name="connsiteX8" fmla="*/ 415600 w 2593684"/>
              <a:gd name="connsiteY8" fmla="*/ 2768691 h 3310744"/>
              <a:gd name="connsiteX9" fmla="*/ 448378 w 2593684"/>
              <a:gd name="connsiteY9" fmla="*/ 2783611 h 3310744"/>
              <a:gd name="connsiteX10" fmla="*/ 556169 w 2593684"/>
              <a:gd name="connsiteY10" fmla="*/ 2854183 h 3310744"/>
              <a:gd name="connsiteX11" fmla="*/ 566999 w 2593684"/>
              <a:gd name="connsiteY11" fmla="*/ 2868272 h 3310744"/>
              <a:gd name="connsiteX12" fmla="*/ 431989 w 2593684"/>
              <a:gd name="connsiteY12" fmla="*/ 2805175 h 3310744"/>
              <a:gd name="connsiteX13" fmla="*/ 378445 w 2593684"/>
              <a:gd name="connsiteY13" fmla="*/ 2749299 h 3310744"/>
              <a:gd name="connsiteX14" fmla="*/ 414226 w 2593684"/>
              <a:gd name="connsiteY14" fmla="*/ 2710131 h 3310744"/>
              <a:gd name="connsiteX15" fmla="*/ 1826006 w 2593684"/>
              <a:gd name="connsiteY15" fmla="*/ 2624496 h 3310744"/>
              <a:gd name="connsiteX16" fmla="*/ 1868540 w 2593684"/>
              <a:gd name="connsiteY16" fmla="*/ 2626461 h 3310744"/>
              <a:gd name="connsiteX17" fmla="*/ 1912276 w 2593684"/>
              <a:gd name="connsiteY17" fmla="*/ 2652210 h 3310744"/>
              <a:gd name="connsiteX18" fmla="*/ 1916014 w 2593684"/>
              <a:gd name="connsiteY18" fmla="*/ 2719971 h 3310744"/>
              <a:gd name="connsiteX19" fmla="*/ 1864866 w 2593684"/>
              <a:gd name="connsiteY19" fmla="*/ 2750257 h 3310744"/>
              <a:gd name="connsiteX20" fmla="*/ 1737747 w 2593684"/>
              <a:gd name="connsiteY20" fmla="*/ 2783834 h 3310744"/>
              <a:gd name="connsiteX21" fmla="*/ 1707716 w 2593684"/>
              <a:gd name="connsiteY21" fmla="*/ 2797635 h 3310744"/>
              <a:gd name="connsiteX22" fmla="*/ 1701071 w 2593684"/>
              <a:gd name="connsiteY22" fmla="*/ 2834183 h 3310744"/>
              <a:gd name="connsiteX23" fmla="*/ 1746980 w 2593684"/>
              <a:gd name="connsiteY23" fmla="*/ 2862361 h 3310744"/>
              <a:gd name="connsiteX24" fmla="*/ 1934352 w 2593684"/>
              <a:gd name="connsiteY24" fmla="*/ 2909036 h 3310744"/>
              <a:gd name="connsiteX25" fmla="*/ 2102843 w 2593684"/>
              <a:gd name="connsiteY25" fmla="*/ 2937437 h 3310744"/>
              <a:gd name="connsiteX26" fmla="*/ 2187887 w 2593684"/>
              <a:gd name="connsiteY26" fmla="*/ 2978618 h 3310744"/>
              <a:gd name="connsiteX27" fmla="*/ 2210090 w 2593684"/>
              <a:gd name="connsiteY27" fmla="*/ 3001875 h 3310744"/>
              <a:gd name="connsiteX28" fmla="*/ 2207822 w 2593684"/>
              <a:gd name="connsiteY28" fmla="*/ 3022865 h 3310744"/>
              <a:gd name="connsiteX29" fmla="*/ 2190794 w 2593684"/>
              <a:gd name="connsiteY29" fmla="*/ 3034494 h 3310744"/>
              <a:gd name="connsiteX30" fmla="*/ 2205203 w 2593684"/>
              <a:gd name="connsiteY30" fmla="*/ 3018808 h 3310744"/>
              <a:gd name="connsiteX31" fmla="*/ 2193478 w 2593684"/>
              <a:gd name="connsiteY31" fmla="*/ 2997754 h 3310744"/>
              <a:gd name="connsiteX32" fmla="*/ 2075080 w 2593684"/>
              <a:gd name="connsiteY32" fmla="*/ 2949002 h 3310744"/>
              <a:gd name="connsiteX33" fmla="*/ 1915087 w 2593684"/>
              <a:gd name="connsiteY33" fmla="*/ 2934147 h 3310744"/>
              <a:gd name="connsiteX34" fmla="*/ 1721901 w 2593684"/>
              <a:gd name="connsiteY34" fmla="*/ 2881817 h 3310744"/>
              <a:gd name="connsiteX35" fmla="*/ 1678292 w 2593684"/>
              <a:gd name="connsiteY35" fmla="*/ 2850317 h 3310744"/>
              <a:gd name="connsiteX36" fmla="*/ 1675800 w 2593684"/>
              <a:gd name="connsiteY36" fmla="*/ 2789265 h 3310744"/>
              <a:gd name="connsiteX37" fmla="*/ 1718259 w 2593684"/>
              <a:gd name="connsiteY37" fmla="*/ 2758979 h 3310744"/>
              <a:gd name="connsiteX38" fmla="*/ 1859850 w 2593684"/>
              <a:gd name="connsiteY38" fmla="*/ 2717958 h 3310744"/>
              <a:gd name="connsiteX39" fmla="*/ 1886335 w 2593684"/>
              <a:gd name="connsiteY39" fmla="*/ 2706457 h 3310744"/>
              <a:gd name="connsiteX40" fmla="*/ 1889561 w 2593684"/>
              <a:gd name="connsiteY40" fmla="*/ 2670867 h 3310744"/>
              <a:gd name="connsiteX41" fmla="*/ 1853460 w 2593684"/>
              <a:gd name="connsiteY41" fmla="*/ 2655980 h 3310744"/>
              <a:gd name="connsiteX42" fmla="*/ 1780173 w 2593684"/>
              <a:gd name="connsiteY42" fmla="*/ 2667896 h 3310744"/>
              <a:gd name="connsiteX43" fmla="*/ 1439325 w 2593684"/>
              <a:gd name="connsiteY43" fmla="*/ 2780703 h 3310744"/>
              <a:gd name="connsiteX44" fmla="*/ 1366772 w 2593684"/>
              <a:gd name="connsiteY44" fmla="*/ 2799009 h 3310744"/>
              <a:gd name="connsiteX45" fmla="*/ 1285913 w 2593684"/>
              <a:gd name="connsiteY45" fmla="*/ 2832043 h 3310744"/>
              <a:gd name="connsiteX46" fmla="*/ 910179 w 2593684"/>
              <a:gd name="connsiteY46" fmla="*/ 2932422 h 3310744"/>
              <a:gd name="connsiteX47" fmla="*/ 595528 w 2593684"/>
              <a:gd name="connsiteY47" fmla="*/ 2891433 h 3310744"/>
              <a:gd name="connsiteX48" fmla="*/ 551536 w 2593684"/>
              <a:gd name="connsiteY48" fmla="*/ 2875459 h 3310744"/>
              <a:gd name="connsiteX49" fmla="*/ 551919 w 2593684"/>
              <a:gd name="connsiteY49" fmla="*/ 2873830 h 3310744"/>
              <a:gd name="connsiteX50" fmla="*/ 635686 w 2593684"/>
              <a:gd name="connsiteY50" fmla="*/ 2881242 h 3310744"/>
              <a:gd name="connsiteX51" fmla="*/ 956151 w 2593684"/>
              <a:gd name="connsiteY51" fmla="*/ 2903062 h 3310744"/>
              <a:gd name="connsiteX52" fmla="*/ 1253423 w 2593684"/>
              <a:gd name="connsiteY52" fmla="*/ 2813928 h 3310744"/>
              <a:gd name="connsiteX53" fmla="*/ 1390318 w 2593684"/>
              <a:gd name="connsiteY53" fmla="*/ 2761630 h 3310744"/>
              <a:gd name="connsiteX54" fmla="*/ 1598328 w 2593684"/>
              <a:gd name="connsiteY54" fmla="*/ 2695946 h 3310744"/>
              <a:gd name="connsiteX55" fmla="*/ 1784550 w 2593684"/>
              <a:gd name="connsiteY55" fmla="*/ 2633840 h 3310744"/>
              <a:gd name="connsiteX56" fmla="*/ 1826006 w 2593684"/>
              <a:gd name="connsiteY56" fmla="*/ 2624496 h 3310744"/>
              <a:gd name="connsiteX57" fmla="*/ 1259621 w 2593684"/>
              <a:gd name="connsiteY57" fmla="*/ 2594801 h 3310744"/>
              <a:gd name="connsiteX58" fmla="*/ 1261506 w 2593684"/>
              <a:gd name="connsiteY58" fmla="*/ 2598539 h 3310744"/>
              <a:gd name="connsiteX59" fmla="*/ 1252976 w 2593684"/>
              <a:gd name="connsiteY59" fmla="*/ 2604130 h 3310744"/>
              <a:gd name="connsiteX60" fmla="*/ 1041068 w 2593684"/>
              <a:gd name="connsiteY60" fmla="*/ 2739970 h 3310744"/>
              <a:gd name="connsiteX61" fmla="*/ 998769 w 2593684"/>
              <a:gd name="connsiteY61" fmla="*/ 2854374 h 3310744"/>
              <a:gd name="connsiteX62" fmla="*/ 1004903 w 2593684"/>
              <a:gd name="connsiteY62" fmla="*/ 2877888 h 3310744"/>
              <a:gd name="connsiteX63" fmla="*/ 1000303 w 2593684"/>
              <a:gd name="connsiteY63" fmla="*/ 2879038 h 3310744"/>
              <a:gd name="connsiteX64" fmla="*/ 980751 w 2593684"/>
              <a:gd name="connsiteY64" fmla="*/ 2819680 h 3310744"/>
              <a:gd name="connsiteX65" fmla="*/ 1015190 w 2593684"/>
              <a:gd name="connsiteY65" fmla="*/ 2730195 h 3310744"/>
              <a:gd name="connsiteX66" fmla="*/ 1165663 w 2593684"/>
              <a:gd name="connsiteY66" fmla="*/ 2633298 h 3310744"/>
              <a:gd name="connsiteX67" fmla="*/ 1259621 w 2593684"/>
              <a:gd name="connsiteY67" fmla="*/ 2594801 h 3310744"/>
              <a:gd name="connsiteX68" fmla="*/ 2355132 w 2593684"/>
              <a:gd name="connsiteY68" fmla="*/ 2493815 h 3310744"/>
              <a:gd name="connsiteX69" fmla="*/ 2170795 w 2593684"/>
              <a:gd name="connsiteY69" fmla="*/ 2547519 h 3310744"/>
              <a:gd name="connsiteX70" fmla="*/ 1917324 w 2593684"/>
              <a:gd name="connsiteY70" fmla="*/ 2541065 h 3310744"/>
              <a:gd name="connsiteX71" fmla="*/ 1729632 w 2593684"/>
              <a:gd name="connsiteY71" fmla="*/ 2524325 h 3310744"/>
              <a:gd name="connsiteX72" fmla="*/ 1615771 w 2593684"/>
              <a:gd name="connsiteY72" fmla="*/ 2544931 h 3310744"/>
              <a:gd name="connsiteX73" fmla="*/ 1593120 w 2593684"/>
              <a:gd name="connsiteY73" fmla="*/ 2561863 h 3310744"/>
              <a:gd name="connsiteX74" fmla="*/ 1594143 w 2593684"/>
              <a:gd name="connsiteY74" fmla="*/ 2566911 h 3310744"/>
              <a:gd name="connsiteX75" fmla="*/ 1701838 w 2593684"/>
              <a:gd name="connsiteY75" fmla="*/ 2612564 h 3310744"/>
              <a:gd name="connsiteX76" fmla="*/ 1701103 w 2593684"/>
              <a:gd name="connsiteY76" fmla="*/ 2614896 h 3310744"/>
              <a:gd name="connsiteX77" fmla="*/ 1666312 w 2593684"/>
              <a:gd name="connsiteY77" fmla="*/ 2608027 h 3310744"/>
              <a:gd name="connsiteX78" fmla="*/ 1585772 w 2593684"/>
              <a:gd name="connsiteY78" fmla="*/ 2584354 h 3310744"/>
              <a:gd name="connsiteX79" fmla="*/ 1574367 w 2593684"/>
              <a:gd name="connsiteY79" fmla="*/ 2559435 h 3310744"/>
              <a:gd name="connsiteX80" fmla="*/ 1606410 w 2593684"/>
              <a:gd name="connsiteY80" fmla="*/ 2526529 h 3310744"/>
              <a:gd name="connsiteX81" fmla="*/ 1697078 w 2593684"/>
              <a:gd name="connsiteY81" fmla="*/ 2498032 h 3310744"/>
              <a:gd name="connsiteX82" fmla="*/ 1915694 w 2593684"/>
              <a:gd name="connsiteY82" fmla="*/ 2512345 h 3310744"/>
              <a:gd name="connsiteX83" fmla="*/ 2192232 w 2593684"/>
              <a:gd name="connsiteY83" fmla="*/ 2523366 h 3310744"/>
              <a:gd name="connsiteX84" fmla="*/ 2350372 w 2593684"/>
              <a:gd name="connsiteY84" fmla="*/ 2494965 h 3310744"/>
              <a:gd name="connsiteX85" fmla="*/ 2355132 w 2593684"/>
              <a:gd name="connsiteY85" fmla="*/ 2493815 h 3310744"/>
              <a:gd name="connsiteX86" fmla="*/ 2450049 w 2593684"/>
              <a:gd name="connsiteY86" fmla="*/ 2472314 h 3310744"/>
              <a:gd name="connsiteX87" fmla="*/ 2477939 w 2593684"/>
              <a:gd name="connsiteY87" fmla="*/ 2693998 h 3310744"/>
              <a:gd name="connsiteX88" fmla="*/ 2307307 w 2593684"/>
              <a:gd name="connsiteY88" fmla="*/ 2805398 h 3310744"/>
              <a:gd name="connsiteX89" fmla="*/ 2358679 w 2593684"/>
              <a:gd name="connsiteY89" fmla="*/ 2780927 h 3310744"/>
              <a:gd name="connsiteX90" fmla="*/ 2469441 w 2593684"/>
              <a:gd name="connsiteY90" fmla="*/ 2598059 h 3310744"/>
              <a:gd name="connsiteX91" fmla="*/ 2452125 w 2593684"/>
              <a:gd name="connsiteY91" fmla="*/ 2481962 h 3310744"/>
              <a:gd name="connsiteX92" fmla="*/ 2449569 w 2593684"/>
              <a:gd name="connsiteY92" fmla="*/ 2474678 h 3310744"/>
              <a:gd name="connsiteX93" fmla="*/ 2450049 w 2593684"/>
              <a:gd name="connsiteY93" fmla="*/ 2472314 h 3310744"/>
              <a:gd name="connsiteX94" fmla="*/ 996565 w 2593684"/>
              <a:gd name="connsiteY94" fmla="*/ 2451196 h 3310744"/>
              <a:gd name="connsiteX95" fmla="*/ 1196013 w 2593684"/>
              <a:gd name="connsiteY95" fmla="*/ 2488415 h 3310744"/>
              <a:gd name="connsiteX96" fmla="*/ 1295498 w 2593684"/>
              <a:gd name="connsiteY96" fmla="*/ 2534260 h 3310744"/>
              <a:gd name="connsiteX97" fmla="*/ 1294443 w 2593684"/>
              <a:gd name="connsiteY97" fmla="*/ 2535889 h 3310744"/>
              <a:gd name="connsiteX98" fmla="*/ 1171861 w 2593684"/>
              <a:gd name="connsiteY98" fmla="*/ 2505763 h 3310744"/>
              <a:gd name="connsiteX99" fmla="*/ 840118 w 2593684"/>
              <a:gd name="connsiteY99" fmla="*/ 2516114 h 3310744"/>
              <a:gd name="connsiteX100" fmla="*/ 610799 w 2593684"/>
              <a:gd name="connsiteY100" fmla="*/ 2595855 h 3310744"/>
              <a:gd name="connsiteX101" fmla="*/ 465374 w 2593684"/>
              <a:gd name="connsiteY101" fmla="*/ 2587165 h 3310744"/>
              <a:gd name="connsiteX102" fmla="*/ 411382 w 2593684"/>
              <a:gd name="connsiteY102" fmla="*/ 2566016 h 3310744"/>
              <a:gd name="connsiteX103" fmla="*/ 399977 w 2593684"/>
              <a:gd name="connsiteY103" fmla="*/ 2564035 h 3310744"/>
              <a:gd name="connsiteX104" fmla="*/ 368701 w 2593684"/>
              <a:gd name="connsiteY104" fmla="*/ 2586047 h 3310744"/>
              <a:gd name="connsiteX105" fmla="*/ 366688 w 2593684"/>
              <a:gd name="connsiteY105" fmla="*/ 2620902 h 3310744"/>
              <a:gd name="connsiteX106" fmla="*/ 393268 w 2593684"/>
              <a:gd name="connsiteY106" fmla="*/ 2652466 h 3310744"/>
              <a:gd name="connsiteX107" fmla="*/ 418826 w 2593684"/>
              <a:gd name="connsiteY107" fmla="*/ 2655692 h 3310744"/>
              <a:gd name="connsiteX108" fmla="*/ 499653 w 2593684"/>
              <a:gd name="connsiteY108" fmla="*/ 2682752 h 3310744"/>
              <a:gd name="connsiteX109" fmla="*/ 553389 w 2593684"/>
              <a:gd name="connsiteY109" fmla="*/ 2718629 h 3310744"/>
              <a:gd name="connsiteX110" fmla="*/ 643193 w 2593684"/>
              <a:gd name="connsiteY110" fmla="*/ 2718789 h 3310744"/>
              <a:gd name="connsiteX111" fmla="*/ 842642 w 2593684"/>
              <a:gd name="connsiteY111" fmla="*/ 2677289 h 3310744"/>
              <a:gd name="connsiteX112" fmla="*/ 954554 w 2593684"/>
              <a:gd name="connsiteY112" fmla="*/ 2687704 h 3310744"/>
              <a:gd name="connsiteX113" fmla="*/ 1023944 w 2593684"/>
              <a:gd name="connsiteY113" fmla="*/ 2691761 h 3310744"/>
              <a:gd name="connsiteX114" fmla="*/ 974042 w 2593684"/>
              <a:gd name="connsiteY114" fmla="*/ 2699620 h 3310744"/>
              <a:gd name="connsiteX115" fmla="*/ 851331 w 2593684"/>
              <a:gd name="connsiteY115" fmla="*/ 2695914 h 3310744"/>
              <a:gd name="connsiteX116" fmla="*/ 704980 w 2593684"/>
              <a:gd name="connsiteY116" fmla="*/ 2713006 h 3310744"/>
              <a:gd name="connsiteX117" fmla="*/ 655270 w 2593684"/>
              <a:gd name="connsiteY117" fmla="*/ 2740258 h 3310744"/>
              <a:gd name="connsiteX118" fmla="*/ 539907 w 2593684"/>
              <a:gd name="connsiteY118" fmla="*/ 2742813 h 3310744"/>
              <a:gd name="connsiteX119" fmla="*/ 484542 w 2593684"/>
              <a:gd name="connsiteY119" fmla="*/ 2707096 h 3310744"/>
              <a:gd name="connsiteX120" fmla="*/ 418954 w 2593684"/>
              <a:gd name="connsiteY120" fmla="*/ 2686650 h 3310744"/>
              <a:gd name="connsiteX121" fmla="*/ 380681 w 2593684"/>
              <a:gd name="connsiteY121" fmla="*/ 2681570 h 3310744"/>
              <a:gd name="connsiteX122" fmla="*/ 338574 w 2593684"/>
              <a:gd name="connsiteY122" fmla="*/ 2628345 h 3310744"/>
              <a:gd name="connsiteX123" fmla="*/ 341673 w 2593684"/>
              <a:gd name="connsiteY123" fmla="*/ 2567709 h 3310744"/>
              <a:gd name="connsiteX124" fmla="*/ 381639 w 2593684"/>
              <a:gd name="connsiteY124" fmla="*/ 2532184 h 3310744"/>
              <a:gd name="connsiteX125" fmla="*/ 450646 w 2593684"/>
              <a:gd name="connsiteY125" fmla="*/ 2545186 h 3310744"/>
              <a:gd name="connsiteX126" fmla="*/ 476491 w 2593684"/>
              <a:gd name="connsiteY126" fmla="*/ 2557007 h 3310744"/>
              <a:gd name="connsiteX127" fmla="*/ 600448 w 2593684"/>
              <a:gd name="connsiteY127" fmla="*/ 2566207 h 3310744"/>
              <a:gd name="connsiteX128" fmla="*/ 833633 w 2593684"/>
              <a:gd name="connsiteY128" fmla="*/ 2483400 h 3310744"/>
              <a:gd name="connsiteX129" fmla="*/ 996565 w 2593684"/>
              <a:gd name="connsiteY129" fmla="*/ 2451196 h 3310744"/>
              <a:gd name="connsiteX130" fmla="*/ 697153 w 2593684"/>
              <a:gd name="connsiteY130" fmla="*/ 2222580 h 3310744"/>
              <a:gd name="connsiteX131" fmla="*/ 640063 w 2593684"/>
              <a:gd name="connsiteY131" fmla="*/ 2517775 h 3310744"/>
              <a:gd name="connsiteX132" fmla="*/ 697153 w 2593684"/>
              <a:gd name="connsiteY132" fmla="*/ 2222580 h 3310744"/>
              <a:gd name="connsiteX133" fmla="*/ 1486959 w 2593684"/>
              <a:gd name="connsiteY133" fmla="*/ 2060638 h 3310744"/>
              <a:gd name="connsiteX134" fmla="*/ 1503253 w 2593684"/>
              <a:gd name="connsiteY134" fmla="*/ 2067954 h 3310744"/>
              <a:gd name="connsiteX135" fmla="*/ 1541590 w 2593684"/>
              <a:gd name="connsiteY135" fmla="*/ 2147982 h 3310744"/>
              <a:gd name="connsiteX136" fmla="*/ 1606219 w 2593684"/>
              <a:gd name="connsiteY136" fmla="*/ 2242451 h 3310744"/>
              <a:gd name="connsiteX137" fmla="*/ 1777682 w 2593684"/>
              <a:gd name="connsiteY137" fmla="*/ 2312224 h 3310744"/>
              <a:gd name="connsiteX138" fmla="*/ 1784966 w 2593684"/>
              <a:gd name="connsiteY138" fmla="*/ 2312927 h 3310744"/>
              <a:gd name="connsiteX139" fmla="*/ 1559352 w 2593684"/>
              <a:gd name="connsiteY139" fmla="*/ 2233825 h 3310744"/>
              <a:gd name="connsiteX140" fmla="*/ 1447664 w 2593684"/>
              <a:gd name="connsiteY140" fmla="*/ 2454614 h 3310744"/>
              <a:gd name="connsiteX141" fmla="*/ 1486832 w 2593684"/>
              <a:gd name="connsiteY141" fmla="*/ 2404073 h 3310744"/>
              <a:gd name="connsiteX142" fmla="*/ 1517885 w 2593684"/>
              <a:gd name="connsiteY142" fmla="*/ 2158269 h 3310744"/>
              <a:gd name="connsiteX143" fmla="*/ 1485426 w 2593684"/>
              <a:gd name="connsiteY143" fmla="*/ 2076931 h 3310744"/>
              <a:gd name="connsiteX144" fmla="*/ 1486959 w 2593684"/>
              <a:gd name="connsiteY144" fmla="*/ 2060638 h 3310744"/>
              <a:gd name="connsiteX145" fmla="*/ 727599 w 2593684"/>
              <a:gd name="connsiteY145" fmla="*/ 2049585 h 3310744"/>
              <a:gd name="connsiteX146" fmla="*/ 727184 w 2593684"/>
              <a:gd name="connsiteY146" fmla="*/ 2102841 h 3310744"/>
              <a:gd name="connsiteX147" fmla="*/ 708399 w 2593684"/>
              <a:gd name="connsiteY147" fmla="*/ 2149389 h 3310744"/>
              <a:gd name="connsiteX148" fmla="*/ 500261 w 2593684"/>
              <a:gd name="connsiteY148" fmla="*/ 2477330 h 3310744"/>
              <a:gd name="connsiteX149" fmla="*/ 492977 w 2593684"/>
              <a:gd name="connsiteY149" fmla="*/ 2486307 h 3310744"/>
              <a:gd name="connsiteX150" fmla="*/ 490293 w 2593684"/>
              <a:gd name="connsiteY150" fmla="*/ 2484614 h 3310744"/>
              <a:gd name="connsiteX151" fmla="*/ 537799 w 2593684"/>
              <a:gd name="connsiteY151" fmla="*/ 2382126 h 3310744"/>
              <a:gd name="connsiteX152" fmla="*/ 679933 w 2593684"/>
              <a:gd name="connsiteY152" fmla="*/ 2149708 h 3310744"/>
              <a:gd name="connsiteX153" fmla="*/ 695971 w 2593684"/>
              <a:gd name="connsiteY153" fmla="*/ 2119103 h 3310744"/>
              <a:gd name="connsiteX154" fmla="*/ 727599 w 2593684"/>
              <a:gd name="connsiteY154" fmla="*/ 2049585 h 3310744"/>
              <a:gd name="connsiteX155" fmla="*/ 2297403 w 2593684"/>
              <a:gd name="connsiteY155" fmla="*/ 1906918 h 3310744"/>
              <a:gd name="connsiteX156" fmla="*/ 2475925 w 2593684"/>
              <a:gd name="connsiteY156" fmla="*/ 1978661 h 3310744"/>
              <a:gd name="connsiteX157" fmla="*/ 2591320 w 2593684"/>
              <a:gd name="connsiteY157" fmla="*/ 2183381 h 3310744"/>
              <a:gd name="connsiteX158" fmla="*/ 2593684 w 2593684"/>
              <a:gd name="connsiteY158" fmla="*/ 2193316 h 3310744"/>
              <a:gd name="connsiteX159" fmla="*/ 2593684 w 2593684"/>
              <a:gd name="connsiteY159" fmla="*/ 2239864 h 3310744"/>
              <a:gd name="connsiteX160" fmla="*/ 2583461 w 2593684"/>
              <a:gd name="connsiteY160" fmla="*/ 2306666 h 3310744"/>
              <a:gd name="connsiteX161" fmla="*/ 2489599 w 2593684"/>
              <a:gd name="connsiteY161" fmla="*/ 2452634 h 3310744"/>
              <a:gd name="connsiteX162" fmla="*/ 2509279 w 2593684"/>
              <a:gd name="connsiteY162" fmla="*/ 2419121 h 3310744"/>
              <a:gd name="connsiteX163" fmla="*/ 2548830 w 2593684"/>
              <a:gd name="connsiteY163" fmla="*/ 2111339 h 3310744"/>
              <a:gd name="connsiteX164" fmla="*/ 2243763 w 2593684"/>
              <a:gd name="connsiteY164" fmla="*/ 1932273 h 3310744"/>
              <a:gd name="connsiteX165" fmla="*/ 2117538 w 2593684"/>
              <a:gd name="connsiteY165" fmla="*/ 1968406 h 3310744"/>
              <a:gd name="connsiteX166" fmla="*/ 2053643 w 2593684"/>
              <a:gd name="connsiteY166" fmla="*/ 2013835 h 3310744"/>
              <a:gd name="connsiteX167" fmla="*/ 1964063 w 2593684"/>
              <a:gd name="connsiteY167" fmla="*/ 2051246 h 3310744"/>
              <a:gd name="connsiteX168" fmla="*/ 1953744 w 2593684"/>
              <a:gd name="connsiteY168" fmla="*/ 2050383 h 3310744"/>
              <a:gd name="connsiteX169" fmla="*/ 1940358 w 2593684"/>
              <a:gd name="connsiteY169" fmla="*/ 2065335 h 3310744"/>
              <a:gd name="connsiteX170" fmla="*/ 1945565 w 2593684"/>
              <a:gd name="connsiteY170" fmla="*/ 2096899 h 3310744"/>
              <a:gd name="connsiteX171" fmla="*/ 1939271 w 2593684"/>
              <a:gd name="connsiteY171" fmla="*/ 2095972 h 3310744"/>
              <a:gd name="connsiteX172" fmla="*/ 1918122 w 2593684"/>
              <a:gd name="connsiteY172" fmla="*/ 2110860 h 3310744"/>
              <a:gd name="connsiteX173" fmla="*/ 1909752 w 2593684"/>
              <a:gd name="connsiteY173" fmla="*/ 2165618 h 3310744"/>
              <a:gd name="connsiteX174" fmla="*/ 1876846 w 2593684"/>
              <a:gd name="connsiteY174" fmla="*/ 2200249 h 3310744"/>
              <a:gd name="connsiteX175" fmla="*/ 1877549 w 2593684"/>
              <a:gd name="connsiteY175" fmla="*/ 2244720 h 3310744"/>
              <a:gd name="connsiteX176" fmla="*/ 1893650 w 2593684"/>
              <a:gd name="connsiteY176" fmla="*/ 2274335 h 3310744"/>
              <a:gd name="connsiteX177" fmla="*/ 1920582 w 2593684"/>
              <a:gd name="connsiteY177" fmla="*/ 2276795 h 3310744"/>
              <a:gd name="connsiteX178" fmla="*/ 1946172 w 2593684"/>
              <a:gd name="connsiteY178" fmla="*/ 2285006 h 3310744"/>
              <a:gd name="connsiteX179" fmla="*/ 1886558 w 2593684"/>
              <a:gd name="connsiteY179" fmla="*/ 2288200 h 3310744"/>
              <a:gd name="connsiteX180" fmla="*/ 1860808 w 2593684"/>
              <a:gd name="connsiteY180" fmla="*/ 2249544 h 3310744"/>
              <a:gd name="connsiteX181" fmla="*/ 1865217 w 2593684"/>
              <a:gd name="connsiteY181" fmla="*/ 2230727 h 3310744"/>
              <a:gd name="connsiteX182" fmla="*/ 1864930 w 2593684"/>
              <a:gd name="connsiteY182" fmla="*/ 2205776 h 3310744"/>
              <a:gd name="connsiteX183" fmla="*/ 1871638 w 2593684"/>
              <a:gd name="connsiteY183" fmla="*/ 2183285 h 3310744"/>
              <a:gd name="connsiteX184" fmla="*/ 1901989 w 2593684"/>
              <a:gd name="connsiteY184" fmla="*/ 2117026 h 3310744"/>
              <a:gd name="connsiteX185" fmla="*/ 1922403 w 2593684"/>
              <a:gd name="connsiteY185" fmla="*/ 2071820 h 3310744"/>
              <a:gd name="connsiteX186" fmla="*/ 1920774 w 2593684"/>
              <a:gd name="connsiteY186" fmla="*/ 2061053 h 3310744"/>
              <a:gd name="connsiteX187" fmla="*/ 1947514 w 2593684"/>
              <a:gd name="connsiteY187" fmla="*/ 2030192 h 3310744"/>
              <a:gd name="connsiteX188" fmla="*/ 1988438 w 2593684"/>
              <a:gd name="connsiteY188" fmla="*/ 2027637 h 3310744"/>
              <a:gd name="connsiteX189" fmla="*/ 2043867 w 2593684"/>
              <a:gd name="connsiteY189" fmla="*/ 1990514 h 3310744"/>
              <a:gd name="connsiteX190" fmla="*/ 2088402 w 2593684"/>
              <a:gd name="connsiteY190" fmla="*/ 1954668 h 3310744"/>
              <a:gd name="connsiteX191" fmla="*/ 2230537 w 2593684"/>
              <a:gd name="connsiteY191" fmla="*/ 1908919 h 3310744"/>
              <a:gd name="connsiteX192" fmla="*/ 2297403 w 2593684"/>
              <a:gd name="connsiteY192" fmla="*/ 1906918 h 3310744"/>
              <a:gd name="connsiteX193" fmla="*/ 1884194 w 2593684"/>
              <a:gd name="connsiteY193" fmla="*/ 1736339 h 3310744"/>
              <a:gd name="connsiteX194" fmla="*/ 1969877 w 2593684"/>
              <a:gd name="connsiteY194" fmla="*/ 1974252 h 3310744"/>
              <a:gd name="connsiteX195" fmla="*/ 1929432 w 2593684"/>
              <a:gd name="connsiteY195" fmla="*/ 1853618 h 3310744"/>
              <a:gd name="connsiteX196" fmla="*/ 1884194 w 2593684"/>
              <a:gd name="connsiteY196" fmla="*/ 1736339 h 3310744"/>
              <a:gd name="connsiteX197" fmla="*/ 948324 w 2593684"/>
              <a:gd name="connsiteY197" fmla="*/ 1456256 h 3310744"/>
              <a:gd name="connsiteX198" fmla="*/ 1095155 w 2593684"/>
              <a:gd name="connsiteY198" fmla="*/ 1465489 h 3310744"/>
              <a:gd name="connsiteX199" fmla="*/ 1215214 w 2593684"/>
              <a:gd name="connsiteY199" fmla="*/ 1482772 h 3310744"/>
              <a:gd name="connsiteX200" fmla="*/ 1306041 w 2593684"/>
              <a:gd name="connsiteY200" fmla="*/ 1526572 h 3310744"/>
              <a:gd name="connsiteX201" fmla="*/ 1338978 w 2593684"/>
              <a:gd name="connsiteY201" fmla="*/ 1596697 h 3310744"/>
              <a:gd name="connsiteX202" fmla="*/ 1337669 w 2593684"/>
              <a:gd name="connsiteY202" fmla="*/ 1605099 h 3310744"/>
              <a:gd name="connsiteX203" fmla="*/ 1222210 w 2593684"/>
              <a:gd name="connsiteY203" fmla="*/ 1513123 h 3310744"/>
              <a:gd name="connsiteX204" fmla="*/ 1066913 w 2593684"/>
              <a:gd name="connsiteY204" fmla="*/ 1486830 h 3310744"/>
              <a:gd name="connsiteX205" fmla="*/ 947302 w 2593684"/>
              <a:gd name="connsiteY205" fmla="*/ 1462166 h 3310744"/>
              <a:gd name="connsiteX206" fmla="*/ 948324 w 2593684"/>
              <a:gd name="connsiteY206" fmla="*/ 1456256 h 3310744"/>
              <a:gd name="connsiteX207" fmla="*/ 1591459 w 2593684"/>
              <a:gd name="connsiteY207" fmla="*/ 1391817 h 3310744"/>
              <a:gd name="connsiteX208" fmla="*/ 1550343 w 2593684"/>
              <a:gd name="connsiteY208" fmla="*/ 1426608 h 3310744"/>
              <a:gd name="connsiteX209" fmla="*/ 1504562 w 2593684"/>
              <a:gd name="connsiteY209" fmla="*/ 1471941 h 3310744"/>
              <a:gd name="connsiteX210" fmla="*/ 1471943 w 2593684"/>
              <a:gd name="connsiteY210" fmla="*/ 1556410 h 3310744"/>
              <a:gd name="connsiteX211" fmla="*/ 1465266 w 2593684"/>
              <a:gd name="connsiteY211" fmla="*/ 1494976 h 3310744"/>
              <a:gd name="connsiteX212" fmla="*/ 1521238 w 2593684"/>
              <a:gd name="connsiteY212" fmla="*/ 1420059 h 3310744"/>
              <a:gd name="connsiteX213" fmla="*/ 1591459 w 2593684"/>
              <a:gd name="connsiteY213" fmla="*/ 1391817 h 3310744"/>
              <a:gd name="connsiteX214" fmla="*/ 1999557 w 2593684"/>
              <a:gd name="connsiteY214" fmla="*/ 1257798 h 3310744"/>
              <a:gd name="connsiteX215" fmla="*/ 2039491 w 2593684"/>
              <a:gd name="connsiteY215" fmla="*/ 1294825 h 3310744"/>
              <a:gd name="connsiteX216" fmla="*/ 2101278 w 2593684"/>
              <a:gd name="connsiteY216" fmla="*/ 1397217 h 3310744"/>
              <a:gd name="connsiteX217" fmla="*/ 2232997 w 2593684"/>
              <a:gd name="connsiteY217" fmla="*/ 1832150 h 3310744"/>
              <a:gd name="connsiteX218" fmla="*/ 2236671 w 2593684"/>
              <a:gd name="connsiteY218" fmla="*/ 1857612 h 3310744"/>
              <a:gd name="connsiteX219" fmla="*/ 2234627 w 2593684"/>
              <a:gd name="connsiteY219" fmla="*/ 1858411 h 3310744"/>
              <a:gd name="connsiteX220" fmla="*/ 2186769 w 2593684"/>
              <a:gd name="connsiteY220" fmla="*/ 1729631 h 3310744"/>
              <a:gd name="connsiteX221" fmla="*/ 2059491 w 2593684"/>
              <a:gd name="connsiteY221" fmla="*/ 1366707 h 3310744"/>
              <a:gd name="connsiteX222" fmla="*/ 1997193 w 2593684"/>
              <a:gd name="connsiteY222" fmla="*/ 1260290 h 3310744"/>
              <a:gd name="connsiteX223" fmla="*/ 1999557 w 2593684"/>
              <a:gd name="connsiteY223" fmla="*/ 1257798 h 3310744"/>
              <a:gd name="connsiteX224" fmla="*/ 969378 w 2593684"/>
              <a:gd name="connsiteY224" fmla="*/ 1096782 h 3310744"/>
              <a:gd name="connsiteX225" fmla="*/ 972572 w 2593684"/>
              <a:gd name="connsiteY225" fmla="*/ 1099593 h 3310744"/>
              <a:gd name="connsiteX226" fmla="*/ 950401 w 2593684"/>
              <a:gd name="connsiteY226" fmla="*/ 1136397 h 3310744"/>
              <a:gd name="connsiteX227" fmla="*/ 800471 w 2593684"/>
              <a:gd name="connsiteY227" fmla="*/ 1223518 h 3310744"/>
              <a:gd name="connsiteX228" fmla="*/ 678208 w 2593684"/>
              <a:gd name="connsiteY228" fmla="*/ 1272142 h 3310744"/>
              <a:gd name="connsiteX229" fmla="*/ 461732 w 2593684"/>
              <a:gd name="connsiteY229" fmla="*/ 1437023 h 3310744"/>
              <a:gd name="connsiteX230" fmla="*/ 295861 w 2593684"/>
              <a:gd name="connsiteY230" fmla="*/ 1758894 h 3310744"/>
              <a:gd name="connsiteX231" fmla="*/ 228323 w 2593684"/>
              <a:gd name="connsiteY231" fmla="*/ 2059903 h 3310744"/>
              <a:gd name="connsiteX232" fmla="*/ 155132 w 2593684"/>
              <a:gd name="connsiteY232" fmla="*/ 2462729 h 3310744"/>
              <a:gd name="connsiteX233" fmla="*/ 82323 w 2593684"/>
              <a:gd name="connsiteY233" fmla="*/ 2738660 h 3310744"/>
              <a:gd name="connsiteX234" fmla="*/ 32901 w 2593684"/>
              <a:gd name="connsiteY234" fmla="*/ 3105162 h 3310744"/>
              <a:gd name="connsiteX235" fmla="*/ 40983 w 2593684"/>
              <a:gd name="connsiteY235" fmla="*/ 3166213 h 3310744"/>
              <a:gd name="connsiteX236" fmla="*/ 160531 w 2593684"/>
              <a:gd name="connsiteY236" fmla="*/ 3276177 h 3310744"/>
              <a:gd name="connsiteX237" fmla="*/ 303176 w 2593684"/>
              <a:gd name="connsiteY237" fmla="*/ 3268350 h 3310744"/>
              <a:gd name="connsiteX238" fmla="*/ 520228 w 2593684"/>
              <a:gd name="connsiteY238" fmla="*/ 3246146 h 3310744"/>
              <a:gd name="connsiteX239" fmla="*/ 831460 w 2593684"/>
              <a:gd name="connsiteY239" fmla="*/ 3197075 h 3310744"/>
              <a:gd name="connsiteX240" fmla="*/ 1129786 w 2593684"/>
              <a:gd name="connsiteY240" fmla="*/ 3135001 h 3310744"/>
              <a:gd name="connsiteX241" fmla="*/ 1334378 w 2593684"/>
              <a:gd name="connsiteY241" fmla="*/ 3120049 h 3310744"/>
              <a:gd name="connsiteX242" fmla="*/ 1469324 w 2593684"/>
              <a:gd name="connsiteY242" fmla="*/ 3164712 h 3310744"/>
              <a:gd name="connsiteX243" fmla="*/ 1609925 w 2593684"/>
              <a:gd name="connsiteY243" fmla="*/ 3232824 h 3310744"/>
              <a:gd name="connsiteX244" fmla="*/ 1731613 w 2593684"/>
              <a:gd name="connsiteY244" fmla="*/ 3257839 h 3310744"/>
              <a:gd name="connsiteX245" fmla="*/ 1781547 w 2593684"/>
              <a:gd name="connsiteY245" fmla="*/ 3235539 h 3310744"/>
              <a:gd name="connsiteX246" fmla="*/ 1810907 w 2593684"/>
              <a:gd name="connsiteY246" fmla="*/ 3212441 h 3310744"/>
              <a:gd name="connsiteX247" fmla="*/ 1839180 w 2593684"/>
              <a:gd name="connsiteY247" fmla="*/ 3203656 h 3310744"/>
              <a:gd name="connsiteX248" fmla="*/ 1877773 w 2593684"/>
              <a:gd name="connsiteY248" fmla="*/ 3165159 h 3310744"/>
              <a:gd name="connsiteX249" fmla="*/ 1910615 w 2593684"/>
              <a:gd name="connsiteY249" fmla="*/ 3123308 h 3310744"/>
              <a:gd name="connsiteX250" fmla="*/ 1938186 w 2593684"/>
              <a:gd name="connsiteY250" fmla="*/ 3109187 h 3310744"/>
              <a:gd name="connsiteX251" fmla="*/ 1979973 w 2593684"/>
              <a:gd name="connsiteY251" fmla="*/ 3031682 h 3310744"/>
              <a:gd name="connsiteX252" fmla="*/ 1978216 w 2593684"/>
              <a:gd name="connsiteY252" fmla="*/ 3021587 h 3310744"/>
              <a:gd name="connsiteX253" fmla="*/ 1966299 w 2593684"/>
              <a:gd name="connsiteY253" fmla="*/ 3108452 h 3310744"/>
              <a:gd name="connsiteX254" fmla="*/ 1923362 w 2593684"/>
              <a:gd name="connsiteY254" fmla="*/ 3129953 h 3310744"/>
              <a:gd name="connsiteX255" fmla="*/ 1893587 w 2593684"/>
              <a:gd name="connsiteY255" fmla="*/ 3169760 h 3310744"/>
              <a:gd name="connsiteX256" fmla="*/ 1847806 w 2593684"/>
              <a:gd name="connsiteY256" fmla="*/ 3219214 h 3310744"/>
              <a:gd name="connsiteX257" fmla="*/ 1822057 w 2593684"/>
              <a:gd name="connsiteY257" fmla="*/ 3227489 h 3310744"/>
              <a:gd name="connsiteX258" fmla="*/ 1797074 w 2593684"/>
              <a:gd name="connsiteY258" fmla="*/ 3244229 h 3310744"/>
              <a:gd name="connsiteX259" fmla="*/ 1737843 w 2593684"/>
              <a:gd name="connsiteY259" fmla="*/ 3278253 h 3310744"/>
              <a:gd name="connsiteX260" fmla="*/ 1537884 w 2593684"/>
              <a:gd name="connsiteY260" fmla="*/ 3233143 h 3310744"/>
              <a:gd name="connsiteX261" fmla="*/ 1464532 w 2593684"/>
              <a:gd name="connsiteY261" fmla="*/ 3189215 h 3310744"/>
              <a:gd name="connsiteX262" fmla="*/ 1300226 w 2593684"/>
              <a:gd name="connsiteY262" fmla="*/ 3149089 h 3310744"/>
              <a:gd name="connsiteX263" fmla="*/ 1043144 w 2593684"/>
              <a:gd name="connsiteY263" fmla="*/ 3180174 h 3310744"/>
              <a:gd name="connsiteX264" fmla="*/ 715715 w 2593684"/>
              <a:gd name="connsiteY264" fmla="*/ 3254548 h 3310744"/>
              <a:gd name="connsiteX265" fmla="*/ 516841 w 2593684"/>
              <a:gd name="connsiteY265" fmla="*/ 3276113 h 3310744"/>
              <a:gd name="connsiteX266" fmla="*/ 275702 w 2593684"/>
              <a:gd name="connsiteY266" fmla="*/ 3303907 h 3310744"/>
              <a:gd name="connsiteX267" fmla="*/ 227365 w 2593684"/>
              <a:gd name="connsiteY267" fmla="*/ 3310744 h 3310744"/>
              <a:gd name="connsiteX268" fmla="*/ 175642 w 2593684"/>
              <a:gd name="connsiteY268" fmla="*/ 3310744 h 3310744"/>
              <a:gd name="connsiteX269" fmla="*/ 121491 w 2593684"/>
              <a:gd name="connsiteY269" fmla="*/ 3299307 h 3310744"/>
              <a:gd name="connsiteX270" fmla="*/ 2519 w 2593684"/>
              <a:gd name="connsiteY270" fmla="*/ 3145128 h 3310744"/>
              <a:gd name="connsiteX271" fmla="*/ 11592 w 2593684"/>
              <a:gd name="connsiteY271" fmla="*/ 2933731 h 3310744"/>
              <a:gd name="connsiteX272" fmla="*/ 96955 w 2593684"/>
              <a:gd name="connsiteY272" fmla="*/ 2568028 h 3310744"/>
              <a:gd name="connsiteX273" fmla="*/ 175866 w 2593684"/>
              <a:gd name="connsiteY273" fmla="*/ 2203411 h 3310744"/>
              <a:gd name="connsiteX274" fmla="*/ 253370 w 2593684"/>
              <a:gd name="connsiteY274" fmla="*/ 1813396 h 3310744"/>
              <a:gd name="connsiteX275" fmla="*/ 384834 w 2593684"/>
              <a:gd name="connsiteY275" fmla="*/ 1498777 h 3310744"/>
              <a:gd name="connsiteX276" fmla="*/ 569970 w 2593684"/>
              <a:gd name="connsiteY276" fmla="*/ 1300799 h 3310744"/>
              <a:gd name="connsiteX277" fmla="*/ 722839 w 2593684"/>
              <a:gd name="connsiteY277" fmla="*/ 1226521 h 3310744"/>
              <a:gd name="connsiteX278" fmla="*/ 863536 w 2593684"/>
              <a:gd name="connsiteY278" fmla="*/ 1171922 h 3310744"/>
              <a:gd name="connsiteX279" fmla="*/ 967014 w 2593684"/>
              <a:gd name="connsiteY279" fmla="*/ 1101063 h 3310744"/>
              <a:gd name="connsiteX280" fmla="*/ 969378 w 2593684"/>
              <a:gd name="connsiteY280" fmla="*/ 1096782 h 3310744"/>
              <a:gd name="connsiteX281" fmla="*/ 1586807 w 2593684"/>
              <a:gd name="connsiteY281" fmla="*/ 2161 h 3310744"/>
              <a:gd name="connsiteX282" fmla="*/ 1690114 w 2593684"/>
              <a:gd name="connsiteY282" fmla="*/ 2165 h 3310744"/>
              <a:gd name="connsiteX283" fmla="*/ 1991538 w 2593684"/>
              <a:gd name="connsiteY283" fmla="*/ 96218 h 3310744"/>
              <a:gd name="connsiteX284" fmla="*/ 2196386 w 2593684"/>
              <a:gd name="connsiteY284" fmla="*/ 371478 h 3310744"/>
              <a:gd name="connsiteX285" fmla="*/ 2199325 w 2593684"/>
              <a:gd name="connsiteY285" fmla="*/ 669868 h 3310744"/>
              <a:gd name="connsiteX286" fmla="*/ 2192456 w 2593684"/>
              <a:gd name="connsiteY286" fmla="*/ 704052 h 3310744"/>
              <a:gd name="connsiteX287" fmla="*/ 2136165 w 2593684"/>
              <a:gd name="connsiteY287" fmla="*/ 823951 h 3310744"/>
              <a:gd name="connsiteX288" fmla="*/ 2089872 w 2593684"/>
              <a:gd name="connsiteY288" fmla="*/ 906854 h 3310744"/>
              <a:gd name="connsiteX289" fmla="*/ 2020259 w 2593684"/>
              <a:gd name="connsiteY289" fmla="*/ 1004901 h 3310744"/>
              <a:gd name="connsiteX290" fmla="*/ 1998343 w 2593684"/>
              <a:gd name="connsiteY290" fmla="*/ 1049085 h 3310744"/>
              <a:gd name="connsiteX291" fmla="*/ 2000196 w 2593684"/>
              <a:gd name="connsiteY291" fmla="*/ 1184734 h 3310744"/>
              <a:gd name="connsiteX292" fmla="*/ 1998694 w 2593684"/>
              <a:gd name="connsiteY292" fmla="*/ 1205308 h 3310744"/>
              <a:gd name="connsiteX293" fmla="*/ 1955821 w 2593684"/>
              <a:gd name="connsiteY293" fmla="*/ 1234476 h 3310744"/>
              <a:gd name="connsiteX294" fmla="*/ 1861672 w 2593684"/>
              <a:gd name="connsiteY294" fmla="*/ 1271024 h 3310744"/>
              <a:gd name="connsiteX295" fmla="*/ 1854388 w 2593684"/>
              <a:gd name="connsiteY295" fmla="*/ 1278052 h 3310744"/>
              <a:gd name="connsiteX296" fmla="*/ 1830683 w 2593684"/>
              <a:gd name="connsiteY296" fmla="*/ 1305974 h 3310744"/>
              <a:gd name="connsiteX297" fmla="*/ 1709122 w 2593684"/>
              <a:gd name="connsiteY297" fmla="*/ 1371786 h 3310744"/>
              <a:gd name="connsiteX298" fmla="*/ 1611938 w 2593684"/>
              <a:gd name="connsiteY298" fmla="*/ 1342490 h 3310744"/>
              <a:gd name="connsiteX299" fmla="*/ 1513699 w 2593684"/>
              <a:gd name="connsiteY299" fmla="*/ 1300096 h 3310744"/>
              <a:gd name="connsiteX300" fmla="*/ 1349042 w 2593684"/>
              <a:gd name="connsiteY300" fmla="*/ 1352011 h 3310744"/>
              <a:gd name="connsiteX301" fmla="*/ 1341343 w 2593684"/>
              <a:gd name="connsiteY301" fmla="*/ 1361627 h 3310744"/>
              <a:gd name="connsiteX302" fmla="*/ 1441754 w 2593684"/>
              <a:gd name="connsiteY302" fmla="*/ 1272238 h 3310744"/>
              <a:gd name="connsiteX303" fmla="*/ 1539193 w 2593684"/>
              <a:gd name="connsiteY303" fmla="*/ 1283867 h 3310744"/>
              <a:gd name="connsiteX304" fmla="*/ 1641298 w 2593684"/>
              <a:gd name="connsiteY304" fmla="*/ 1327507 h 3310744"/>
              <a:gd name="connsiteX305" fmla="*/ 1736022 w 2593684"/>
              <a:gd name="connsiteY305" fmla="*/ 1339296 h 3310744"/>
              <a:gd name="connsiteX306" fmla="*/ 1803272 w 2593684"/>
              <a:gd name="connsiteY306" fmla="*/ 1298435 h 3310744"/>
              <a:gd name="connsiteX307" fmla="*/ 1834644 w 2593684"/>
              <a:gd name="connsiteY307" fmla="*/ 1263388 h 3310744"/>
              <a:gd name="connsiteX308" fmla="*/ 1846433 w 2593684"/>
              <a:gd name="connsiteY308" fmla="*/ 1251760 h 3310744"/>
              <a:gd name="connsiteX309" fmla="*/ 1910551 w 2593684"/>
              <a:gd name="connsiteY309" fmla="*/ 1204509 h 3310744"/>
              <a:gd name="connsiteX310" fmla="*/ 1943649 w 2593684"/>
              <a:gd name="connsiteY310" fmla="*/ 1202624 h 3310744"/>
              <a:gd name="connsiteX311" fmla="*/ 1975756 w 2593684"/>
              <a:gd name="connsiteY311" fmla="*/ 1188312 h 3310744"/>
              <a:gd name="connsiteX312" fmla="*/ 1971890 w 2593684"/>
              <a:gd name="connsiteY312" fmla="*/ 1051385 h 3310744"/>
              <a:gd name="connsiteX313" fmla="*/ 2003103 w 2593684"/>
              <a:gd name="connsiteY313" fmla="*/ 987011 h 3310744"/>
              <a:gd name="connsiteX314" fmla="*/ 2058756 w 2593684"/>
              <a:gd name="connsiteY314" fmla="*/ 909889 h 3310744"/>
              <a:gd name="connsiteX315" fmla="*/ 2122172 w 2593684"/>
              <a:gd name="connsiteY315" fmla="*/ 796955 h 3310744"/>
              <a:gd name="connsiteX316" fmla="*/ 2164374 w 2593684"/>
              <a:gd name="connsiteY316" fmla="*/ 694340 h 3310744"/>
              <a:gd name="connsiteX317" fmla="*/ 2184597 w 2593684"/>
              <a:gd name="connsiteY317" fmla="*/ 507287 h 3310744"/>
              <a:gd name="connsiteX318" fmla="*/ 1869531 w 2593684"/>
              <a:gd name="connsiteY318" fmla="*/ 71523 h 3310744"/>
              <a:gd name="connsiteX319" fmla="*/ 1542740 w 2593684"/>
              <a:gd name="connsiteY319" fmla="*/ 39671 h 3310744"/>
              <a:gd name="connsiteX320" fmla="*/ 1410509 w 2593684"/>
              <a:gd name="connsiteY320" fmla="*/ 94781 h 3310744"/>
              <a:gd name="connsiteX321" fmla="*/ 1220453 w 2593684"/>
              <a:gd name="connsiteY321" fmla="*/ 257521 h 3310744"/>
              <a:gd name="connsiteX322" fmla="*/ 1158060 w 2593684"/>
              <a:gd name="connsiteY322" fmla="*/ 399847 h 3310744"/>
              <a:gd name="connsiteX323" fmla="*/ 1098701 w 2593684"/>
              <a:gd name="connsiteY323" fmla="*/ 648559 h 3310744"/>
              <a:gd name="connsiteX324" fmla="*/ 1027554 w 2593684"/>
              <a:gd name="connsiteY324" fmla="*/ 890305 h 3310744"/>
              <a:gd name="connsiteX325" fmla="*/ 782709 w 2593684"/>
              <a:gd name="connsiteY325" fmla="*/ 1142307 h 3310744"/>
              <a:gd name="connsiteX326" fmla="*/ 772709 w 2593684"/>
              <a:gd name="connsiteY326" fmla="*/ 1147131 h 3310744"/>
              <a:gd name="connsiteX327" fmla="*/ 842003 w 2593684"/>
              <a:gd name="connsiteY327" fmla="*/ 1092853 h 3310744"/>
              <a:gd name="connsiteX328" fmla="*/ 1036436 w 2593684"/>
              <a:gd name="connsiteY328" fmla="*/ 780534 h 3310744"/>
              <a:gd name="connsiteX329" fmla="*/ 1099213 w 2593684"/>
              <a:gd name="connsiteY329" fmla="*/ 508788 h 3310744"/>
              <a:gd name="connsiteX330" fmla="*/ 1134610 w 2593684"/>
              <a:gd name="connsiteY330" fmla="*/ 367229 h 3310744"/>
              <a:gd name="connsiteX331" fmla="*/ 1255851 w 2593684"/>
              <a:gd name="connsiteY331" fmla="*/ 169442 h 3310744"/>
              <a:gd name="connsiteX332" fmla="*/ 1486161 w 2593684"/>
              <a:gd name="connsiteY332" fmla="*/ 24368 h 3310744"/>
              <a:gd name="connsiteX333" fmla="*/ 1586807 w 2593684"/>
              <a:gd name="connsiteY333" fmla="*/ 2161 h 3310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2593684" h="3310744">
                <a:moveTo>
                  <a:pt x="715011" y="2762781"/>
                </a:moveTo>
                <a:cubicBezTo>
                  <a:pt x="788203" y="2799521"/>
                  <a:pt x="865068" y="2824887"/>
                  <a:pt x="948867" y="2837538"/>
                </a:cubicBezTo>
                <a:cubicBezTo>
                  <a:pt x="872129" y="2862681"/>
                  <a:pt x="760600" y="2826772"/>
                  <a:pt x="715011" y="2762781"/>
                </a:cubicBezTo>
                <a:close/>
                <a:moveTo>
                  <a:pt x="2300758" y="2754730"/>
                </a:moveTo>
                <a:cubicBezTo>
                  <a:pt x="2290183" y="2831660"/>
                  <a:pt x="2184756" y="2927502"/>
                  <a:pt x="2108849" y="2933700"/>
                </a:cubicBezTo>
                <a:cubicBezTo>
                  <a:pt x="2179932" y="2882808"/>
                  <a:pt x="2244786" y="2825558"/>
                  <a:pt x="2300758" y="2754730"/>
                </a:cubicBezTo>
                <a:close/>
                <a:moveTo>
                  <a:pt x="414226" y="2710131"/>
                </a:moveTo>
                <a:cubicBezTo>
                  <a:pt x="408411" y="2717160"/>
                  <a:pt x="397773" y="2724508"/>
                  <a:pt x="395792" y="2733740"/>
                </a:cubicBezTo>
                <a:cubicBezTo>
                  <a:pt x="392565" y="2748788"/>
                  <a:pt x="402980" y="2760928"/>
                  <a:pt x="415600" y="2768691"/>
                </a:cubicBezTo>
                <a:cubicBezTo>
                  <a:pt x="425759" y="2774921"/>
                  <a:pt x="437068" y="2779713"/>
                  <a:pt x="448378" y="2783611"/>
                </a:cubicBezTo>
                <a:cubicBezTo>
                  <a:pt x="490293" y="2798147"/>
                  <a:pt x="527448" y="2819647"/>
                  <a:pt x="556169" y="2854183"/>
                </a:cubicBezTo>
                <a:cubicBezTo>
                  <a:pt x="560002" y="2858719"/>
                  <a:pt x="563421" y="2863575"/>
                  <a:pt x="566999" y="2868272"/>
                </a:cubicBezTo>
                <a:cubicBezTo>
                  <a:pt x="523838" y="2841979"/>
                  <a:pt x="478920" y="2821660"/>
                  <a:pt x="431989" y="2805175"/>
                </a:cubicBezTo>
                <a:cubicBezTo>
                  <a:pt x="405281" y="2795783"/>
                  <a:pt x="383684" y="2779841"/>
                  <a:pt x="378445" y="2749299"/>
                </a:cubicBezTo>
                <a:cubicBezTo>
                  <a:pt x="374004" y="2723326"/>
                  <a:pt x="393332" y="2704732"/>
                  <a:pt x="414226" y="2710131"/>
                </a:cubicBezTo>
                <a:close/>
                <a:moveTo>
                  <a:pt x="1826006" y="2624496"/>
                </a:moveTo>
                <a:cubicBezTo>
                  <a:pt x="1840003" y="2623002"/>
                  <a:pt x="1854180" y="2623394"/>
                  <a:pt x="1868540" y="2626461"/>
                </a:cubicBezTo>
                <a:cubicBezTo>
                  <a:pt x="1885919" y="2630166"/>
                  <a:pt x="1900775" y="2638537"/>
                  <a:pt x="1912276" y="2652210"/>
                </a:cubicBezTo>
                <a:cubicBezTo>
                  <a:pt x="1928633" y="2671634"/>
                  <a:pt x="1935310" y="2703646"/>
                  <a:pt x="1916014" y="2719971"/>
                </a:cubicBezTo>
                <a:cubicBezTo>
                  <a:pt x="1903331" y="2730673"/>
                  <a:pt x="1880776" y="2745081"/>
                  <a:pt x="1864866" y="2750257"/>
                </a:cubicBezTo>
                <a:cubicBezTo>
                  <a:pt x="1820714" y="2764602"/>
                  <a:pt x="1782090" y="2769969"/>
                  <a:pt x="1737747" y="2783834"/>
                </a:cubicBezTo>
                <a:cubicBezTo>
                  <a:pt x="1726948" y="2787220"/>
                  <a:pt x="1716374" y="2790319"/>
                  <a:pt x="1707716" y="2797635"/>
                </a:cubicBezTo>
                <a:cubicBezTo>
                  <a:pt x="1693116" y="2809999"/>
                  <a:pt x="1686247" y="2822362"/>
                  <a:pt x="1701071" y="2834183"/>
                </a:cubicBezTo>
                <a:cubicBezTo>
                  <a:pt x="1715032" y="2845333"/>
                  <a:pt x="1730623" y="2855332"/>
                  <a:pt x="1746980" y="2862361"/>
                </a:cubicBezTo>
                <a:cubicBezTo>
                  <a:pt x="1806785" y="2888078"/>
                  <a:pt x="1870073" y="2900666"/>
                  <a:pt x="1934352" y="2909036"/>
                </a:cubicBezTo>
                <a:cubicBezTo>
                  <a:pt x="1991122" y="2916416"/>
                  <a:pt x="2044123" y="2921112"/>
                  <a:pt x="2102843" y="2937437"/>
                </a:cubicBezTo>
                <a:cubicBezTo>
                  <a:pt x="2139966" y="2946670"/>
                  <a:pt x="2155141" y="2959545"/>
                  <a:pt x="2187887" y="2978618"/>
                </a:cubicBezTo>
                <a:cubicBezTo>
                  <a:pt x="2197471" y="2985007"/>
                  <a:pt x="2206960" y="2996189"/>
                  <a:pt x="2210090" y="3001875"/>
                </a:cubicBezTo>
                <a:cubicBezTo>
                  <a:pt x="2213477" y="3008010"/>
                  <a:pt x="2209963" y="3017019"/>
                  <a:pt x="2207822" y="3022865"/>
                </a:cubicBezTo>
                <a:cubicBezTo>
                  <a:pt x="2205778" y="3028456"/>
                  <a:pt x="2197024" y="3031619"/>
                  <a:pt x="2190794" y="3034494"/>
                </a:cubicBezTo>
                <a:cubicBezTo>
                  <a:pt x="2195938" y="3029255"/>
                  <a:pt x="2205298" y="3023951"/>
                  <a:pt x="2205203" y="3018808"/>
                </a:cubicBezTo>
                <a:cubicBezTo>
                  <a:pt x="2205075" y="3011588"/>
                  <a:pt x="2199548" y="3002291"/>
                  <a:pt x="2193478" y="2997754"/>
                </a:cubicBezTo>
                <a:cubicBezTo>
                  <a:pt x="2158336" y="2971430"/>
                  <a:pt x="2117794" y="2956159"/>
                  <a:pt x="2075080" y="2949002"/>
                </a:cubicBezTo>
                <a:cubicBezTo>
                  <a:pt x="2022048" y="2940089"/>
                  <a:pt x="1968471" y="2941016"/>
                  <a:pt x="1915087" y="2934147"/>
                </a:cubicBezTo>
                <a:cubicBezTo>
                  <a:pt x="1848668" y="2925617"/>
                  <a:pt x="1783048" y="2910538"/>
                  <a:pt x="1721901" y="2881817"/>
                </a:cubicBezTo>
                <a:cubicBezTo>
                  <a:pt x="1708483" y="2875523"/>
                  <a:pt x="1689282" y="2860284"/>
                  <a:pt x="1678292" y="2850317"/>
                </a:cubicBezTo>
                <a:cubicBezTo>
                  <a:pt x="1658038" y="2831915"/>
                  <a:pt x="1656760" y="2808817"/>
                  <a:pt x="1675800" y="2789265"/>
                </a:cubicBezTo>
                <a:cubicBezTo>
                  <a:pt x="1685704" y="2779106"/>
                  <a:pt x="1704969" y="2763483"/>
                  <a:pt x="1718259" y="2758979"/>
                </a:cubicBezTo>
                <a:cubicBezTo>
                  <a:pt x="1765062" y="2743101"/>
                  <a:pt x="1812727" y="2732973"/>
                  <a:pt x="1859850" y="2717958"/>
                </a:cubicBezTo>
                <a:cubicBezTo>
                  <a:pt x="1870297" y="2714636"/>
                  <a:pt x="1877741" y="2713070"/>
                  <a:pt x="1886335" y="2706457"/>
                </a:cubicBezTo>
                <a:cubicBezTo>
                  <a:pt x="1900519" y="2695563"/>
                  <a:pt x="1904097" y="2681282"/>
                  <a:pt x="1889561" y="2670867"/>
                </a:cubicBezTo>
                <a:cubicBezTo>
                  <a:pt x="1879210" y="2663424"/>
                  <a:pt x="1866048" y="2657929"/>
                  <a:pt x="1853460" y="2655980"/>
                </a:cubicBezTo>
                <a:cubicBezTo>
                  <a:pt x="1828222" y="2652082"/>
                  <a:pt x="1803974" y="2660005"/>
                  <a:pt x="1780173" y="2667896"/>
                </a:cubicBezTo>
                <a:cubicBezTo>
                  <a:pt x="1666568" y="2705562"/>
                  <a:pt x="1553090" y="2743612"/>
                  <a:pt x="1439325" y="2780703"/>
                </a:cubicBezTo>
                <a:cubicBezTo>
                  <a:pt x="1415652" y="2788402"/>
                  <a:pt x="1390382" y="2791150"/>
                  <a:pt x="1366772" y="2799009"/>
                </a:cubicBezTo>
                <a:cubicBezTo>
                  <a:pt x="1339138" y="2808210"/>
                  <a:pt x="1310321" y="2816900"/>
                  <a:pt x="1285913" y="2832043"/>
                </a:cubicBezTo>
                <a:cubicBezTo>
                  <a:pt x="1170391" y="2903669"/>
                  <a:pt x="1043687" y="2933668"/>
                  <a:pt x="910179" y="2932422"/>
                </a:cubicBezTo>
                <a:cubicBezTo>
                  <a:pt x="803570" y="2931431"/>
                  <a:pt x="699389" y="2912870"/>
                  <a:pt x="595528" y="2891433"/>
                </a:cubicBezTo>
                <a:cubicBezTo>
                  <a:pt x="580832" y="2888398"/>
                  <a:pt x="566200" y="2878654"/>
                  <a:pt x="551536" y="2875459"/>
                </a:cubicBezTo>
                <a:cubicBezTo>
                  <a:pt x="551728" y="2874948"/>
                  <a:pt x="551824" y="2874373"/>
                  <a:pt x="551919" y="2873830"/>
                </a:cubicBezTo>
                <a:cubicBezTo>
                  <a:pt x="579841" y="2878430"/>
                  <a:pt x="607732" y="2876833"/>
                  <a:pt x="635686" y="2881242"/>
                </a:cubicBezTo>
                <a:cubicBezTo>
                  <a:pt x="741847" y="2898014"/>
                  <a:pt x="848520" y="2909388"/>
                  <a:pt x="956151" y="2903062"/>
                </a:cubicBezTo>
                <a:cubicBezTo>
                  <a:pt x="1061514" y="2896864"/>
                  <a:pt x="1162308" y="2869964"/>
                  <a:pt x="1253423" y="2813928"/>
                </a:cubicBezTo>
                <a:cubicBezTo>
                  <a:pt x="1296041" y="2787731"/>
                  <a:pt x="1341981" y="2774633"/>
                  <a:pt x="1390318" y="2761630"/>
                </a:cubicBezTo>
                <a:cubicBezTo>
                  <a:pt x="1460474" y="2742781"/>
                  <a:pt x="1529193" y="2718533"/>
                  <a:pt x="1598328" y="2695946"/>
                </a:cubicBezTo>
                <a:cubicBezTo>
                  <a:pt x="1660530" y="2675628"/>
                  <a:pt x="1722380" y="2654223"/>
                  <a:pt x="1784550" y="2633840"/>
                </a:cubicBezTo>
                <a:cubicBezTo>
                  <a:pt x="1798192" y="2629368"/>
                  <a:pt x="1812009" y="2625989"/>
                  <a:pt x="1826006" y="2624496"/>
                </a:cubicBezTo>
                <a:close/>
                <a:moveTo>
                  <a:pt x="1259621" y="2594801"/>
                </a:moveTo>
                <a:cubicBezTo>
                  <a:pt x="1260260" y="2596047"/>
                  <a:pt x="1260867" y="2597293"/>
                  <a:pt x="1261506" y="2598539"/>
                </a:cubicBezTo>
                <a:cubicBezTo>
                  <a:pt x="1258662" y="2600392"/>
                  <a:pt x="1255851" y="2602277"/>
                  <a:pt x="1252976" y="2604130"/>
                </a:cubicBezTo>
                <a:cubicBezTo>
                  <a:pt x="1182340" y="2649431"/>
                  <a:pt x="1111768" y="2694797"/>
                  <a:pt x="1041068" y="2739970"/>
                </a:cubicBezTo>
                <a:cubicBezTo>
                  <a:pt x="998003" y="2767477"/>
                  <a:pt x="987172" y="2806741"/>
                  <a:pt x="998769" y="2854374"/>
                </a:cubicBezTo>
                <a:cubicBezTo>
                  <a:pt x="1000686" y="2862234"/>
                  <a:pt x="1002859" y="2870061"/>
                  <a:pt x="1004903" y="2877888"/>
                </a:cubicBezTo>
                <a:cubicBezTo>
                  <a:pt x="1003402" y="2878239"/>
                  <a:pt x="1001868" y="2878623"/>
                  <a:pt x="1000303" y="2879038"/>
                </a:cubicBezTo>
                <a:cubicBezTo>
                  <a:pt x="993626" y="2859294"/>
                  <a:pt x="984617" y="2839966"/>
                  <a:pt x="980751" y="2819680"/>
                </a:cubicBezTo>
                <a:cubicBezTo>
                  <a:pt x="973914" y="2783643"/>
                  <a:pt x="987492" y="2753740"/>
                  <a:pt x="1015190" y="2730195"/>
                </a:cubicBezTo>
                <a:cubicBezTo>
                  <a:pt x="1061035" y="2691219"/>
                  <a:pt x="1111033" y="2658440"/>
                  <a:pt x="1165663" y="2633298"/>
                </a:cubicBezTo>
                <a:cubicBezTo>
                  <a:pt x="1196365" y="2619177"/>
                  <a:pt x="1228248" y="2607548"/>
                  <a:pt x="1259621" y="2594801"/>
                </a:cubicBezTo>
                <a:close/>
                <a:moveTo>
                  <a:pt x="2355132" y="2493815"/>
                </a:moveTo>
                <a:cubicBezTo>
                  <a:pt x="2295997" y="2520427"/>
                  <a:pt x="2234434" y="2537487"/>
                  <a:pt x="2170795" y="2547519"/>
                </a:cubicBezTo>
                <a:cubicBezTo>
                  <a:pt x="2085847" y="2560937"/>
                  <a:pt x="2001601" y="2553205"/>
                  <a:pt x="1917324" y="2541065"/>
                </a:cubicBezTo>
                <a:cubicBezTo>
                  <a:pt x="1855090" y="2532120"/>
                  <a:pt x="1792824" y="2522536"/>
                  <a:pt x="1729632" y="2524325"/>
                </a:cubicBezTo>
                <a:cubicBezTo>
                  <a:pt x="1690688" y="2525443"/>
                  <a:pt x="1652287" y="2530746"/>
                  <a:pt x="1615771" y="2544931"/>
                </a:cubicBezTo>
                <a:cubicBezTo>
                  <a:pt x="1605452" y="2548924"/>
                  <a:pt x="1602768" y="2556145"/>
                  <a:pt x="1593120" y="2561863"/>
                </a:cubicBezTo>
                <a:cubicBezTo>
                  <a:pt x="1593472" y="2563556"/>
                  <a:pt x="1593823" y="2565218"/>
                  <a:pt x="1594143" y="2566911"/>
                </a:cubicBezTo>
                <a:cubicBezTo>
                  <a:pt x="1632160" y="2582118"/>
                  <a:pt x="1663820" y="2597325"/>
                  <a:pt x="1701838" y="2612564"/>
                </a:cubicBezTo>
                <a:cubicBezTo>
                  <a:pt x="1701582" y="2613331"/>
                  <a:pt x="1701358" y="2614129"/>
                  <a:pt x="1701103" y="2614896"/>
                </a:cubicBezTo>
                <a:cubicBezTo>
                  <a:pt x="1689506" y="2611541"/>
                  <a:pt x="1677909" y="2611414"/>
                  <a:pt x="1666312" y="2608027"/>
                </a:cubicBezTo>
                <a:cubicBezTo>
                  <a:pt x="1639444" y="2600168"/>
                  <a:pt x="1612608" y="2592341"/>
                  <a:pt x="1585772" y="2584354"/>
                </a:cubicBezTo>
                <a:cubicBezTo>
                  <a:pt x="1572610" y="2580457"/>
                  <a:pt x="1570054" y="2572406"/>
                  <a:pt x="1574367" y="2559435"/>
                </a:cubicBezTo>
                <a:cubicBezTo>
                  <a:pt x="1579607" y="2543781"/>
                  <a:pt x="1591874" y="2530970"/>
                  <a:pt x="1606410" y="2526529"/>
                </a:cubicBezTo>
                <a:cubicBezTo>
                  <a:pt x="1641585" y="2508926"/>
                  <a:pt x="1664171" y="2502728"/>
                  <a:pt x="1697078" y="2498032"/>
                </a:cubicBezTo>
                <a:cubicBezTo>
                  <a:pt x="1768193" y="2487905"/>
                  <a:pt x="1845346" y="2501610"/>
                  <a:pt x="1915694" y="2512345"/>
                </a:cubicBezTo>
                <a:cubicBezTo>
                  <a:pt x="2007543" y="2526370"/>
                  <a:pt x="2099616" y="2537551"/>
                  <a:pt x="2192232" y="2523366"/>
                </a:cubicBezTo>
                <a:cubicBezTo>
                  <a:pt x="2245297" y="2515220"/>
                  <a:pt x="2297691" y="2505668"/>
                  <a:pt x="2350372" y="2494965"/>
                </a:cubicBezTo>
                <a:cubicBezTo>
                  <a:pt x="2352001" y="2494678"/>
                  <a:pt x="2353567" y="2494230"/>
                  <a:pt x="2355132" y="2493815"/>
                </a:cubicBezTo>
                <a:close/>
                <a:moveTo>
                  <a:pt x="2450049" y="2472314"/>
                </a:moveTo>
                <a:cubicBezTo>
                  <a:pt x="2497043" y="2522951"/>
                  <a:pt x="2509918" y="2625247"/>
                  <a:pt x="2477939" y="2693998"/>
                </a:cubicBezTo>
                <a:cubicBezTo>
                  <a:pt x="2445065" y="2764729"/>
                  <a:pt x="2378358" y="2808561"/>
                  <a:pt x="2307307" y="2805398"/>
                </a:cubicBezTo>
                <a:cubicBezTo>
                  <a:pt x="2325038" y="2798147"/>
                  <a:pt x="2342577" y="2789329"/>
                  <a:pt x="2358679" y="2780927"/>
                </a:cubicBezTo>
                <a:cubicBezTo>
                  <a:pt x="2433628" y="2741791"/>
                  <a:pt x="2465799" y="2680963"/>
                  <a:pt x="2469441" y="2598059"/>
                </a:cubicBezTo>
                <a:cubicBezTo>
                  <a:pt x="2471198" y="2557965"/>
                  <a:pt x="2466501" y="2519341"/>
                  <a:pt x="2452125" y="2481962"/>
                </a:cubicBezTo>
                <a:cubicBezTo>
                  <a:pt x="2451199" y="2479566"/>
                  <a:pt x="2450304" y="2477138"/>
                  <a:pt x="2449569" y="2474678"/>
                </a:cubicBezTo>
                <a:cubicBezTo>
                  <a:pt x="2449378" y="2474007"/>
                  <a:pt x="2449857" y="2473113"/>
                  <a:pt x="2450049" y="2472314"/>
                </a:cubicBezTo>
                <a:close/>
                <a:moveTo>
                  <a:pt x="996565" y="2451196"/>
                </a:moveTo>
                <a:cubicBezTo>
                  <a:pt x="1065667" y="2449407"/>
                  <a:pt x="1131735" y="2464614"/>
                  <a:pt x="1196013" y="2488415"/>
                </a:cubicBezTo>
                <a:cubicBezTo>
                  <a:pt x="1229462" y="2500811"/>
                  <a:pt x="1262368" y="2521066"/>
                  <a:pt x="1295498" y="2534260"/>
                </a:cubicBezTo>
                <a:cubicBezTo>
                  <a:pt x="1295178" y="2534835"/>
                  <a:pt x="1294795" y="2535346"/>
                  <a:pt x="1294443" y="2535889"/>
                </a:cubicBezTo>
                <a:cubicBezTo>
                  <a:pt x="1253582" y="2522631"/>
                  <a:pt x="1212945" y="2518286"/>
                  <a:pt x="1171861" y="2505763"/>
                </a:cubicBezTo>
                <a:cubicBezTo>
                  <a:pt x="1059789" y="2471579"/>
                  <a:pt x="949666" y="2474582"/>
                  <a:pt x="840118" y="2516114"/>
                </a:cubicBezTo>
                <a:cubicBezTo>
                  <a:pt x="764466" y="2544771"/>
                  <a:pt x="687409" y="2569818"/>
                  <a:pt x="610799" y="2595855"/>
                </a:cubicBezTo>
                <a:cubicBezTo>
                  <a:pt x="561376" y="2612659"/>
                  <a:pt x="512848" y="2611286"/>
                  <a:pt x="465374" y="2587165"/>
                </a:cubicBezTo>
                <a:cubicBezTo>
                  <a:pt x="448218" y="2578443"/>
                  <a:pt x="429497" y="2572789"/>
                  <a:pt x="411382" y="2566016"/>
                </a:cubicBezTo>
                <a:cubicBezTo>
                  <a:pt x="407836" y="2564674"/>
                  <a:pt x="403811" y="2564323"/>
                  <a:pt x="399977" y="2564035"/>
                </a:cubicBezTo>
                <a:cubicBezTo>
                  <a:pt x="373173" y="2562150"/>
                  <a:pt x="371256" y="2559882"/>
                  <a:pt x="368701" y="2586047"/>
                </a:cubicBezTo>
                <a:cubicBezTo>
                  <a:pt x="367582" y="2597612"/>
                  <a:pt x="366848" y="2609273"/>
                  <a:pt x="366688" y="2620902"/>
                </a:cubicBezTo>
                <a:cubicBezTo>
                  <a:pt x="366336" y="2644926"/>
                  <a:pt x="370074" y="2647386"/>
                  <a:pt x="393268" y="2652466"/>
                </a:cubicBezTo>
                <a:cubicBezTo>
                  <a:pt x="401638" y="2654287"/>
                  <a:pt x="410296" y="2655501"/>
                  <a:pt x="418826" y="2655692"/>
                </a:cubicBezTo>
                <a:cubicBezTo>
                  <a:pt x="448665" y="2656331"/>
                  <a:pt x="475309" y="2665820"/>
                  <a:pt x="499653" y="2682752"/>
                </a:cubicBezTo>
                <a:cubicBezTo>
                  <a:pt x="517320" y="2695052"/>
                  <a:pt x="535179" y="2707128"/>
                  <a:pt x="553389" y="2718629"/>
                </a:cubicBezTo>
                <a:cubicBezTo>
                  <a:pt x="583132" y="2737382"/>
                  <a:pt x="613642" y="2738948"/>
                  <a:pt x="643193" y="2718789"/>
                </a:cubicBezTo>
                <a:cubicBezTo>
                  <a:pt x="704085" y="2677321"/>
                  <a:pt x="772070" y="2671091"/>
                  <a:pt x="842642" y="2677289"/>
                </a:cubicBezTo>
                <a:cubicBezTo>
                  <a:pt x="879956" y="2680580"/>
                  <a:pt x="917175" y="2685691"/>
                  <a:pt x="954554" y="2687704"/>
                </a:cubicBezTo>
                <a:cubicBezTo>
                  <a:pt x="977396" y="2688918"/>
                  <a:pt x="1000494" y="2692208"/>
                  <a:pt x="1023944" y="2691761"/>
                </a:cubicBezTo>
                <a:cubicBezTo>
                  <a:pt x="1007299" y="2694541"/>
                  <a:pt x="990686" y="2699620"/>
                  <a:pt x="974042" y="2699620"/>
                </a:cubicBezTo>
                <a:cubicBezTo>
                  <a:pt x="933149" y="2699620"/>
                  <a:pt x="892224" y="2697384"/>
                  <a:pt x="851331" y="2695914"/>
                </a:cubicBezTo>
                <a:cubicBezTo>
                  <a:pt x="801653" y="2694093"/>
                  <a:pt x="751911" y="2693263"/>
                  <a:pt x="704980" y="2713006"/>
                </a:cubicBezTo>
                <a:cubicBezTo>
                  <a:pt x="687632" y="2720290"/>
                  <a:pt x="670956" y="2729811"/>
                  <a:pt x="655270" y="2740258"/>
                </a:cubicBezTo>
                <a:cubicBezTo>
                  <a:pt x="617028" y="2765720"/>
                  <a:pt x="578723" y="2766167"/>
                  <a:pt x="539907" y="2742813"/>
                </a:cubicBezTo>
                <a:cubicBezTo>
                  <a:pt x="521090" y="2731504"/>
                  <a:pt x="502880" y="2719204"/>
                  <a:pt x="484542" y="2707096"/>
                </a:cubicBezTo>
                <a:cubicBezTo>
                  <a:pt x="464607" y="2693934"/>
                  <a:pt x="443074" y="2686937"/>
                  <a:pt x="418954" y="2686650"/>
                </a:cubicBezTo>
                <a:cubicBezTo>
                  <a:pt x="406143" y="2686490"/>
                  <a:pt x="393076" y="2684765"/>
                  <a:pt x="380681" y="2681570"/>
                </a:cubicBezTo>
                <a:cubicBezTo>
                  <a:pt x="353462" y="2674542"/>
                  <a:pt x="338957" y="2656395"/>
                  <a:pt x="338574" y="2628345"/>
                </a:cubicBezTo>
                <a:cubicBezTo>
                  <a:pt x="338318" y="2608155"/>
                  <a:pt x="339564" y="2587836"/>
                  <a:pt x="341673" y="2567709"/>
                </a:cubicBezTo>
                <a:cubicBezTo>
                  <a:pt x="343813" y="2547295"/>
                  <a:pt x="359276" y="2534643"/>
                  <a:pt x="381639" y="2532184"/>
                </a:cubicBezTo>
                <a:cubicBezTo>
                  <a:pt x="406015" y="2529500"/>
                  <a:pt x="428666" y="2535506"/>
                  <a:pt x="450646" y="2545186"/>
                </a:cubicBezTo>
                <a:cubicBezTo>
                  <a:pt x="459304" y="2548988"/>
                  <a:pt x="468153" y="2552534"/>
                  <a:pt x="476491" y="2557007"/>
                </a:cubicBezTo>
                <a:cubicBezTo>
                  <a:pt x="516490" y="2578539"/>
                  <a:pt x="558021" y="2579977"/>
                  <a:pt x="600448" y="2566207"/>
                </a:cubicBezTo>
                <a:cubicBezTo>
                  <a:pt x="678240" y="2540937"/>
                  <a:pt x="755808" y="2508574"/>
                  <a:pt x="833633" y="2483400"/>
                </a:cubicBezTo>
                <a:cubicBezTo>
                  <a:pt x="886633" y="2466276"/>
                  <a:pt x="940433" y="2452666"/>
                  <a:pt x="996565" y="2451196"/>
                </a:cubicBezTo>
                <a:close/>
                <a:moveTo>
                  <a:pt x="697153" y="2222580"/>
                </a:moveTo>
                <a:cubicBezTo>
                  <a:pt x="715140" y="2326889"/>
                  <a:pt x="692776" y="2425926"/>
                  <a:pt x="640063" y="2517775"/>
                </a:cubicBezTo>
                <a:cubicBezTo>
                  <a:pt x="647091" y="2417172"/>
                  <a:pt x="666420" y="2318902"/>
                  <a:pt x="697153" y="2222580"/>
                </a:cubicBezTo>
                <a:close/>
                <a:moveTo>
                  <a:pt x="1486959" y="2060638"/>
                </a:moveTo>
                <a:cubicBezTo>
                  <a:pt x="1491336" y="2059232"/>
                  <a:pt x="1500952" y="2063609"/>
                  <a:pt x="1503253" y="2067954"/>
                </a:cubicBezTo>
                <a:cubicBezTo>
                  <a:pt x="1517118" y="2094119"/>
                  <a:pt x="1533187" y="2119964"/>
                  <a:pt x="1541590" y="2147982"/>
                </a:cubicBezTo>
                <a:cubicBezTo>
                  <a:pt x="1553346" y="2187214"/>
                  <a:pt x="1577562" y="2216158"/>
                  <a:pt x="1606219" y="2242451"/>
                </a:cubicBezTo>
                <a:cubicBezTo>
                  <a:pt x="1654556" y="2286826"/>
                  <a:pt x="1713563" y="2306123"/>
                  <a:pt x="1777682" y="2312224"/>
                </a:cubicBezTo>
                <a:cubicBezTo>
                  <a:pt x="1780110" y="2312480"/>
                  <a:pt x="1782538" y="2312704"/>
                  <a:pt x="1784966" y="2312927"/>
                </a:cubicBezTo>
                <a:cubicBezTo>
                  <a:pt x="1695321" y="2331201"/>
                  <a:pt x="1621171" y="2303758"/>
                  <a:pt x="1559352" y="2233825"/>
                </a:cubicBezTo>
                <a:cubicBezTo>
                  <a:pt x="1559512" y="2327208"/>
                  <a:pt x="1525360" y="2400623"/>
                  <a:pt x="1447664" y="2454614"/>
                </a:cubicBezTo>
                <a:cubicBezTo>
                  <a:pt x="1461913" y="2436341"/>
                  <a:pt x="1475682" y="2421038"/>
                  <a:pt x="1486832" y="2404073"/>
                </a:cubicBezTo>
                <a:cubicBezTo>
                  <a:pt x="1537277" y="2327399"/>
                  <a:pt x="1546158" y="2244815"/>
                  <a:pt x="1517885" y="2158269"/>
                </a:cubicBezTo>
                <a:cubicBezTo>
                  <a:pt x="1508843" y="2130571"/>
                  <a:pt x="1496352" y="2104023"/>
                  <a:pt x="1485426" y="2076931"/>
                </a:cubicBezTo>
                <a:cubicBezTo>
                  <a:pt x="1483062" y="2071053"/>
                  <a:pt x="1478589" y="2063321"/>
                  <a:pt x="1486959" y="2060638"/>
                </a:cubicBezTo>
                <a:close/>
                <a:moveTo>
                  <a:pt x="727599" y="2049585"/>
                </a:moveTo>
                <a:cubicBezTo>
                  <a:pt x="734148" y="2067380"/>
                  <a:pt x="732647" y="2085430"/>
                  <a:pt x="727184" y="2102841"/>
                </a:cubicBezTo>
                <a:cubicBezTo>
                  <a:pt x="722200" y="2118783"/>
                  <a:pt x="716290" y="2134757"/>
                  <a:pt x="708399" y="2149389"/>
                </a:cubicBezTo>
                <a:cubicBezTo>
                  <a:pt x="646804" y="2263633"/>
                  <a:pt x="578117" y="2373405"/>
                  <a:pt x="500261" y="2477330"/>
                </a:cubicBezTo>
                <a:cubicBezTo>
                  <a:pt x="497960" y="2480397"/>
                  <a:pt x="495405" y="2483304"/>
                  <a:pt x="492977" y="2486307"/>
                </a:cubicBezTo>
                <a:cubicBezTo>
                  <a:pt x="492146" y="2485764"/>
                  <a:pt x="491219" y="2485189"/>
                  <a:pt x="490293" y="2484614"/>
                </a:cubicBezTo>
                <a:cubicBezTo>
                  <a:pt x="508152" y="2450398"/>
                  <a:pt x="518087" y="2415256"/>
                  <a:pt x="537799" y="2382126"/>
                </a:cubicBezTo>
                <a:cubicBezTo>
                  <a:pt x="584314" y="2304143"/>
                  <a:pt x="632427" y="2227117"/>
                  <a:pt x="679933" y="2149708"/>
                </a:cubicBezTo>
                <a:cubicBezTo>
                  <a:pt x="686227" y="2139421"/>
                  <a:pt x="689965" y="2129518"/>
                  <a:pt x="695971" y="2119103"/>
                </a:cubicBezTo>
                <a:cubicBezTo>
                  <a:pt x="708335" y="2097634"/>
                  <a:pt x="727152" y="2075047"/>
                  <a:pt x="727599" y="2049585"/>
                </a:cubicBezTo>
                <a:close/>
                <a:moveTo>
                  <a:pt x="2297403" y="1906918"/>
                </a:moveTo>
                <a:cubicBezTo>
                  <a:pt x="2362418" y="1911632"/>
                  <a:pt x="2421894" y="1936251"/>
                  <a:pt x="2475925" y="1978661"/>
                </a:cubicBezTo>
                <a:cubicBezTo>
                  <a:pt x="2542312" y="2030767"/>
                  <a:pt x="2582023" y="2098688"/>
                  <a:pt x="2591320" y="2183381"/>
                </a:cubicBezTo>
                <a:cubicBezTo>
                  <a:pt x="2591703" y="2186735"/>
                  <a:pt x="2592885" y="2190026"/>
                  <a:pt x="2593684" y="2193316"/>
                </a:cubicBezTo>
                <a:cubicBezTo>
                  <a:pt x="2593684" y="2208811"/>
                  <a:pt x="2593684" y="2224337"/>
                  <a:pt x="2593684" y="2239864"/>
                </a:cubicBezTo>
                <a:cubicBezTo>
                  <a:pt x="2589307" y="2262163"/>
                  <a:pt x="2589467" y="2284814"/>
                  <a:pt x="2583461" y="2306666"/>
                </a:cubicBezTo>
                <a:cubicBezTo>
                  <a:pt x="2567743" y="2364044"/>
                  <a:pt x="2534357" y="2412955"/>
                  <a:pt x="2489599" y="2452634"/>
                </a:cubicBezTo>
                <a:cubicBezTo>
                  <a:pt x="2498321" y="2441484"/>
                  <a:pt x="2501452" y="2430846"/>
                  <a:pt x="2509279" y="2419121"/>
                </a:cubicBezTo>
                <a:cubicBezTo>
                  <a:pt x="2573525" y="2322736"/>
                  <a:pt x="2595505" y="2219769"/>
                  <a:pt x="2548830" y="2111339"/>
                </a:cubicBezTo>
                <a:cubicBezTo>
                  <a:pt x="2498289" y="1994028"/>
                  <a:pt x="2370147" y="1919526"/>
                  <a:pt x="2243763" y="1932273"/>
                </a:cubicBezTo>
                <a:cubicBezTo>
                  <a:pt x="2199580" y="1936714"/>
                  <a:pt x="2158623" y="1952624"/>
                  <a:pt x="2117538" y="1968406"/>
                </a:cubicBezTo>
                <a:cubicBezTo>
                  <a:pt x="2092076" y="1978182"/>
                  <a:pt x="2071087" y="1991664"/>
                  <a:pt x="2053643" y="2013835"/>
                </a:cubicBezTo>
                <a:cubicBezTo>
                  <a:pt x="2031696" y="2041725"/>
                  <a:pt x="1999588" y="2052332"/>
                  <a:pt x="1964063" y="2051246"/>
                </a:cubicBezTo>
                <a:cubicBezTo>
                  <a:pt x="1960612" y="2051150"/>
                  <a:pt x="1957194" y="2050607"/>
                  <a:pt x="1953744" y="2050383"/>
                </a:cubicBezTo>
                <a:cubicBezTo>
                  <a:pt x="1939239" y="2049425"/>
                  <a:pt x="1937642" y="2051405"/>
                  <a:pt x="1940358" y="2065335"/>
                </a:cubicBezTo>
                <a:cubicBezTo>
                  <a:pt x="1942306" y="2075398"/>
                  <a:pt x="1943712" y="2085557"/>
                  <a:pt x="1945565" y="2096899"/>
                </a:cubicBezTo>
                <a:cubicBezTo>
                  <a:pt x="1942243" y="2096451"/>
                  <a:pt x="1940581" y="2096579"/>
                  <a:pt x="1939271" y="2095972"/>
                </a:cubicBezTo>
                <a:cubicBezTo>
                  <a:pt x="1920870" y="2087474"/>
                  <a:pt x="1916940" y="2089870"/>
                  <a:pt x="1918122" y="2110860"/>
                </a:cubicBezTo>
                <a:cubicBezTo>
                  <a:pt x="1919208" y="2130316"/>
                  <a:pt x="1919943" y="2149260"/>
                  <a:pt x="1909752" y="2165618"/>
                </a:cubicBezTo>
                <a:cubicBezTo>
                  <a:pt x="1902308" y="2177566"/>
                  <a:pt x="1888123" y="2187342"/>
                  <a:pt x="1876846" y="2200249"/>
                </a:cubicBezTo>
                <a:cubicBezTo>
                  <a:pt x="1883523" y="2213347"/>
                  <a:pt x="1883044" y="2228778"/>
                  <a:pt x="1877549" y="2244720"/>
                </a:cubicBezTo>
                <a:cubicBezTo>
                  <a:pt x="1870393" y="2265549"/>
                  <a:pt x="1872022" y="2269671"/>
                  <a:pt x="1893650" y="2274335"/>
                </a:cubicBezTo>
                <a:cubicBezTo>
                  <a:pt x="1902404" y="2276220"/>
                  <a:pt x="1911573" y="2276731"/>
                  <a:pt x="1920582" y="2276795"/>
                </a:cubicBezTo>
                <a:cubicBezTo>
                  <a:pt x="1929080" y="2276859"/>
                  <a:pt x="1937610" y="2285069"/>
                  <a:pt x="1946172" y="2285006"/>
                </a:cubicBezTo>
                <a:cubicBezTo>
                  <a:pt x="1926556" y="2290756"/>
                  <a:pt x="1906749" y="2293312"/>
                  <a:pt x="1886558" y="2288200"/>
                </a:cubicBezTo>
                <a:cubicBezTo>
                  <a:pt x="1867453" y="2283344"/>
                  <a:pt x="1857869" y="2269096"/>
                  <a:pt x="1860808" y="2249544"/>
                </a:cubicBezTo>
                <a:cubicBezTo>
                  <a:pt x="1861767" y="2243186"/>
                  <a:pt x="1864642" y="2237084"/>
                  <a:pt x="1865217" y="2230727"/>
                </a:cubicBezTo>
                <a:cubicBezTo>
                  <a:pt x="1865952" y="2222452"/>
                  <a:pt x="1866271" y="2213890"/>
                  <a:pt x="1864930" y="2205776"/>
                </a:cubicBezTo>
                <a:cubicBezTo>
                  <a:pt x="1863396" y="2196703"/>
                  <a:pt x="1862022" y="2188620"/>
                  <a:pt x="1871638" y="2183285"/>
                </a:cubicBezTo>
                <a:cubicBezTo>
                  <a:pt x="1897995" y="2168653"/>
                  <a:pt x="1903810" y="2143862"/>
                  <a:pt x="1901989" y="2117026"/>
                </a:cubicBezTo>
                <a:cubicBezTo>
                  <a:pt x="1900647" y="2097442"/>
                  <a:pt x="1901605" y="2080701"/>
                  <a:pt x="1922403" y="2071820"/>
                </a:cubicBezTo>
                <a:cubicBezTo>
                  <a:pt x="1921796" y="2067794"/>
                  <a:pt x="1921221" y="2064440"/>
                  <a:pt x="1920774" y="2061053"/>
                </a:cubicBezTo>
                <a:cubicBezTo>
                  <a:pt x="1918250" y="2041630"/>
                  <a:pt x="1927738" y="2030895"/>
                  <a:pt x="1947514" y="2030192"/>
                </a:cubicBezTo>
                <a:cubicBezTo>
                  <a:pt x="1961187" y="2029713"/>
                  <a:pt x="1975212" y="2030480"/>
                  <a:pt x="1988438" y="2027637"/>
                </a:cubicBezTo>
                <a:cubicBezTo>
                  <a:pt x="2011377" y="2022716"/>
                  <a:pt x="2030801" y="2010928"/>
                  <a:pt x="2043867" y="1990514"/>
                </a:cubicBezTo>
                <a:cubicBezTo>
                  <a:pt x="2054698" y="1973581"/>
                  <a:pt x="2069905" y="1962464"/>
                  <a:pt x="2088402" y="1954668"/>
                </a:cubicBezTo>
                <a:cubicBezTo>
                  <a:pt x="2134471" y="1935276"/>
                  <a:pt x="2180379" y="1915341"/>
                  <a:pt x="2230537" y="1908919"/>
                </a:cubicBezTo>
                <a:cubicBezTo>
                  <a:pt x="2253444" y="1905988"/>
                  <a:pt x="2275731" y="1905347"/>
                  <a:pt x="2297403" y="1906918"/>
                </a:cubicBezTo>
                <a:close/>
                <a:moveTo>
                  <a:pt x="1884194" y="1736339"/>
                </a:moveTo>
                <a:cubicBezTo>
                  <a:pt x="1954734" y="1792503"/>
                  <a:pt x="1987288" y="1909494"/>
                  <a:pt x="1969877" y="1974252"/>
                </a:cubicBezTo>
                <a:cubicBezTo>
                  <a:pt x="1957737" y="1934414"/>
                  <a:pt x="1943712" y="1893393"/>
                  <a:pt x="1929432" y="1853618"/>
                </a:cubicBezTo>
                <a:cubicBezTo>
                  <a:pt x="1915215" y="1814195"/>
                  <a:pt x="1900711" y="1775986"/>
                  <a:pt x="1884194" y="1736339"/>
                </a:cubicBezTo>
                <a:close/>
                <a:moveTo>
                  <a:pt x="948324" y="1456256"/>
                </a:moveTo>
                <a:cubicBezTo>
                  <a:pt x="997268" y="1459195"/>
                  <a:pt x="1046339" y="1460856"/>
                  <a:pt x="1095155" y="1465489"/>
                </a:cubicBezTo>
                <a:cubicBezTo>
                  <a:pt x="1135377" y="1469291"/>
                  <a:pt x="1175503" y="1475233"/>
                  <a:pt x="1215214" y="1482772"/>
                </a:cubicBezTo>
                <a:cubicBezTo>
                  <a:pt x="1248918" y="1489162"/>
                  <a:pt x="1280419" y="1502580"/>
                  <a:pt x="1306041" y="1526572"/>
                </a:cubicBezTo>
                <a:cubicBezTo>
                  <a:pt x="1326231" y="1545453"/>
                  <a:pt x="1340192" y="1567625"/>
                  <a:pt x="1338978" y="1596697"/>
                </a:cubicBezTo>
                <a:cubicBezTo>
                  <a:pt x="1338883" y="1598646"/>
                  <a:pt x="1338403" y="1600563"/>
                  <a:pt x="1337669" y="1605099"/>
                </a:cubicBezTo>
                <a:cubicBezTo>
                  <a:pt x="1321152" y="1544016"/>
                  <a:pt x="1274093" y="1524049"/>
                  <a:pt x="1222210" y="1513123"/>
                </a:cubicBezTo>
                <a:cubicBezTo>
                  <a:pt x="1170871" y="1502324"/>
                  <a:pt x="1118573" y="1496190"/>
                  <a:pt x="1066913" y="1486830"/>
                </a:cubicBezTo>
                <a:cubicBezTo>
                  <a:pt x="1026883" y="1479578"/>
                  <a:pt x="987173" y="1470473"/>
                  <a:pt x="947302" y="1462166"/>
                </a:cubicBezTo>
                <a:cubicBezTo>
                  <a:pt x="947653" y="1460218"/>
                  <a:pt x="948005" y="1458237"/>
                  <a:pt x="948324" y="1456256"/>
                </a:cubicBezTo>
                <a:close/>
                <a:moveTo>
                  <a:pt x="1591459" y="1391817"/>
                </a:moveTo>
                <a:cubicBezTo>
                  <a:pt x="1577722" y="1403382"/>
                  <a:pt x="1563537" y="1414436"/>
                  <a:pt x="1550343" y="1426608"/>
                </a:cubicBezTo>
                <a:cubicBezTo>
                  <a:pt x="1534529" y="1441144"/>
                  <a:pt x="1518267" y="1455520"/>
                  <a:pt x="1504562" y="1471941"/>
                </a:cubicBezTo>
                <a:cubicBezTo>
                  <a:pt x="1484467" y="1495966"/>
                  <a:pt x="1473157" y="1524207"/>
                  <a:pt x="1471943" y="1556410"/>
                </a:cubicBezTo>
                <a:cubicBezTo>
                  <a:pt x="1459612" y="1537050"/>
                  <a:pt x="1459612" y="1516221"/>
                  <a:pt x="1465266" y="1494976"/>
                </a:cubicBezTo>
                <a:cubicBezTo>
                  <a:pt x="1473860" y="1462581"/>
                  <a:pt x="1494147" y="1438684"/>
                  <a:pt x="1521238" y="1420059"/>
                </a:cubicBezTo>
                <a:cubicBezTo>
                  <a:pt x="1542292" y="1405586"/>
                  <a:pt x="1565422" y="1395842"/>
                  <a:pt x="1591459" y="1391817"/>
                </a:cubicBezTo>
                <a:close/>
                <a:moveTo>
                  <a:pt x="1999557" y="1257798"/>
                </a:moveTo>
                <a:cubicBezTo>
                  <a:pt x="2012943" y="1270066"/>
                  <a:pt x="2027256" y="1281503"/>
                  <a:pt x="2039491" y="1294825"/>
                </a:cubicBezTo>
                <a:cubicBezTo>
                  <a:pt x="2066934" y="1324664"/>
                  <a:pt x="2085112" y="1360477"/>
                  <a:pt x="2101278" y="1397217"/>
                </a:cubicBezTo>
                <a:cubicBezTo>
                  <a:pt x="2162713" y="1536859"/>
                  <a:pt x="2208238" y="1681390"/>
                  <a:pt x="2232997" y="1832150"/>
                </a:cubicBezTo>
                <a:cubicBezTo>
                  <a:pt x="2234371" y="1840616"/>
                  <a:pt x="2235457" y="1849114"/>
                  <a:pt x="2236671" y="1857612"/>
                </a:cubicBezTo>
                <a:cubicBezTo>
                  <a:pt x="2236001" y="1857868"/>
                  <a:pt x="2235298" y="1858124"/>
                  <a:pt x="2234627" y="1858411"/>
                </a:cubicBezTo>
                <a:cubicBezTo>
                  <a:pt x="2220857" y="1815474"/>
                  <a:pt x="2201497" y="1772249"/>
                  <a:pt x="2186769" y="1729631"/>
                </a:cubicBezTo>
                <a:cubicBezTo>
                  <a:pt x="2144854" y="1608486"/>
                  <a:pt x="2102747" y="1487373"/>
                  <a:pt x="2059491" y="1366707"/>
                </a:cubicBezTo>
                <a:cubicBezTo>
                  <a:pt x="2045018" y="1326325"/>
                  <a:pt x="2028853" y="1290129"/>
                  <a:pt x="1997193" y="1260290"/>
                </a:cubicBezTo>
                <a:cubicBezTo>
                  <a:pt x="1997992" y="1259459"/>
                  <a:pt x="1998758" y="1258629"/>
                  <a:pt x="1999557" y="1257798"/>
                </a:cubicBezTo>
                <a:close/>
                <a:moveTo>
                  <a:pt x="969378" y="1096782"/>
                </a:moveTo>
                <a:cubicBezTo>
                  <a:pt x="970432" y="1097709"/>
                  <a:pt x="971518" y="1098667"/>
                  <a:pt x="972572" y="1099593"/>
                </a:cubicBezTo>
                <a:cubicBezTo>
                  <a:pt x="963084" y="1110839"/>
                  <a:pt x="960592" y="1125854"/>
                  <a:pt x="950401" y="1136397"/>
                </a:cubicBezTo>
                <a:cubicBezTo>
                  <a:pt x="910243" y="1177961"/>
                  <a:pt x="853504" y="1203135"/>
                  <a:pt x="800471" y="1223518"/>
                </a:cubicBezTo>
                <a:cubicBezTo>
                  <a:pt x="759898" y="1239140"/>
                  <a:pt x="718877" y="1256775"/>
                  <a:pt x="678208" y="1272142"/>
                </a:cubicBezTo>
                <a:cubicBezTo>
                  <a:pt x="586679" y="1306709"/>
                  <a:pt x="522688" y="1362777"/>
                  <a:pt x="461732" y="1437023"/>
                </a:cubicBezTo>
                <a:cubicBezTo>
                  <a:pt x="383461" y="1532354"/>
                  <a:pt x="332440" y="1641902"/>
                  <a:pt x="295861" y="1758894"/>
                </a:cubicBezTo>
                <a:cubicBezTo>
                  <a:pt x="265063" y="1857388"/>
                  <a:pt x="246086" y="1958470"/>
                  <a:pt x="228323" y="2059903"/>
                </a:cubicBezTo>
                <a:cubicBezTo>
                  <a:pt x="204778" y="2194338"/>
                  <a:pt x="183150" y="2329221"/>
                  <a:pt x="155132" y="2462729"/>
                </a:cubicBezTo>
                <a:cubicBezTo>
                  <a:pt x="135644" y="2555697"/>
                  <a:pt x="106028" y="2646523"/>
                  <a:pt x="82323" y="2738660"/>
                </a:cubicBezTo>
                <a:cubicBezTo>
                  <a:pt x="51462" y="2858815"/>
                  <a:pt x="31335" y="2980598"/>
                  <a:pt x="32901" y="3105162"/>
                </a:cubicBezTo>
                <a:cubicBezTo>
                  <a:pt x="33156" y="3124490"/>
                  <a:pt x="37533" y="3147236"/>
                  <a:pt x="40983" y="3166213"/>
                </a:cubicBezTo>
                <a:cubicBezTo>
                  <a:pt x="53411" y="3234805"/>
                  <a:pt x="90055" y="3267104"/>
                  <a:pt x="160531" y="3276177"/>
                </a:cubicBezTo>
                <a:cubicBezTo>
                  <a:pt x="208644" y="3282375"/>
                  <a:pt x="256054" y="3276975"/>
                  <a:pt x="303176" y="3268350"/>
                </a:cubicBezTo>
                <a:cubicBezTo>
                  <a:pt x="374994" y="3255219"/>
                  <a:pt x="447451" y="3248127"/>
                  <a:pt x="520228" y="3246146"/>
                </a:cubicBezTo>
                <a:cubicBezTo>
                  <a:pt x="625942" y="3243271"/>
                  <a:pt x="728813" y="3220492"/>
                  <a:pt x="831460" y="3197075"/>
                </a:cubicBezTo>
                <a:cubicBezTo>
                  <a:pt x="930466" y="3174488"/>
                  <a:pt x="1029950" y="3153722"/>
                  <a:pt x="1129786" y="3135001"/>
                </a:cubicBezTo>
                <a:cubicBezTo>
                  <a:pt x="1197131" y="3122349"/>
                  <a:pt x="1265627" y="3117334"/>
                  <a:pt x="1334378" y="3120049"/>
                </a:cubicBezTo>
                <a:cubicBezTo>
                  <a:pt x="1380446" y="3121870"/>
                  <a:pt x="1429933" y="3140400"/>
                  <a:pt x="1469324" y="3164712"/>
                </a:cubicBezTo>
                <a:cubicBezTo>
                  <a:pt x="1515936" y="3193465"/>
                  <a:pt x="1555966" y="3220013"/>
                  <a:pt x="1609925" y="3232824"/>
                </a:cubicBezTo>
                <a:cubicBezTo>
                  <a:pt x="1649987" y="3242312"/>
                  <a:pt x="1690784" y="3252408"/>
                  <a:pt x="1731613" y="3257839"/>
                </a:cubicBezTo>
                <a:cubicBezTo>
                  <a:pt x="1753050" y="3260682"/>
                  <a:pt x="1768161" y="3254676"/>
                  <a:pt x="1781547" y="3235539"/>
                </a:cubicBezTo>
                <a:cubicBezTo>
                  <a:pt x="1787553" y="3226946"/>
                  <a:pt x="1801259" y="3217521"/>
                  <a:pt x="1810907" y="3212441"/>
                </a:cubicBezTo>
                <a:cubicBezTo>
                  <a:pt x="1819501" y="3207905"/>
                  <a:pt x="1829564" y="3205956"/>
                  <a:pt x="1839180" y="3203656"/>
                </a:cubicBezTo>
                <a:cubicBezTo>
                  <a:pt x="1861767" y="3198257"/>
                  <a:pt x="1873748" y="3189343"/>
                  <a:pt x="1877773" y="3165159"/>
                </a:cubicBezTo>
                <a:cubicBezTo>
                  <a:pt x="1880744" y="3147332"/>
                  <a:pt x="1895216" y="3131870"/>
                  <a:pt x="1910615" y="3123308"/>
                </a:cubicBezTo>
                <a:cubicBezTo>
                  <a:pt x="1919656" y="3118292"/>
                  <a:pt x="1928857" y="3113628"/>
                  <a:pt x="1938186" y="3109187"/>
                </a:cubicBezTo>
                <a:cubicBezTo>
                  <a:pt x="1984542" y="3087111"/>
                  <a:pt x="1982625" y="3074524"/>
                  <a:pt x="1979973" y="3031682"/>
                </a:cubicBezTo>
                <a:cubicBezTo>
                  <a:pt x="1979781" y="3028743"/>
                  <a:pt x="1978983" y="3025836"/>
                  <a:pt x="1978216" y="3021587"/>
                </a:cubicBezTo>
                <a:cubicBezTo>
                  <a:pt x="1995020" y="3053151"/>
                  <a:pt x="1995116" y="3090881"/>
                  <a:pt x="1966299" y="3108452"/>
                </a:cubicBezTo>
                <a:cubicBezTo>
                  <a:pt x="1953457" y="3116279"/>
                  <a:pt x="1936620" y="3122829"/>
                  <a:pt x="1923362" y="3129953"/>
                </a:cubicBezTo>
                <a:cubicBezTo>
                  <a:pt x="1907261" y="3138579"/>
                  <a:pt x="1896622" y="3151198"/>
                  <a:pt x="1893587" y="3169760"/>
                </a:cubicBezTo>
                <a:cubicBezTo>
                  <a:pt x="1889849" y="3192602"/>
                  <a:pt x="1869754" y="3212889"/>
                  <a:pt x="1847806" y="3219214"/>
                </a:cubicBezTo>
                <a:cubicBezTo>
                  <a:pt x="1839116" y="3221706"/>
                  <a:pt x="1829724" y="3223112"/>
                  <a:pt x="1822057" y="3227489"/>
                </a:cubicBezTo>
                <a:cubicBezTo>
                  <a:pt x="1810779" y="3233910"/>
                  <a:pt x="1804837" y="3234357"/>
                  <a:pt x="1797074" y="3244229"/>
                </a:cubicBezTo>
                <a:cubicBezTo>
                  <a:pt x="1783113" y="3262024"/>
                  <a:pt x="1759759" y="3278189"/>
                  <a:pt x="1737843" y="3278253"/>
                </a:cubicBezTo>
                <a:cubicBezTo>
                  <a:pt x="1667814" y="3278509"/>
                  <a:pt x="1601203" y="3262216"/>
                  <a:pt x="1537884" y="3233143"/>
                </a:cubicBezTo>
                <a:cubicBezTo>
                  <a:pt x="1512517" y="3221483"/>
                  <a:pt x="1488141" y="3204167"/>
                  <a:pt x="1464532" y="3189215"/>
                </a:cubicBezTo>
                <a:cubicBezTo>
                  <a:pt x="1414055" y="3157332"/>
                  <a:pt x="1358786" y="3147077"/>
                  <a:pt x="1300226" y="3149089"/>
                </a:cubicBezTo>
                <a:cubicBezTo>
                  <a:pt x="1213393" y="3152093"/>
                  <a:pt x="1127805" y="3161453"/>
                  <a:pt x="1043144" y="3180174"/>
                </a:cubicBezTo>
                <a:cubicBezTo>
                  <a:pt x="933852" y="3204359"/>
                  <a:pt x="824879" y="3229885"/>
                  <a:pt x="715715" y="3254548"/>
                </a:cubicBezTo>
                <a:cubicBezTo>
                  <a:pt x="650286" y="3269340"/>
                  <a:pt x="583516" y="3273270"/>
                  <a:pt x="516841" y="3276113"/>
                </a:cubicBezTo>
                <a:cubicBezTo>
                  <a:pt x="435727" y="3279563"/>
                  <a:pt x="355570" y="3290042"/>
                  <a:pt x="275702" y="3303907"/>
                </a:cubicBezTo>
                <a:cubicBezTo>
                  <a:pt x="259664" y="3306687"/>
                  <a:pt x="243467" y="3308507"/>
                  <a:pt x="227365" y="3310744"/>
                </a:cubicBezTo>
                <a:cubicBezTo>
                  <a:pt x="210113" y="3310744"/>
                  <a:pt x="192862" y="3310744"/>
                  <a:pt x="175642" y="3310744"/>
                </a:cubicBezTo>
                <a:cubicBezTo>
                  <a:pt x="157560" y="3307006"/>
                  <a:pt x="139062" y="3304706"/>
                  <a:pt x="121491" y="3299307"/>
                </a:cubicBezTo>
                <a:cubicBezTo>
                  <a:pt x="50472" y="3277518"/>
                  <a:pt x="9355" y="3223847"/>
                  <a:pt x="2519" y="3145128"/>
                </a:cubicBezTo>
                <a:cubicBezTo>
                  <a:pt x="-3647" y="3074300"/>
                  <a:pt x="2327" y="3003888"/>
                  <a:pt x="11592" y="2933731"/>
                </a:cubicBezTo>
                <a:cubicBezTo>
                  <a:pt x="28045" y="2809072"/>
                  <a:pt x="61494" y="2688247"/>
                  <a:pt x="96955" y="2568028"/>
                </a:cubicBezTo>
                <a:cubicBezTo>
                  <a:pt x="132257" y="2448353"/>
                  <a:pt x="155771" y="2326314"/>
                  <a:pt x="175866" y="2203411"/>
                </a:cubicBezTo>
                <a:cubicBezTo>
                  <a:pt x="197271" y="2072523"/>
                  <a:pt x="217142" y="1941346"/>
                  <a:pt x="253370" y="1813396"/>
                </a:cubicBezTo>
                <a:cubicBezTo>
                  <a:pt x="284871" y="1702155"/>
                  <a:pt x="320300" y="1595483"/>
                  <a:pt x="384834" y="1498777"/>
                </a:cubicBezTo>
                <a:cubicBezTo>
                  <a:pt x="433554" y="1425713"/>
                  <a:pt x="498152" y="1352043"/>
                  <a:pt x="569970" y="1300799"/>
                </a:cubicBezTo>
                <a:cubicBezTo>
                  <a:pt x="616550" y="1267541"/>
                  <a:pt x="669678" y="1245657"/>
                  <a:pt x="722839" y="1226521"/>
                </a:cubicBezTo>
                <a:cubicBezTo>
                  <a:pt x="770153" y="1209461"/>
                  <a:pt x="817531" y="1192209"/>
                  <a:pt x="863536" y="1171922"/>
                </a:cubicBezTo>
                <a:cubicBezTo>
                  <a:pt x="905035" y="1153649"/>
                  <a:pt x="939667" y="1137803"/>
                  <a:pt x="967014" y="1101063"/>
                </a:cubicBezTo>
                <a:cubicBezTo>
                  <a:pt x="967972" y="1099785"/>
                  <a:pt x="968611" y="1098220"/>
                  <a:pt x="969378" y="1096782"/>
                </a:cubicBezTo>
                <a:close/>
                <a:moveTo>
                  <a:pt x="1586807" y="2161"/>
                </a:moveTo>
                <a:cubicBezTo>
                  <a:pt x="1620891" y="-990"/>
                  <a:pt x="1655419" y="-439"/>
                  <a:pt x="1690114" y="2165"/>
                </a:cubicBezTo>
                <a:cubicBezTo>
                  <a:pt x="1797872" y="10280"/>
                  <a:pt x="1899913" y="37307"/>
                  <a:pt x="1991538" y="96218"/>
                </a:cubicBezTo>
                <a:cubicBezTo>
                  <a:pt x="2094058" y="162126"/>
                  <a:pt x="2166291" y="252058"/>
                  <a:pt x="2196386" y="371478"/>
                </a:cubicBezTo>
                <a:cubicBezTo>
                  <a:pt x="2221273" y="470260"/>
                  <a:pt x="2222487" y="570160"/>
                  <a:pt x="2199325" y="669868"/>
                </a:cubicBezTo>
                <a:cubicBezTo>
                  <a:pt x="2196705" y="681177"/>
                  <a:pt x="2194341" y="692582"/>
                  <a:pt x="2192456" y="704052"/>
                </a:cubicBezTo>
                <a:cubicBezTo>
                  <a:pt x="2185012" y="749353"/>
                  <a:pt x="2167313" y="789671"/>
                  <a:pt x="2136165" y="823951"/>
                </a:cubicBezTo>
                <a:cubicBezTo>
                  <a:pt x="2114408" y="847911"/>
                  <a:pt x="2099776" y="876153"/>
                  <a:pt x="2089872" y="906854"/>
                </a:cubicBezTo>
                <a:cubicBezTo>
                  <a:pt x="2076966" y="946916"/>
                  <a:pt x="2056456" y="981292"/>
                  <a:pt x="2020259" y="1004901"/>
                </a:cubicBezTo>
                <a:cubicBezTo>
                  <a:pt x="2004637" y="1015092"/>
                  <a:pt x="1997960" y="1030236"/>
                  <a:pt x="1998343" y="1049085"/>
                </a:cubicBezTo>
                <a:cubicBezTo>
                  <a:pt x="1999269" y="1094290"/>
                  <a:pt x="1999749" y="1139528"/>
                  <a:pt x="2000196" y="1184734"/>
                </a:cubicBezTo>
                <a:cubicBezTo>
                  <a:pt x="2000260" y="1191602"/>
                  <a:pt x="1999749" y="1198535"/>
                  <a:pt x="1998694" y="1205308"/>
                </a:cubicBezTo>
                <a:cubicBezTo>
                  <a:pt x="1995212" y="1227703"/>
                  <a:pt x="1977194" y="1241728"/>
                  <a:pt x="1955821" y="1234476"/>
                </a:cubicBezTo>
                <a:cubicBezTo>
                  <a:pt x="1913139" y="1220004"/>
                  <a:pt x="1886495" y="1241952"/>
                  <a:pt x="1861672" y="1271024"/>
                </a:cubicBezTo>
                <a:cubicBezTo>
                  <a:pt x="1859467" y="1273612"/>
                  <a:pt x="1857167" y="1277477"/>
                  <a:pt x="1854388" y="1278052"/>
                </a:cubicBezTo>
                <a:cubicBezTo>
                  <a:pt x="1838893" y="1281247"/>
                  <a:pt x="1836050" y="1294346"/>
                  <a:pt x="1830683" y="1305974"/>
                </a:cubicBezTo>
                <a:cubicBezTo>
                  <a:pt x="1810076" y="1350669"/>
                  <a:pt x="1761165" y="1376738"/>
                  <a:pt x="1709122" y="1371786"/>
                </a:cubicBezTo>
                <a:cubicBezTo>
                  <a:pt x="1674683" y="1368496"/>
                  <a:pt x="1643055" y="1356803"/>
                  <a:pt x="1611938" y="1342490"/>
                </a:cubicBezTo>
                <a:cubicBezTo>
                  <a:pt x="1579511" y="1327571"/>
                  <a:pt x="1547500" y="1310958"/>
                  <a:pt x="1513699" y="1300096"/>
                </a:cubicBezTo>
                <a:cubicBezTo>
                  <a:pt x="1448814" y="1279266"/>
                  <a:pt x="1391756" y="1298786"/>
                  <a:pt x="1349042" y="1352011"/>
                </a:cubicBezTo>
                <a:cubicBezTo>
                  <a:pt x="1346486" y="1355301"/>
                  <a:pt x="1343898" y="1358464"/>
                  <a:pt x="1341343" y="1361627"/>
                </a:cubicBezTo>
                <a:cubicBezTo>
                  <a:pt x="1364664" y="1323322"/>
                  <a:pt x="1397410" y="1281726"/>
                  <a:pt x="1441754" y="1272238"/>
                </a:cubicBezTo>
                <a:cubicBezTo>
                  <a:pt x="1475522" y="1265018"/>
                  <a:pt x="1508013" y="1271599"/>
                  <a:pt x="1539193" y="1283867"/>
                </a:cubicBezTo>
                <a:cubicBezTo>
                  <a:pt x="1573633" y="1297412"/>
                  <a:pt x="1607050" y="1313482"/>
                  <a:pt x="1641298" y="1327507"/>
                </a:cubicBezTo>
                <a:cubicBezTo>
                  <a:pt x="1671552" y="1339935"/>
                  <a:pt x="1703084" y="1343033"/>
                  <a:pt x="1736022" y="1339296"/>
                </a:cubicBezTo>
                <a:cubicBezTo>
                  <a:pt x="1776276" y="1334727"/>
                  <a:pt x="1786914" y="1334152"/>
                  <a:pt x="1803272" y="1298435"/>
                </a:cubicBezTo>
                <a:cubicBezTo>
                  <a:pt x="1808894" y="1286135"/>
                  <a:pt x="1819117" y="1266839"/>
                  <a:pt x="1834644" y="1263388"/>
                </a:cubicBezTo>
                <a:cubicBezTo>
                  <a:pt x="1836752" y="1262909"/>
                  <a:pt x="1845187" y="1253868"/>
                  <a:pt x="1846433" y="1251760"/>
                </a:cubicBezTo>
                <a:cubicBezTo>
                  <a:pt x="1861767" y="1225882"/>
                  <a:pt x="1884450" y="1214445"/>
                  <a:pt x="1910551" y="1204509"/>
                </a:cubicBezTo>
                <a:cubicBezTo>
                  <a:pt x="1919177" y="1201219"/>
                  <a:pt x="1934160" y="1199973"/>
                  <a:pt x="1943649" y="1202624"/>
                </a:cubicBezTo>
                <a:cubicBezTo>
                  <a:pt x="1970804" y="1210196"/>
                  <a:pt x="1976427" y="1216937"/>
                  <a:pt x="1975756" y="1188312"/>
                </a:cubicBezTo>
                <a:cubicBezTo>
                  <a:pt x="1974670" y="1142659"/>
                  <a:pt x="1973520" y="1097038"/>
                  <a:pt x="1971890" y="1051385"/>
                </a:cubicBezTo>
                <a:cubicBezTo>
                  <a:pt x="1970900" y="1024165"/>
                  <a:pt x="1980740" y="1002345"/>
                  <a:pt x="2003103" y="987011"/>
                </a:cubicBezTo>
                <a:cubicBezTo>
                  <a:pt x="2031057" y="967874"/>
                  <a:pt x="2048852" y="941485"/>
                  <a:pt x="2058756" y="909889"/>
                </a:cubicBezTo>
                <a:cubicBezTo>
                  <a:pt x="2071982" y="867655"/>
                  <a:pt x="2092940" y="830053"/>
                  <a:pt x="2122172" y="796955"/>
                </a:cubicBezTo>
                <a:cubicBezTo>
                  <a:pt x="2148081" y="767627"/>
                  <a:pt x="2156643" y="731367"/>
                  <a:pt x="2164374" y="694340"/>
                </a:cubicBezTo>
                <a:cubicBezTo>
                  <a:pt x="2177249" y="632585"/>
                  <a:pt x="2186130" y="570767"/>
                  <a:pt x="2184597" y="507287"/>
                </a:cubicBezTo>
                <a:cubicBezTo>
                  <a:pt x="2178718" y="260301"/>
                  <a:pt x="2035498" y="132191"/>
                  <a:pt x="1869531" y="71523"/>
                </a:cubicBezTo>
                <a:cubicBezTo>
                  <a:pt x="1763752" y="32866"/>
                  <a:pt x="1654460" y="20343"/>
                  <a:pt x="1542740" y="39671"/>
                </a:cubicBezTo>
                <a:cubicBezTo>
                  <a:pt x="1472870" y="58904"/>
                  <a:pt x="1387698" y="105164"/>
                  <a:pt x="1410509" y="94781"/>
                </a:cubicBezTo>
                <a:cubicBezTo>
                  <a:pt x="1334027" y="138229"/>
                  <a:pt x="1273231" y="186278"/>
                  <a:pt x="1220453" y="257521"/>
                </a:cubicBezTo>
                <a:cubicBezTo>
                  <a:pt x="1188793" y="300299"/>
                  <a:pt x="1170935" y="349243"/>
                  <a:pt x="1158060" y="399847"/>
                </a:cubicBezTo>
                <a:cubicBezTo>
                  <a:pt x="1137070" y="482464"/>
                  <a:pt x="1118253" y="565623"/>
                  <a:pt x="1098701" y="648559"/>
                </a:cubicBezTo>
                <a:cubicBezTo>
                  <a:pt x="1079213" y="731207"/>
                  <a:pt x="1065316" y="813600"/>
                  <a:pt x="1027554" y="890305"/>
                </a:cubicBezTo>
                <a:cubicBezTo>
                  <a:pt x="975863" y="995317"/>
                  <a:pt x="900435" y="1096846"/>
                  <a:pt x="782709" y="1142307"/>
                </a:cubicBezTo>
                <a:cubicBezTo>
                  <a:pt x="779610" y="1144320"/>
                  <a:pt x="776287" y="1146013"/>
                  <a:pt x="772709" y="1147131"/>
                </a:cubicBezTo>
                <a:cubicBezTo>
                  <a:pt x="795839" y="1129081"/>
                  <a:pt x="819800" y="1111989"/>
                  <a:pt x="842003" y="1092853"/>
                </a:cubicBezTo>
                <a:cubicBezTo>
                  <a:pt x="939251" y="1009086"/>
                  <a:pt x="1003849" y="904011"/>
                  <a:pt x="1036436" y="780534"/>
                </a:cubicBezTo>
                <a:cubicBezTo>
                  <a:pt x="1060141" y="690697"/>
                  <a:pt x="1078063" y="599328"/>
                  <a:pt x="1099213" y="508788"/>
                </a:cubicBezTo>
                <a:cubicBezTo>
                  <a:pt x="1110266" y="461442"/>
                  <a:pt x="1122534" y="414352"/>
                  <a:pt x="1134610" y="367229"/>
                </a:cubicBezTo>
                <a:cubicBezTo>
                  <a:pt x="1154641" y="288830"/>
                  <a:pt x="1197387" y="224328"/>
                  <a:pt x="1255851" y="169442"/>
                </a:cubicBezTo>
                <a:cubicBezTo>
                  <a:pt x="1323260" y="106186"/>
                  <a:pt x="1399391" y="56540"/>
                  <a:pt x="1486161" y="24368"/>
                </a:cubicBezTo>
                <a:cubicBezTo>
                  <a:pt x="1519083" y="12164"/>
                  <a:pt x="1552723" y="5312"/>
                  <a:pt x="1586807" y="2161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 w="319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50B7BD8-B243-4845-A529-87733D2B6322}"/>
              </a:ext>
            </a:extLst>
          </p:cNvPr>
          <p:cNvSpPr txBox="1"/>
          <p:nvPr/>
        </p:nvSpPr>
        <p:spPr>
          <a:xfrm>
            <a:off x="7682441" y="1583560"/>
            <a:ext cx="3683604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AA4919A-9293-4211-9B58-FED67C394AA2}"/>
              </a:ext>
            </a:extLst>
          </p:cNvPr>
          <p:cNvSpPr txBox="1"/>
          <p:nvPr/>
        </p:nvSpPr>
        <p:spPr>
          <a:xfrm>
            <a:off x="646765" y="4917721"/>
            <a:ext cx="838293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I hope and I believe that this Template will your Time, Money and Reputation. You can simply impress your audience and add a unique zing and appeal to your Presentations.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817203C-3231-45F4-8B4C-7A27D53B6030}"/>
              </a:ext>
            </a:extLst>
          </p:cNvPr>
          <p:cNvSpPr txBox="1"/>
          <p:nvPr/>
        </p:nvSpPr>
        <p:spPr>
          <a:xfrm>
            <a:off x="646765" y="4342578"/>
            <a:ext cx="83829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A23ADB5-6001-4879-8F06-C634D88C9D7C}"/>
              </a:ext>
            </a:extLst>
          </p:cNvPr>
          <p:cNvSpPr txBox="1"/>
          <p:nvPr/>
        </p:nvSpPr>
        <p:spPr>
          <a:xfrm>
            <a:off x="6634791" y="378676"/>
            <a:ext cx="515270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 IPSUM DOL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 SIT AMET,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CU USU AGAM INTE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GRE IMPEDIT.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19886F86-3D32-4FD3-98B6-8C0980BC0CA5}"/>
              </a:ext>
            </a:extLst>
          </p:cNvPr>
          <p:cNvGrpSpPr/>
          <p:nvPr/>
        </p:nvGrpSpPr>
        <p:grpSpPr>
          <a:xfrm>
            <a:off x="467387" y="672858"/>
            <a:ext cx="2984730" cy="6185142"/>
            <a:chOff x="467387" y="1639222"/>
            <a:chExt cx="2518397" cy="5218778"/>
          </a:xfrm>
        </p:grpSpPr>
        <p:sp>
          <p:nvSpPr>
            <p:cNvPr id="4" name="Freeform: Shape 15">
              <a:extLst>
                <a:ext uri="{FF2B5EF4-FFF2-40B4-BE49-F238E27FC236}">
                  <a16:creationId xmlns:a16="http://schemas.microsoft.com/office/drawing/2014/main" id="{9FBBCEFC-70B0-4AB0-92C0-83EB0C47D60D}"/>
                </a:ext>
              </a:extLst>
            </p:cNvPr>
            <p:cNvSpPr/>
            <p:nvPr/>
          </p:nvSpPr>
          <p:spPr>
            <a:xfrm flipH="1">
              <a:off x="467387" y="1639222"/>
              <a:ext cx="2505495" cy="5218778"/>
            </a:xfrm>
            <a:custGeom>
              <a:avLst/>
              <a:gdLst>
                <a:gd name="connsiteX0" fmla="*/ 1862902 w 1867973"/>
                <a:gd name="connsiteY0" fmla="*/ 2348754 h 3890863"/>
                <a:gd name="connsiteX1" fmla="*/ 1759765 w 1867973"/>
                <a:gd name="connsiteY1" fmla="*/ 2057991 h 3890863"/>
                <a:gd name="connsiteX2" fmla="*/ 1592310 w 1867973"/>
                <a:gd name="connsiteY2" fmla="*/ 1616899 h 3890863"/>
                <a:gd name="connsiteX3" fmla="*/ 1485367 w 1867973"/>
                <a:gd name="connsiteY3" fmla="*/ 1416333 h 3890863"/>
                <a:gd name="connsiteX4" fmla="*/ 1414579 w 1867973"/>
                <a:gd name="connsiteY4" fmla="*/ 1276660 h 3890863"/>
                <a:gd name="connsiteX5" fmla="*/ 1337321 w 1867973"/>
                <a:gd name="connsiteY5" fmla="*/ 1179993 h 3890863"/>
                <a:gd name="connsiteX6" fmla="*/ 1198409 w 1867973"/>
                <a:gd name="connsiteY6" fmla="*/ 1108824 h 3890863"/>
                <a:gd name="connsiteX7" fmla="*/ 1105167 w 1867973"/>
                <a:gd name="connsiteY7" fmla="*/ 997695 h 3890863"/>
                <a:gd name="connsiteX8" fmla="*/ 1105167 w 1867973"/>
                <a:gd name="connsiteY8" fmla="*/ 854978 h 3890863"/>
                <a:gd name="connsiteX9" fmla="*/ 1138658 w 1867973"/>
                <a:gd name="connsiteY9" fmla="*/ 820345 h 3890863"/>
                <a:gd name="connsiteX10" fmla="*/ 1151598 w 1867973"/>
                <a:gd name="connsiteY10" fmla="*/ 818061 h 3890863"/>
                <a:gd name="connsiteX11" fmla="*/ 1218580 w 1867973"/>
                <a:gd name="connsiteY11" fmla="*/ 763258 h 3890863"/>
                <a:gd name="connsiteX12" fmla="*/ 1249407 w 1867973"/>
                <a:gd name="connsiteY12" fmla="*/ 578296 h 3890863"/>
                <a:gd name="connsiteX13" fmla="*/ 1291652 w 1867973"/>
                <a:gd name="connsiteY13" fmla="*/ 531104 h 3890863"/>
                <a:gd name="connsiteX14" fmla="*/ 1325904 w 1867973"/>
                <a:gd name="connsiteY14" fmla="*/ 520448 h 3890863"/>
                <a:gd name="connsiteX15" fmla="*/ 1395930 w 1867973"/>
                <a:gd name="connsiteY15" fmla="*/ 468309 h 3890863"/>
                <a:gd name="connsiteX16" fmla="*/ 1439697 w 1867973"/>
                <a:gd name="connsiteY16" fmla="*/ 333583 h 3890863"/>
                <a:gd name="connsiteX17" fmla="*/ 1414579 w 1867973"/>
                <a:gd name="connsiteY17" fmla="*/ 155091 h 3890863"/>
                <a:gd name="connsiteX18" fmla="*/ 1395550 w 1867973"/>
                <a:gd name="connsiteY18" fmla="*/ 83162 h 3890863"/>
                <a:gd name="connsiteX19" fmla="*/ 1288987 w 1867973"/>
                <a:gd name="connsiteY19" fmla="*/ 7807 h 3890863"/>
                <a:gd name="connsiteX20" fmla="*/ 1124577 w 1867973"/>
                <a:gd name="connsiteY20" fmla="*/ 32925 h 3890863"/>
                <a:gd name="connsiteX21" fmla="*/ 1081571 w 1867973"/>
                <a:gd name="connsiteY21" fmla="*/ 110944 h 3890863"/>
                <a:gd name="connsiteX22" fmla="*/ 1080810 w 1867973"/>
                <a:gd name="connsiteY22" fmla="*/ 165367 h 3890863"/>
                <a:gd name="connsiteX23" fmla="*/ 1064826 w 1867973"/>
                <a:gd name="connsiteY23" fmla="*/ 172979 h 3890863"/>
                <a:gd name="connsiteX24" fmla="*/ 1003933 w 1867973"/>
                <a:gd name="connsiteY24" fmla="*/ 137965 h 3890863"/>
                <a:gd name="connsiteX25" fmla="*/ 896610 w 1867973"/>
                <a:gd name="connsiteY25" fmla="*/ 111325 h 3890863"/>
                <a:gd name="connsiteX26" fmla="*/ 796898 w 1867973"/>
                <a:gd name="connsiteY26" fmla="*/ 125406 h 3890863"/>
                <a:gd name="connsiteX27" fmla="*/ 661031 w 1867973"/>
                <a:gd name="connsiteY27" fmla="*/ 159658 h 3890863"/>
                <a:gd name="connsiteX28" fmla="*/ 566647 w 1867973"/>
                <a:gd name="connsiteY28" fmla="*/ 223215 h 3890863"/>
                <a:gd name="connsiteX29" fmla="*/ 552565 w 1867973"/>
                <a:gd name="connsiteY29" fmla="*/ 227021 h 3890863"/>
                <a:gd name="connsiteX30" fmla="*/ 532775 w 1867973"/>
                <a:gd name="connsiteY30" fmla="*/ 238438 h 3890863"/>
                <a:gd name="connsiteX31" fmla="*/ 516791 w 1867973"/>
                <a:gd name="connsiteY31" fmla="*/ 304279 h 3890863"/>
                <a:gd name="connsiteX32" fmla="*/ 512224 w 1867973"/>
                <a:gd name="connsiteY32" fmla="*/ 313793 h 3890863"/>
                <a:gd name="connsiteX33" fmla="*/ 463510 w 1867973"/>
                <a:gd name="connsiteY33" fmla="*/ 381917 h 3890863"/>
                <a:gd name="connsiteX34" fmla="*/ 445242 w 1867973"/>
                <a:gd name="connsiteY34" fmla="*/ 584766 h 3890863"/>
                <a:gd name="connsiteX35" fmla="*/ 418982 w 1867973"/>
                <a:gd name="connsiteY35" fmla="*/ 681814 h 3890863"/>
                <a:gd name="connsiteX36" fmla="*/ 382066 w 1867973"/>
                <a:gd name="connsiteY36" fmla="*/ 731289 h 3890863"/>
                <a:gd name="connsiteX37" fmla="*/ 391961 w 1867973"/>
                <a:gd name="connsiteY37" fmla="*/ 771250 h 3890863"/>
                <a:gd name="connsiteX38" fmla="*/ 414034 w 1867973"/>
                <a:gd name="connsiteY38" fmla="*/ 783429 h 3890863"/>
                <a:gd name="connsiteX39" fmla="*/ 427735 w 1867973"/>
                <a:gd name="connsiteY39" fmla="*/ 818442 h 3890863"/>
                <a:gd name="connsiteX40" fmla="*/ 419743 w 1867973"/>
                <a:gd name="connsiteY40" fmla="*/ 833285 h 3890863"/>
                <a:gd name="connsiteX41" fmla="*/ 427735 w 1867973"/>
                <a:gd name="connsiteY41" fmla="*/ 867156 h 3890863"/>
                <a:gd name="connsiteX42" fmla="*/ 463129 w 1867973"/>
                <a:gd name="connsiteY42" fmla="*/ 880096 h 3890863"/>
                <a:gd name="connsiteX43" fmla="*/ 482158 w 1867973"/>
                <a:gd name="connsiteY43" fmla="*/ 897222 h 3890863"/>
                <a:gd name="connsiteX44" fmla="*/ 460085 w 1867973"/>
                <a:gd name="connsiteY44" fmla="*/ 912065 h 3890863"/>
                <a:gd name="connsiteX45" fmla="*/ 432302 w 1867973"/>
                <a:gd name="connsiteY45" fmla="*/ 949742 h 3890863"/>
                <a:gd name="connsiteX46" fmla="*/ 447525 w 1867973"/>
                <a:gd name="connsiteY46" fmla="*/ 966107 h 3890863"/>
                <a:gd name="connsiteX47" fmla="*/ 470741 w 1867973"/>
                <a:gd name="connsiteY47" fmla="*/ 994270 h 3890863"/>
                <a:gd name="connsiteX48" fmla="*/ 500807 w 1867973"/>
                <a:gd name="connsiteY48" fmla="*/ 1052879 h 3890863"/>
                <a:gd name="connsiteX49" fmla="*/ 510321 w 1867973"/>
                <a:gd name="connsiteY49" fmla="*/ 1060491 h 3890863"/>
                <a:gd name="connsiteX50" fmla="*/ 573117 w 1867973"/>
                <a:gd name="connsiteY50" fmla="*/ 1082945 h 3890863"/>
                <a:gd name="connsiteX51" fmla="*/ 676634 w 1867973"/>
                <a:gd name="connsiteY51" fmla="*/ 1071528 h 3890863"/>
                <a:gd name="connsiteX52" fmla="*/ 716215 w 1867973"/>
                <a:gd name="connsiteY52" fmla="*/ 1091318 h 3890863"/>
                <a:gd name="connsiteX53" fmla="*/ 768735 w 1867973"/>
                <a:gd name="connsiteY53" fmla="*/ 1243169 h 3890863"/>
                <a:gd name="connsiteX54" fmla="*/ 735244 w 1867973"/>
                <a:gd name="connsiteY54" fmla="*/ 1295689 h 3890863"/>
                <a:gd name="connsiteX55" fmla="*/ 676254 w 1867973"/>
                <a:gd name="connsiteY55" fmla="*/ 1341359 h 3890863"/>
                <a:gd name="connsiteX56" fmla="*/ 640479 w 1867973"/>
                <a:gd name="connsiteY56" fmla="*/ 1416714 h 3890863"/>
                <a:gd name="connsiteX57" fmla="*/ 602802 w 1867973"/>
                <a:gd name="connsiteY57" fmla="*/ 1477226 h 3890863"/>
                <a:gd name="connsiteX58" fmla="*/ 468077 w 1867973"/>
                <a:gd name="connsiteY58" fmla="*/ 1608145 h 3890863"/>
                <a:gd name="connsiteX59" fmla="*/ 279309 w 1867973"/>
                <a:gd name="connsiteY59" fmla="*/ 1777503 h 3890863"/>
                <a:gd name="connsiteX60" fmla="*/ 261802 w 1867973"/>
                <a:gd name="connsiteY60" fmla="*/ 1794249 h 3890863"/>
                <a:gd name="connsiteX61" fmla="*/ 257235 w 1867973"/>
                <a:gd name="connsiteY61" fmla="*/ 1798055 h 3890863"/>
                <a:gd name="connsiteX62" fmla="*/ 131264 w 1867973"/>
                <a:gd name="connsiteY62" fmla="*/ 1976166 h 3890863"/>
                <a:gd name="connsiteX63" fmla="*/ 122891 w 1867973"/>
                <a:gd name="connsiteY63" fmla="*/ 2014985 h 3890863"/>
                <a:gd name="connsiteX64" fmla="*/ 139256 w 1867973"/>
                <a:gd name="connsiteY64" fmla="*/ 2110130 h 3890863"/>
                <a:gd name="connsiteX65" fmla="*/ 210044 w 1867973"/>
                <a:gd name="connsiteY65" fmla="*/ 2193477 h 3890863"/>
                <a:gd name="connsiteX66" fmla="*/ 232878 w 1867973"/>
                <a:gd name="connsiteY66" fmla="*/ 2207178 h 3890863"/>
                <a:gd name="connsiteX67" fmla="*/ 240871 w 1867973"/>
                <a:gd name="connsiteY67" fmla="*/ 2241430 h 3890863"/>
                <a:gd name="connsiteX68" fmla="*/ 220319 w 1867973"/>
                <a:gd name="connsiteY68" fmla="*/ 2274160 h 3890863"/>
                <a:gd name="connsiteX69" fmla="*/ 138875 w 1867973"/>
                <a:gd name="connsiteY69" fmla="*/ 2381484 h 3890863"/>
                <a:gd name="connsiteX70" fmla="*/ 26223 w 1867973"/>
                <a:gd name="connsiteY70" fmla="*/ 2637994 h 3890863"/>
                <a:gd name="connsiteX71" fmla="*/ 344 w 1867973"/>
                <a:gd name="connsiteY71" fmla="*/ 2823337 h 3890863"/>
                <a:gd name="connsiteX72" fmla="*/ 40686 w 1867973"/>
                <a:gd name="connsiteY72" fmla="*/ 3026947 h 3890863"/>
                <a:gd name="connsiteX73" fmla="*/ 245057 w 1867973"/>
                <a:gd name="connsiteY73" fmla="*/ 3333314 h 3890863"/>
                <a:gd name="connsiteX74" fmla="*/ 425071 w 1867973"/>
                <a:gd name="connsiteY74" fmla="*/ 3453577 h 3890863"/>
                <a:gd name="connsiteX75" fmla="*/ 474927 w 1867973"/>
                <a:gd name="connsiteY75" fmla="*/ 3539969 h 3890863"/>
                <a:gd name="connsiteX76" fmla="*/ 469218 w 1867973"/>
                <a:gd name="connsiteY76" fmla="*/ 3624457 h 3890863"/>
                <a:gd name="connsiteX77" fmla="*/ 499284 w 1867973"/>
                <a:gd name="connsiteY77" fmla="*/ 3890863 h 3890863"/>
                <a:gd name="connsiteX78" fmla="*/ 1210969 w 1867973"/>
                <a:gd name="connsiteY78" fmla="*/ 3890863 h 3890863"/>
                <a:gd name="connsiteX79" fmla="*/ 1230759 w 1867973"/>
                <a:gd name="connsiteY79" fmla="*/ 3848238 h 3890863"/>
                <a:gd name="connsiteX80" fmla="*/ 1301166 w 1867973"/>
                <a:gd name="connsiteY80" fmla="*/ 3690678 h 3890863"/>
                <a:gd name="connsiteX81" fmla="*/ 1343410 w 1867973"/>
                <a:gd name="connsiteY81" fmla="*/ 3611518 h 3890863"/>
                <a:gd name="connsiteX82" fmla="*/ 1390222 w 1867973"/>
                <a:gd name="connsiteY82" fmla="*/ 3483643 h 3890863"/>
                <a:gd name="connsiteX83" fmla="*/ 1377282 w 1867973"/>
                <a:gd name="connsiteY83" fmla="*/ 3205820 h 3890863"/>
                <a:gd name="connsiteX84" fmla="*/ 1383371 w 1867973"/>
                <a:gd name="connsiteY84" fmla="*/ 3157105 h 3890863"/>
                <a:gd name="connsiteX85" fmla="*/ 1410773 w 1867973"/>
                <a:gd name="connsiteY85" fmla="*/ 3111436 h 3890863"/>
                <a:gd name="connsiteX86" fmla="*/ 1728557 w 1867973"/>
                <a:gd name="connsiteY86" fmla="*/ 2622391 h 3890863"/>
                <a:gd name="connsiteX87" fmla="*/ 1783741 w 1867973"/>
                <a:gd name="connsiteY87" fmla="*/ 2523059 h 3890863"/>
                <a:gd name="connsiteX88" fmla="*/ 1834739 w 1867973"/>
                <a:gd name="connsiteY88" fmla="*/ 2449607 h 3890863"/>
                <a:gd name="connsiteX89" fmla="*/ 1862902 w 1867973"/>
                <a:gd name="connsiteY89" fmla="*/ 2348754 h 3890863"/>
                <a:gd name="connsiteX90" fmla="*/ 1520761 w 1867973"/>
                <a:gd name="connsiteY90" fmla="*/ 2413833 h 3890863"/>
                <a:gd name="connsiteX91" fmla="*/ 1439697 w 1867973"/>
                <a:gd name="connsiteY91" fmla="*/ 2606787 h 3890863"/>
                <a:gd name="connsiteX92" fmla="*/ 1331993 w 1867973"/>
                <a:gd name="connsiteY92" fmla="*/ 2837038 h 3890863"/>
                <a:gd name="connsiteX93" fmla="*/ 1261205 w 1867973"/>
                <a:gd name="connsiteY93" fmla="*/ 2962629 h 3890863"/>
                <a:gd name="connsiteX94" fmla="*/ 1252452 w 1867973"/>
                <a:gd name="connsiteY94" fmla="*/ 2965674 h 3890863"/>
                <a:gd name="connsiteX95" fmla="*/ 1177858 w 1867973"/>
                <a:gd name="connsiteY95" fmla="*/ 2841224 h 3890863"/>
                <a:gd name="connsiteX96" fmla="*/ 1157687 w 1867973"/>
                <a:gd name="connsiteY96" fmla="*/ 2707260 h 3890863"/>
                <a:gd name="connsiteX97" fmla="*/ 1141703 w 1867973"/>
                <a:gd name="connsiteY97" fmla="*/ 2545514 h 3890863"/>
                <a:gd name="connsiteX98" fmla="*/ 1139420 w 1867973"/>
                <a:gd name="connsiteY98" fmla="*/ 2506694 h 3890863"/>
                <a:gd name="connsiteX99" fmla="*/ 1171388 w 1867973"/>
                <a:gd name="connsiteY99" fmla="*/ 2371208 h 3890863"/>
                <a:gd name="connsiteX100" fmla="*/ 1289368 w 1867973"/>
                <a:gd name="connsiteY100" fmla="*/ 2115078 h 3890863"/>
                <a:gd name="connsiteX101" fmla="*/ 1325142 w 1867973"/>
                <a:gd name="connsiteY101" fmla="*/ 2000904 h 3890863"/>
                <a:gd name="connsiteX102" fmla="*/ 1337702 w 1867973"/>
                <a:gd name="connsiteY102" fmla="*/ 1969696 h 3890863"/>
                <a:gd name="connsiteX103" fmla="*/ 1357111 w 1867973"/>
                <a:gd name="connsiteY103" fmla="*/ 1968554 h 3890863"/>
                <a:gd name="connsiteX104" fmla="*/ 1397833 w 1867973"/>
                <a:gd name="connsiteY104" fmla="*/ 2034395 h 3890863"/>
                <a:gd name="connsiteX105" fmla="*/ 1519999 w 1867973"/>
                <a:gd name="connsiteY105" fmla="*/ 2293570 h 3890863"/>
                <a:gd name="connsiteX106" fmla="*/ 1520761 w 1867973"/>
                <a:gd name="connsiteY106" fmla="*/ 2413833 h 389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1867973" h="3890863">
                  <a:moveTo>
                    <a:pt x="1862902" y="2348754"/>
                  </a:moveTo>
                  <a:cubicBezTo>
                    <a:pt x="1830933" y="2250945"/>
                    <a:pt x="1795159" y="2154277"/>
                    <a:pt x="1759765" y="2057991"/>
                  </a:cubicBezTo>
                  <a:cubicBezTo>
                    <a:pt x="1705342" y="1910326"/>
                    <a:pt x="1653583" y="1761519"/>
                    <a:pt x="1592310" y="1616899"/>
                  </a:cubicBezTo>
                  <a:cubicBezTo>
                    <a:pt x="1562624" y="1546872"/>
                    <a:pt x="1531417" y="1477606"/>
                    <a:pt x="1485367" y="1416333"/>
                  </a:cubicBezTo>
                  <a:cubicBezTo>
                    <a:pt x="1453779" y="1373708"/>
                    <a:pt x="1429041" y="1328039"/>
                    <a:pt x="1414579" y="1276660"/>
                  </a:cubicBezTo>
                  <a:cubicBezTo>
                    <a:pt x="1402400" y="1234035"/>
                    <a:pt x="1377282" y="1199783"/>
                    <a:pt x="1337321" y="1179993"/>
                  </a:cubicBezTo>
                  <a:cubicBezTo>
                    <a:pt x="1290890" y="1156778"/>
                    <a:pt x="1246743" y="1128234"/>
                    <a:pt x="1198409" y="1108824"/>
                  </a:cubicBezTo>
                  <a:cubicBezTo>
                    <a:pt x="1147792" y="1088273"/>
                    <a:pt x="1113540" y="1054021"/>
                    <a:pt x="1105167" y="997695"/>
                  </a:cubicBezTo>
                  <a:cubicBezTo>
                    <a:pt x="1097936" y="950123"/>
                    <a:pt x="1100600" y="902550"/>
                    <a:pt x="1105167" y="854978"/>
                  </a:cubicBezTo>
                  <a:cubicBezTo>
                    <a:pt x="1107070" y="836329"/>
                    <a:pt x="1118107" y="823009"/>
                    <a:pt x="1138658" y="820345"/>
                  </a:cubicBezTo>
                  <a:cubicBezTo>
                    <a:pt x="1143225" y="819964"/>
                    <a:pt x="1147412" y="818442"/>
                    <a:pt x="1151598" y="818061"/>
                  </a:cubicBezTo>
                  <a:cubicBezTo>
                    <a:pt x="1185850" y="814256"/>
                    <a:pt x="1210588" y="800935"/>
                    <a:pt x="1218580" y="763258"/>
                  </a:cubicBezTo>
                  <a:cubicBezTo>
                    <a:pt x="1231900" y="701985"/>
                    <a:pt x="1241415" y="640331"/>
                    <a:pt x="1249407" y="578296"/>
                  </a:cubicBezTo>
                  <a:cubicBezTo>
                    <a:pt x="1253213" y="548611"/>
                    <a:pt x="1261966" y="536813"/>
                    <a:pt x="1291652" y="531104"/>
                  </a:cubicBezTo>
                  <a:cubicBezTo>
                    <a:pt x="1303450" y="528821"/>
                    <a:pt x="1315248" y="526918"/>
                    <a:pt x="1325904" y="520448"/>
                  </a:cubicBezTo>
                  <a:cubicBezTo>
                    <a:pt x="1350641" y="505225"/>
                    <a:pt x="1374618" y="488479"/>
                    <a:pt x="1395930" y="468309"/>
                  </a:cubicBezTo>
                  <a:cubicBezTo>
                    <a:pt x="1434750" y="431392"/>
                    <a:pt x="1453017" y="387626"/>
                    <a:pt x="1439697" y="333583"/>
                  </a:cubicBezTo>
                  <a:cubicBezTo>
                    <a:pt x="1425235" y="274974"/>
                    <a:pt x="1420287" y="214842"/>
                    <a:pt x="1414579" y="155091"/>
                  </a:cubicBezTo>
                  <a:cubicBezTo>
                    <a:pt x="1412295" y="130354"/>
                    <a:pt x="1408109" y="105616"/>
                    <a:pt x="1395550" y="83162"/>
                  </a:cubicBezTo>
                  <a:cubicBezTo>
                    <a:pt x="1372334" y="39776"/>
                    <a:pt x="1334276" y="18844"/>
                    <a:pt x="1288987" y="7807"/>
                  </a:cubicBezTo>
                  <a:cubicBezTo>
                    <a:pt x="1230759" y="-6274"/>
                    <a:pt x="1175194" y="-3230"/>
                    <a:pt x="1124577" y="32925"/>
                  </a:cubicBezTo>
                  <a:cubicBezTo>
                    <a:pt x="1097556" y="52335"/>
                    <a:pt x="1080810" y="76311"/>
                    <a:pt x="1081571" y="110944"/>
                  </a:cubicBezTo>
                  <a:cubicBezTo>
                    <a:pt x="1081952" y="129212"/>
                    <a:pt x="1084997" y="147480"/>
                    <a:pt x="1080810" y="165367"/>
                  </a:cubicBezTo>
                  <a:cubicBezTo>
                    <a:pt x="1077766" y="179448"/>
                    <a:pt x="1077005" y="179829"/>
                    <a:pt x="1064826" y="172979"/>
                  </a:cubicBezTo>
                  <a:cubicBezTo>
                    <a:pt x="1044275" y="161561"/>
                    <a:pt x="1024104" y="149763"/>
                    <a:pt x="1003933" y="137965"/>
                  </a:cubicBezTo>
                  <a:cubicBezTo>
                    <a:pt x="970823" y="118556"/>
                    <a:pt x="935429" y="107138"/>
                    <a:pt x="896610" y="111325"/>
                  </a:cubicBezTo>
                  <a:cubicBezTo>
                    <a:pt x="863119" y="114750"/>
                    <a:pt x="830008" y="118556"/>
                    <a:pt x="796898" y="125406"/>
                  </a:cubicBezTo>
                  <a:cubicBezTo>
                    <a:pt x="751228" y="134921"/>
                    <a:pt x="704417" y="142152"/>
                    <a:pt x="661031" y="159658"/>
                  </a:cubicBezTo>
                  <a:cubicBezTo>
                    <a:pt x="625256" y="174120"/>
                    <a:pt x="587579" y="186299"/>
                    <a:pt x="566647" y="223215"/>
                  </a:cubicBezTo>
                  <a:cubicBezTo>
                    <a:pt x="563602" y="228543"/>
                    <a:pt x="557894" y="228924"/>
                    <a:pt x="552565" y="227021"/>
                  </a:cubicBezTo>
                  <a:cubicBezTo>
                    <a:pt x="540767" y="222073"/>
                    <a:pt x="535439" y="227021"/>
                    <a:pt x="532775" y="238438"/>
                  </a:cubicBezTo>
                  <a:cubicBezTo>
                    <a:pt x="527828" y="260512"/>
                    <a:pt x="522119" y="282205"/>
                    <a:pt x="516791" y="304279"/>
                  </a:cubicBezTo>
                  <a:cubicBezTo>
                    <a:pt x="516030" y="307704"/>
                    <a:pt x="515649" y="311510"/>
                    <a:pt x="512224" y="313793"/>
                  </a:cubicBezTo>
                  <a:cubicBezTo>
                    <a:pt x="489389" y="331680"/>
                    <a:pt x="473785" y="356038"/>
                    <a:pt x="463510" y="381917"/>
                  </a:cubicBezTo>
                  <a:cubicBezTo>
                    <a:pt x="437630" y="447377"/>
                    <a:pt x="427355" y="515500"/>
                    <a:pt x="445242" y="584766"/>
                  </a:cubicBezTo>
                  <a:cubicBezTo>
                    <a:pt x="455137" y="623205"/>
                    <a:pt x="450570" y="654412"/>
                    <a:pt x="418982" y="681814"/>
                  </a:cubicBezTo>
                  <a:cubicBezTo>
                    <a:pt x="403759" y="695134"/>
                    <a:pt x="393102" y="713783"/>
                    <a:pt x="382066" y="731289"/>
                  </a:cubicBezTo>
                  <a:cubicBezTo>
                    <a:pt x="371790" y="748035"/>
                    <a:pt x="375596" y="760594"/>
                    <a:pt x="391961" y="771250"/>
                  </a:cubicBezTo>
                  <a:cubicBezTo>
                    <a:pt x="399192" y="775817"/>
                    <a:pt x="406803" y="779623"/>
                    <a:pt x="414034" y="783429"/>
                  </a:cubicBezTo>
                  <a:cubicBezTo>
                    <a:pt x="433444" y="793324"/>
                    <a:pt x="435727" y="798652"/>
                    <a:pt x="427735" y="818442"/>
                  </a:cubicBezTo>
                  <a:cubicBezTo>
                    <a:pt x="425452" y="823770"/>
                    <a:pt x="423168" y="828718"/>
                    <a:pt x="419743" y="833285"/>
                  </a:cubicBezTo>
                  <a:cubicBezTo>
                    <a:pt x="410609" y="845463"/>
                    <a:pt x="413654" y="861067"/>
                    <a:pt x="427735" y="867156"/>
                  </a:cubicBezTo>
                  <a:cubicBezTo>
                    <a:pt x="439153" y="872104"/>
                    <a:pt x="451331" y="875529"/>
                    <a:pt x="463129" y="880096"/>
                  </a:cubicBezTo>
                  <a:cubicBezTo>
                    <a:pt x="471502" y="883141"/>
                    <a:pt x="483300" y="885044"/>
                    <a:pt x="482158" y="897222"/>
                  </a:cubicBezTo>
                  <a:cubicBezTo>
                    <a:pt x="481016" y="909401"/>
                    <a:pt x="469218" y="910162"/>
                    <a:pt x="460085" y="912065"/>
                  </a:cubicBezTo>
                  <a:cubicBezTo>
                    <a:pt x="439533" y="916251"/>
                    <a:pt x="430019" y="929191"/>
                    <a:pt x="432302" y="949742"/>
                  </a:cubicBezTo>
                  <a:cubicBezTo>
                    <a:pt x="433444" y="959257"/>
                    <a:pt x="438391" y="964204"/>
                    <a:pt x="447525" y="966107"/>
                  </a:cubicBezTo>
                  <a:cubicBezTo>
                    <a:pt x="469980" y="970674"/>
                    <a:pt x="470360" y="970674"/>
                    <a:pt x="470741" y="994270"/>
                  </a:cubicBezTo>
                  <a:cubicBezTo>
                    <a:pt x="471121" y="1019008"/>
                    <a:pt x="479494" y="1039178"/>
                    <a:pt x="500807" y="1052879"/>
                  </a:cubicBezTo>
                  <a:cubicBezTo>
                    <a:pt x="504232" y="1055163"/>
                    <a:pt x="507276" y="1057827"/>
                    <a:pt x="510321" y="1060491"/>
                  </a:cubicBezTo>
                  <a:cubicBezTo>
                    <a:pt x="528208" y="1076856"/>
                    <a:pt x="548379" y="1085609"/>
                    <a:pt x="573117" y="1082945"/>
                  </a:cubicBezTo>
                  <a:cubicBezTo>
                    <a:pt x="607750" y="1078759"/>
                    <a:pt x="642382" y="1075714"/>
                    <a:pt x="676634" y="1071528"/>
                  </a:cubicBezTo>
                  <a:cubicBezTo>
                    <a:pt x="699089" y="1068483"/>
                    <a:pt x="706700" y="1071147"/>
                    <a:pt x="716215" y="1091318"/>
                  </a:cubicBezTo>
                  <a:cubicBezTo>
                    <a:pt x="739430" y="1140032"/>
                    <a:pt x="756176" y="1191030"/>
                    <a:pt x="768735" y="1243169"/>
                  </a:cubicBezTo>
                  <a:cubicBezTo>
                    <a:pt x="777488" y="1280466"/>
                    <a:pt x="773682" y="1287316"/>
                    <a:pt x="735244" y="1295689"/>
                  </a:cubicBezTo>
                  <a:cubicBezTo>
                    <a:pt x="707842" y="1301779"/>
                    <a:pt x="688432" y="1316621"/>
                    <a:pt x="676254" y="1341359"/>
                  </a:cubicBezTo>
                  <a:cubicBezTo>
                    <a:pt x="663695" y="1366096"/>
                    <a:pt x="651897" y="1391215"/>
                    <a:pt x="640479" y="1416714"/>
                  </a:cubicBezTo>
                  <a:cubicBezTo>
                    <a:pt x="630584" y="1438787"/>
                    <a:pt x="617645" y="1458577"/>
                    <a:pt x="602802" y="1477226"/>
                  </a:cubicBezTo>
                  <a:cubicBezTo>
                    <a:pt x="563602" y="1526701"/>
                    <a:pt x="514888" y="1566662"/>
                    <a:pt x="468077" y="1608145"/>
                  </a:cubicBezTo>
                  <a:cubicBezTo>
                    <a:pt x="404900" y="1664090"/>
                    <a:pt x="339821" y="1718513"/>
                    <a:pt x="279309" y="1777503"/>
                  </a:cubicBezTo>
                  <a:cubicBezTo>
                    <a:pt x="275884" y="1785496"/>
                    <a:pt x="270936" y="1791585"/>
                    <a:pt x="261802" y="1794249"/>
                  </a:cubicBezTo>
                  <a:cubicBezTo>
                    <a:pt x="260280" y="1795391"/>
                    <a:pt x="258758" y="1796532"/>
                    <a:pt x="257235" y="1798055"/>
                  </a:cubicBezTo>
                  <a:cubicBezTo>
                    <a:pt x="203574" y="1849433"/>
                    <a:pt x="164374" y="1910706"/>
                    <a:pt x="131264" y="1976166"/>
                  </a:cubicBezTo>
                  <a:cubicBezTo>
                    <a:pt x="125174" y="1988345"/>
                    <a:pt x="121749" y="2001284"/>
                    <a:pt x="122891" y="2014985"/>
                  </a:cubicBezTo>
                  <a:cubicBezTo>
                    <a:pt x="125555" y="2047334"/>
                    <a:pt x="130883" y="2078922"/>
                    <a:pt x="139256" y="2110130"/>
                  </a:cubicBezTo>
                  <a:cubicBezTo>
                    <a:pt x="149531" y="2149330"/>
                    <a:pt x="171986" y="2177873"/>
                    <a:pt x="210044" y="2193477"/>
                  </a:cubicBezTo>
                  <a:cubicBezTo>
                    <a:pt x="218416" y="2196902"/>
                    <a:pt x="226028" y="2201469"/>
                    <a:pt x="232878" y="2207178"/>
                  </a:cubicBezTo>
                  <a:cubicBezTo>
                    <a:pt x="245057" y="2216692"/>
                    <a:pt x="247340" y="2227349"/>
                    <a:pt x="240871" y="2241430"/>
                  </a:cubicBezTo>
                  <a:cubicBezTo>
                    <a:pt x="235542" y="2253228"/>
                    <a:pt x="227931" y="2263884"/>
                    <a:pt x="220319" y="2274160"/>
                  </a:cubicBezTo>
                  <a:cubicBezTo>
                    <a:pt x="193298" y="2309935"/>
                    <a:pt x="162471" y="2343045"/>
                    <a:pt x="138875" y="2381484"/>
                  </a:cubicBezTo>
                  <a:cubicBezTo>
                    <a:pt x="89400" y="2461405"/>
                    <a:pt x="54386" y="2548177"/>
                    <a:pt x="26223" y="2637994"/>
                  </a:cubicBezTo>
                  <a:cubicBezTo>
                    <a:pt x="7194" y="2698126"/>
                    <a:pt x="-1939" y="2760160"/>
                    <a:pt x="344" y="2823337"/>
                  </a:cubicBezTo>
                  <a:cubicBezTo>
                    <a:pt x="3008" y="2892983"/>
                    <a:pt x="18612" y="2960726"/>
                    <a:pt x="40686" y="3026947"/>
                  </a:cubicBezTo>
                  <a:cubicBezTo>
                    <a:pt x="81027" y="3147591"/>
                    <a:pt x="145726" y="3251108"/>
                    <a:pt x="245057" y="3333314"/>
                  </a:cubicBezTo>
                  <a:cubicBezTo>
                    <a:pt x="301383" y="3379744"/>
                    <a:pt x="362656" y="3417422"/>
                    <a:pt x="425071" y="3453577"/>
                  </a:cubicBezTo>
                  <a:cubicBezTo>
                    <a:pt x="457801" y="3472606"/>
                    <a:pt x="472644" y="3503433"/>
                    <a:pt x="474927" y="3539969"/>
                  </a:cubicBezTo>
                  <a:cubicBezTo>
                    <a:pt x="476830" y="3568131"/>
                    <a:pt x="472263" y="3596675"/>
                    <a:pt x="469218" y="3624457"/>
                  </a:cubicBezTo>
                  <a:cubicBezTo>
                    <a:pt x="460085" y="3715416"/>
                    <a:pt x="469599" y="3804091"/>
                    <a:pt x="499284" y="3890863"/>
                  </a:cubicBezTo>
                  <a:cubicBezTo>
                    <a:pt x="736386" y="3890863"/>
                    <a:pt x="973867" y="3890863"/>
                    <a:pt x="1210969" y="3890863"/>
                  </a:cubicBezTo>
                  <a:cubicBezTo>
                    <a:pt x="1218961" y="3877162"/>
                    <a:pt x="1225431" y="3863081"/>
                    <a:pt x="1230759" y="3848238"/>
                  </a:cubicBezTo>
                  <a:cubicBezTo>
                    <a:pt x="1249788" y="3793815"/>
                    <a:pt x="1269958" y="3739773"/>
                    <a:pt x="1301166" y="3690678"/>
                  </a:cubicBezTo>
                  <a:cubicBezTo>
                    <a:pt x="1317150" y="3665560"/>
                    <a:pt x="1330471" y="3638539"/>
                    <a:pt x="1343410" y="3611518"/>
                  </a:cubicBezTo>
                  <a:cubicBezTo>
                    <a:pt x="1363200" y="3570415"/>
                    <a:pt x="1382991" y="3528932"/>
                    <a:pt x="1390222" y="3483643"/>
                  </a:cubicBezTo>
                  <a:cubicBezTo>
                    <a:pt x="1405064" y="3390401"/>
                    <a:pt x="1398594" y="3297539"/>
                    <a:pt x="1377282" y="3205820"/>
                  </a:cubicBezTo>
                  <a:cubicBezTo>
                    <a:pt x="1373096" y="3188313"/>
                    <a:pt x="1373476" y="3172709"/>
                    <a:pt x="1383371" y="3157105"/>
                  </a:cubicBezTo>
                  <a:cubicBezTo>
                    <a:pt x="1392886" y="3142263"/>
                    <a:pt x="1401639" y="3126659"/>
                    <a:pt x="1410773" y="3111436"/>
                  </a:cubicBezTo>
                  <a:cubicBezTo>
                    <a:pt x="1513910" y="2946645"/>
                    <a:pt x="1622756" y="2785659"/>
                    <a:pt x="1728557" y="2622391"/>
                  </a:cubicBezTo>
                  <a:cubicBezTo>
                    <a:pt x="1749109" y="2590422"/>
                    <a:pt x="1772704" y="2560356"/>
                    <a:pt x="1783741" y="2523059"/>
                  </a:cubicBezTo>
                  <a:cubicBezTo>
                    <a:pt x="1792495" y="2492613"/>
                    <a:pt x="1810382" y="2469398"/>
                    <a:pt x="1834739" y="2449607"/>
                  </a:cubicBezTo>
                  <a:cubicBezTo>
                    <a:pt x="1865185" y="2424109"/>
                    <a:pt x="1875080" y="2386051"/>
                    <a:pt x="1862902" y="2348754"/>
                  </a:cubicBezTo>
                  <a:close/>
                  <a:moveTo>
                    <a:pt x="1520761" y="2413833"/>
                  </a:moveTo>
                  <a:cubicBezTo>
                    <a:pt x="1500209" y="2480815"/>
                    <a:pt x="1468621" y="2543230"/>
                    <a:pt x="1439697" y="2606787"/>
                  </a:cubicBezTo>
                  <a:cubicBezTo>
                    <a:pt x="1404684" y="2684044"/>
                    <a:pt x="1368529" y="2760541"/>
                    <a:pt x="1331993" y="2837038"/>
                  </a:cubicBezTo>
                  <a:cubicBezTo>
                    <a:pt x="1311061" y="2880424"/>
                    <a:pt x="1285943" y="2921526"/>
                    <a:pt x="1261205" y="2962629"/>
                  </a:cubicBezTo>
                  <a:cubicBezTo>
                    <a:pt x="1258922" y="2966054"/>
                    <a:pt x="1257019" y="2971002"/>
                    <a:pt x="1252452" y="2965674"/>
                  </a:cubicBezTo>
                  <a:cubicBezTo>
                    <a:pt x="1221625" y="2927616"/>
                    <a:pt x="1189276" y="2890319"/>
                    <a:pt x="1177858" y="2841224"/>
                  </a:cubicBezTo>
                  <a:cubicBezTo>
                    <a:pt x="1167582" y="2797077"/>
                    <a:pt x="1163016" y="2752168"/>
                    <a:pt x="1157687" y="2707260"/>
                  </a:cubicBezTo>
                  <a:cubicBezTo>
                    <a:pt x="1151218" y="2653598"/>
                    <a:pt x="1145889" y="2599556"/>
                    <a:pt x="1141703" y="2545514"/>
                  </a:cubicBezTo>
                  <a:cubicBezTo>
                    <a:pt x="1140561" y="2532574"/>
                    <a:pt x="1140181" y="2519634"/>
                    <a:pt x="1139420" y="2506694"/>
                  </a:cubicBezTo>
                  <a:cubicBezTo>
                    <a:pt x="1137517" y="2458741"/>
                    <a:pt x="1151218" y="2414214"/>
                    <a:pt x="1171388" y="2371208"/>
                  </a:cubicBezTo>
                  <a:cubicBezTo>
                    <a:pt x="1210969" y="2285958"/>
                    <a:pt x="1249788" y="2200328"/>
                    <a:pt x="1289368" y="2115078"/>
                  </a:cubicBezTo>
                  <a:cubicBezTo>
                    <a:pt x="1306113" y="2078542"/>
                    <a:pt x="1314106" y="2039342"/>
                    <a:pt x="1325142" y="2000904"/>
                  </a:cubicBezTo>
                  <a:cubicBezTo>
                    <a:pt x="1328187" y="1989867"/>
                    <a:pt x="1331612" y="1979211"/>
                    <a:pt x="1337702" y="1969696"/>
                  </a:cubicBezTo>
                  <a:cubicBezTo>
                    <a:pt x="1344552" y="1959040"/>
                    <a:pt x="1349119" y="1959040"/>
                    <a:pt x="1357111" y="1968554"/>
                  </a:cubicBezTo>
                  <a:cubicBezTo>
                    <a:pt x="1373476" y="1988725"/>
                    <a:pt x="1385655" y="2011560"/>
                    <a:pt x="1397833" y="2034395"/>
                  </a:cubicBezTo>
                  <a:cubicBezTo>
                    <a:pt x="1443122" y="2118883"/>
                    <a:pt x="1483844" y="2205275"/>
                    <a:pt x="1519999" y="2293570"/>
                  </a:cubicBezTo>
                  <a:cubicBezTo>
                    <a:pt x="1537126" y="2334292"/>
                    <a:pt x="1533320" y="2373491"/>
                    <a:pt x="1520761" y="24138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8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C710F836-46DA-4D07-AC26-005C330E16F0}"/>
                </a:ext>
              </a:extLst>
            </p:cNvPr>
            <p:cNvGrpSpPr/>
            <p:nvPr/>
          </p:nvGrpSpPr>
          <p:grpSpPr>
            <a:xfrm rot="21006217">
              <a:off x="1516512" y="4767733"/>
              <a:ext cx="1469272" cy="1345735"/>
              <a:chOff x="10635858" y="4618398"/>
              <a:chExt cx="1463915" cy="1592611"/>
            </a:xfrm>
          </p:grpSpPr>
          <p:grpSp>
            <p:nvGrpSpPr>
              <p:cNvPr id="13" name="그룹 12">
                <a:extLst>
                  <a:ext uri="{FF2B5EF4-FFF2-40B4-BE49-F238E27FC236}">
                    <a16:creationId xmlns:a16="http://schemas.microsoft.com/office/drawing/2014/main" id="{2D4EB0B6-B4D4-4A42-A295-3D5A63AEB5AB}"/>
                  </a:ext>
                </a:extLst>
              </p:cNvPr>
              <p:cNvGrpSpPr/>
              <p:nvPr/>
            </p:nvGrpSpPr>
            <p:grpSpPr>
              <a:xfrm rot="9760922" flipV="1">
                <a:off x="10635858" y="4618398"/>
                <a:ext cx="1463915" cy="1592611"/>
                <a:chOff x="10809485" y="4724721"/>
                <a:chExt cx="1195842" cy="1300971"/>
              </a:xfrm>
            </p:grpSpPr>
            <p:sp>
              <p:nvSpPr>
                <p:cNvPr id="14" name="Freeform: Shape 37">
                  <a:extLst>
                    <a:ext uri="{FF2B5EF4-FFF2-40B4-BE49-F238E27FC236}">
                      <a16:creationId xmlns:a16="http://schemas.microsoft.com/office/drawing/2014/main" id="{59AAD048-854B-4657-83D2-58753C171039}"/>
                    </a:ext>
                  </a:extLst>
                </p:cNvPr>
                <p:cNvSpPr/>
                <p:nvPr/>
              </p:nvSpPr>
              <p:spPr>
                <a:xfrm rot="1264462">
                  <a:off x="10809485" y="4724721"/>
                  <a:ext cx="1195842" cy="1300971"/>
                </a:xfrm>
                <a:custGeom>
                  <a:avLst/>
                  <a:gdLst>
                    <a:gd name="connsiteX0" fmla="*/ 2442609 w 7974242"/>
                    <a:gd name="connsiteY0" fmla="*/ 806 h 6860358"/>
                    <a:gd name="connsiteX1" fmla="*/ 2546567 w 7974242"/>
                    <a:gd name="connsiteY1" fmla="*/ 11282 h 6860358"/>
                    <a:gd name="connsiteX2" fmla="*/ 2975292 w 7974242"/>
                    <a:gd name="connsiteY2" fmla="*/ 91870 h 6860358"/>
                    <a:gd name="connsiteX3" fmla="*/ 4012454 w 7974242"/>
                    <a:gd name="connsiteY3" fmla="*/ 663236 h 6860358"/>
                    <a:gd name="connsiteX4" fmla="*/ 4843312 w 7974242"/>
                    <a:gd name="connsiteY4" fmla="*/ 1511017 h 6860358"/>
                    <a:gd name="connsiteX5" fmla="*/ 5477536 w 7974242"/>
                    <a:gd name="connsiteY5" fmla="*/ 2216158 h 6860358"/>
                    <a:gd name="connsiteX6" fmla="*/ 6245535 w 7974242"/>
                    <a:gd name="connsiteY6" fmla="*/ 2725471 h 6860358"/>
                    <a:gd name="connsiteX7" fmla="*/ 6636385 w 7974242"/>
                    <a:gd name="connsiteY7" fmla="*/ 2841517 h 6860358"/>
                    <a:gd name="connsiteX8" fmla="*/ 7292367 w 7974242"/>
                    <a:gd name="connsiteY8" fmla="*/ 3103426 h 6860358"/>
                    <a:gd name="connsiteX9" fmla="*/ 7847615 w 7974242"/>
                    <a:gd name="connsiteY9" fmla="*/ 3695745 h 6860358"/>
                    <a:gd name="connsiteX10" fmla="*/ 7956409 w 7974242"/>
                    <a:gd name="connsiteY10" fmla="*/ 4088206 h 6860358"/>
                    <a:gd name="connsiteX11" fmla="*/ 7957215 w 7974242"/>
                    <a:gd name="connsiteY11" fmla="*/ 4777230 h 6860358"/>
                    <a:gd name="connsiteX12" fmla="*/ 7835527 w 7974242"/>
                    <a:gd name="connsiteY12" fmla="*/ 5369548 h 6860358"/>
                    <a:gd name="connsiteX13" fmla="*/ 7272221 w 7974242"/>
                    <a:gd name="connsiteY13" fmla="*/ 6124654 h 6860358"/>
                    <a:gd name="connsiteX14" fmla="*/ 6616238 w 7974242"/>
                    <a:gd name="connsiteY14" fmla="*/ 6467956 h 6860358"/>
                    <a:gd name="connsiteX15" fmla="*/ 5683840 w 7974242"/>
                    <a:gd name="connsiteY15" fmla="*/ 6745178 h 6860358"/>
                    <a:gd name="connsiteX16" fmla="*/ 5134233 w 7974242"/>
                    <a:gd name="connsiteY16" fmla="*/ 6837853 h 6860358"/>
                    <a:gd name="connsiteX17" fmla="*/ 4506456 w 7974242"/>
                    <a:gd name="connsiteY17" fmla="*/ 6853971 h 6860358"/>
                    <a:gd name="connsiteX18" fmla="*/ 3208190 w 7974242"/>
                    <a:gd name="connsiteY18" fmla="*/ 6517115 h 6860358"/>
                    <a:gd name="connsiteX19" fmla="*/ 2314475 w 7974242"/>
                    <a:gd name="connsiteY19" fmla="*/ 5944943 h 6860358"/>
                    <a:gd name="connsiteX20" fmla="*/ 1530358 w 7974242"/>
                    <a:gd name="connsiteY20" fmla="*/ 5194673 h 6860358"/>
                    <a:gd name="connsiteX21" fmla="*/ 1277313 w 7974242"/>
                    <a:gd name="connsiteY21" fmla="*/ 4856205 h 6860358"/>
                    <a:gd name="connsiteX22" fmla="*/ 656789 w 7974242"/>
                    <a:gd name="connsiteY22" fmla="*/ 3887543 h 6860358"/>
                    <a:gd name="connsiteX23" fmla="*/ 165204 w 7974242"/>
                    <a:gd name="connsiteY23" fmla="*/ 2798000 h 6860358"/>
                    <a:gd name="connsiteX24" fmla="*/ 32235 w 7974242"/>
                    <a:gd name="connsiteY24" fmla="*/ 2258063 h 6860358"/>
                    <a:gd name="connsiteX25" fmla="*/ 5641 w 7974242"/>
                    <a:gd name="connsiteY25" fmla="*/ 2005018 h 6860358"/>
                    <a:gd name="connsiteX26" fmla="*/ 0 w 7974242"/>
                    <a:gd name="connsiteY26" fmla="*/ 1975201 h 6860358"/>
                    <a:gd name="connsiteX27" fmla="*/ 0 w 7974242"/>
                    <a:gd name="connsiteY27" fmla="*/ 1756809 h 6860358"/>
                    <a:gd name="connsiteX28" fmla="*/ 4835 w 7974242"/>
                    <a:gd name="connsiteY28" fmla="*/ 1667356 h 6860358"/>
                    <a:gd name="connsiteX29" fmla="*/ 251433 w 7974242"/>
                    <a:gd name="connsiteY29" fmla="*/ 938039 h 6860358"/>
                    <a:gd name="connsiteX30" fmla="*/ 414220 w 7974242"/>
                    <a:gd name="connsiteY30" fmla="*/ 734153 h 6860358"/>
                    <a:gd name="connsiteX31" fmla="*/ 1019432 w 7974242"/>
                    <a:gd name="connsiteY31" fmla="*/ 303815 h 6860358"/>
                    <a:gd name="connsiteX32" fmla="*/ 1764867 w 7974242"/>
                    <a:gd name="connsiteY32" fmla="*/ 53994 h 6860358"/>
                    <a:gd name="connsiteX33" fmla="*/ 2196817 w 7974242"/>
                    <a:gd name="connsiteY33" fmla="*/ 3224 h 6860358"/>
                    <a:gd name="connsiteX34" fmla="*/ 2211322 w 7974242"/>
                    <a:gd name="connsiteY34" fmla="*/ 0 h 6860358"/>
                    <a:gd name="connsiteX35" fmla="*/ 2442609 w 7974242"/>
                    <a:gd name="connsiteY35" fmla="*/ 806 h 686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974242" h="6860358">
                      <a:moveTo>
                        <a:pt x="2442609" y="806"/>
                      </a:moveTo>
                      <a:cubicBezTo>
                        <a:pt x="2476455" y="11282"/>
                        <a:pt x="2511914" y="8059"/>
                        <a:pt x="2546567" y="11282"/>
                      </a:cubicBezTo>
                      <a:cubicBezTo>
                        <a:pt x="2692430" y="23370"/>
                        <a:pt x="2835070" y="51576"/>
                        <a:pt x="2975292" y="91870"/>
                      </a:cubicBezTo>
                      <a:cubicBezTo>
                        <a:pt x="3364530" y="203081"/>
                        <a:pt x="3702192" y="407773"/>
                        <a:pt x="4012454" y="663236"/>
                      </a:cubicBezTo>
                      <a:cubicBezTo>
                        <a:pt x="4320298" y="916280"/>
                        <a:pt x="4587043" y="1208813"/>
                        <a:pt x="4843312" y="1511017"/>
                      </a:cubicBezTo>
                      <a:cubicBezTo>
                        <a:pt x="5048004" y="1751973"/>
                        <a:pt x="5247055" y="1997765"/>
                        <a:pt x="5477536" y="2216158"/>
                      </a:cubicBezTo>
                      <a:cubicBezTo>
                        <a:pt x="5703987" y="2430521"/>
                        <a:pt x="5951390" y="2612648"/>
                        <a:pt x="6245535" y="2725471"/>
                      </a:cubicBezTo>
                      <a:cubicBezTo>
                        <a:pt x="6372863" y="2773823"/>
                        <a:pt x="6505833" y="2802835"/>
                        <a:pt x="6636385" y="2841517"/>
                      </a:cubicBezTo>
                      <a:cubicBezTo>
                        <a:pt x="6863642" y="2908405"/>
                        <a:pt x="7086063" y="2984963"/>
                        <a:pt x="7292367" y="3103426"/>
                      </a:cubicBezTo>
                      <a:cubicBezTo>
                        <a:pt x="7538159" y="3244455"/>
                        <a:pt x="7730763" y="3433835"/>
                        <a:pt x="7847615" y="3695745"/>
                      </a:cubicBezTo>
                      <a:cubicBezTo>
                        <a:pt x="7903221" y="3820656"/>
                        <a:pt x="7937873" y="3952819"/>
                        <a:pt x="7956409" y="4088206"/>
                      </a:cubicBezTo>
                      <a:cubicBezTo>
                        <a:pt x="7987838" y="4317881"/>
                        <a:pt x="7970914" y="4547555"/>
                        <a:pt x="7957215" y="4777230"/>
                      </a:cubicBezTo>
                      <a:cubicBezTo>
                        <a:pt x="7944320" y="4980310"/>
                        <a:pt x="7904833" y="5178556"/>
                        <a:pt x="7835527" y="5369548"/>
                      </a:cubicBezTo>
                      <a:cubicBezTo>
                        <a:pt x="7723511" y="5677393"/>
                        <a:pt x="7534936" y="5928826"/>
                        <a:pt x="7272221" y="6124654"/>
                      </a:cubicBezTo>
                      <a:cubicBezTo>
                        <a:pt x="7071557" y="6273741"/>
                        <a:pt x="6849136" y="6381728"/>
                        <a:pt x="6616238" y="6467956"/>
                      </a:cubicBezTo>
                      <a:cubicBezTo>
                        <a:pt x="6311617" y="6581585"/>
                        <a:pt x="5998937" y="6669425"/>
                        <a:pt x="5683840" y="6745178"/>
                      </a:cubicBezTo>
                      <a:cubicBezTo>
                        <a:pt x="5503324" y="6788695"/>
                        <a:pt x="5319584" y="6818512"/>
                        <a:pt x="5134233" y="6837853"/>
                      </a:cubicBezTo>
                      <a:cubicBezTo>
                        <a:pt x="4925511" y="6859612"/>
                        <a:pt x="4715984" y="6866865"/>
                        <a:pt x="4506456" y="6853971"/>
                      </a:cubicBezTo>
                      <a:cubicBezTo>
                        <a:pt x="4051942" y="6825765"/>
                        <a:pt x="3619187" y="6712943"/>
                        <a:pt x="3208190" y="6517115"/>
                      </a:cubicBezTo>
                      <a:cubicBezTo>
                        <a:pt x="2886646" y="6363999"/>
                        <a:pt x="2590890" y="6168977"/>
                        <a:pt x="2314475" y="5944943"/>
                      </a:cubicBezTo>
                      <a:cubicBezTo>
                        <a:pt x="2032418" y="5716881"/>
                        <a:pt x="1772120" y="5465448"/>
                        <a:pt x="1530358" y="5194673"/>
                      </a:cubicBezTo>
                      <a:cubicBezTo>
                        <a:pt x="1436876" y="5089909"/>
                        <a:pt x="1359512" y="4970640"/>
                        <a:pt x="1277313" y="4856205"/>
                      </a:cubicBezTo>
                      <a:cubicBezTo>
                        <a:pt x="1054085" y="4544332"/>
                        <a:pt x="844558" y="4222788"/>
                        <a:pt x="656789" y="3887543"/>
                      </a:cubicBezTo>
                      <a:cubicBezTo>
                        <a:pt x="460961" y="3538599"/>
                        <a:pt x="290921" y="3178373"/>
                        <a:pt x="165204" y="2798000"/>
                      </a:cubicBezTo>
                      <a:cubicBezTo>
                        <a:pt x="107181" y="2621513"/>
                        <a:pt x="62052" y="2441803"/>
                        <a:pt x="32235" y="2258063"/>
                      </a:cubicBezTo>
                      <a:cubicBezTo>
                        <a:pt x="18535" y="2174252"/>
                        <a:pt x="8059" y="2090441"/>
                        <a:pt x="5641" y="2005018"/>
                      </a:cubicBezTo>
                      <a:cubicBezTo>
                        <a:pt x="5641" y="1994542"/>
                        <a:pt x="7253" y="1984065"/>
                        <a:pt x="0" y="1975201"/>
                      </a:cubicBezTo>
                      <a:cubicBezTo>
                        <a:pt x="0" y="1902672"/>
                        <a:pt x="0" y="1830143"/>
                        <a:pt x="0" y="1756809"/>
                      </a:cubicBezTo>
                      <a:cubicBezTo>
                        <a:pt x="8865" y="1727797"/>
                        <a:pt x="3224" y="1697174"/>
                        <a:pt x="4835" y="1667356"/>
                      </a:cubicBezTo>
                      <a:cubicBezTo>
                        <a:pt x="20953" y="1402223"/>
                        <a:pt x="108793" y="1160461"/>
                        <a:pt x="251433" y="938039"/>
                      </a:cubicBezTo>
                      <a:cubicBezTo>
                        <a:pt x="298980" y="864704"/>
                        <a:pt x="354585" y="797817"/>
                        <a:pt x="414220" y="734153"/>
                      </a:cubicBezTo>
                      <a:cubicBezTo>
                        <a:pt x="586677" y="549607"/>
                        <a:pt x="792981" y="411802"/>
                        <a:pt x="1019432" y="303815"/>
                      </a:cubicBezTo>
                      <a:cubicBezTo>
                        <a:pt x="1257166" y="190187"/>
                        <a:pt x="1506987" y="109599"/>
                        <a:pt x="1764867" y="53994"/>
                      </a:cubicBezTo>
                      <a:cubicBezTo>
                        <a:pt x="1907507" y="23370"/>
                        <a:pt x="2050147" y="1612"/>
                        <a:pt x="2196817" y="3224"/>
                      </a:cubicBezTo>
                      <a:cubicBezTo>
                        <a:pt x="2201652" y="3224"/>
                        <a:pt x="2207293" y="4029"/>
                        <a:pt x="2211322" y="0"/>
                      </a:cubicBezTo>
                      <a:cubicBezTo>
                        <a:pt x="2289492" y="806"/>
                        <a:pt x="2366051" y="806"/>
                        <a:pt x="2442609" y="80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80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" name="Freeform: Shape 37">
                  <a:extLst>
                    <a:ext uri="{FF2B5EF4-FFF2-40B4-BE49-F238E27FC236}">
                      <a16:creationId xmlns:a16="http://schemas.microsoft.com/office/drawing/2014/main" id="{46D99BDA-4A37-4E58-AC59-595BE824CE7A}"/>
                    </a:ext>
                  </a:extLst>
                </p:cNvPr>
                <p:cNvSpPr/>
                <p:nvPr/>
              </p:nvSpPr>
              <p:spPr>
                <a:xfrm rot="1545714">
                  <a:off x="10838309" y="4806527"/>
                  <a:ext cx="1138194" cy="1137359"/>
                </a:xfrm>
                <a:custGeom>
                  <a:avLst/>
                  <a:gdLst>
                    <a:gd name="connsiteX0" fmla="*/ 2442609 w 7974242"/>
                    <a:gd name="connsiteY0" fmla="*/ 806 h 6860358"/>
                    <a:gd name="connsiteX1" fmla="*/ 2546567 w 7974242"/>
                    <a:gd name="connsiteY1" fmla="*/ 11282 h 6860358"/>
                    <a:gd name="connsiteX2" fmla="*/ 2975292 w 7974242"/>
                    <a:gd name="connsiteY2" fmla="*/ 91870 h 6860358"/>
                    <a:gd name="connsiteX3" fmla="*/ 4012454 w 7974242"/>
                    <a:gd name="connsiteY3" fmla="*/ 663236 h 6860358"/>
                    <a:gd name="connsiteX4" fmla="*/ 4843312 w 7974242"/>
                    <a:gd name="connsiteY4" fmla="*/ 1511017 h 6860358"/>
                    <a:gd name="connsiteX5" fmla="*/ 5477536 w 7974242"/>
                    <a:gd name="connsiteY5" fmla="*/ 2216158 h 6860358"/>
                    <a:gd name="connsiteX6" fmla="*/ 6245535 w 7974242"/>
                    <a:gd name="connsiteY6" fmla="*/ 2725471 h 6860358"/>
                    <a:gd name="connsiteX7" fmla="*/ 6636385 w 7974242"/>
                    <a:gd name="connsiteY7" fmla="*/ 2841517 h 6860358"/>
                    <a:gd name="connsiteX8" fmla="*/ 7292367 w 7974242"/>
                    <a:gd name="connsiteY8" fmla="*/ 3103426 h 6860358"/>
                    <a:gd name="connsiteX9" fmla="*/ 7847615 w 7974242"/>
                    <a:gd name="connsiteY9" fmla="*/ 3695745 h 6860358"/>
                    <a:gd name="connsiteX10" fmla="*/ 7956409 w 7974242"/>
                    <a:gd name="connsiteY10" fmla="*/ 4088206 h 6860358"/>
                    <a:gd name="connsiteX11" fmla="*/ 7957215 w 7974242"/>
                    <a:gd name="connsiteY11" fmla="*/ 4777230 h 6860358"/>
                    <a:gd name="connsiteX12" fmla="*/ 7835527 w 7974242"/>
                    <a:gd name="connsiteY12" fmla="*/ 5369548 h 6860358"/>
                    <a:gd name="connsiteX13" fmla="*/ 7272221 w 7974242"/>
                    <a:gd name="connsiteY13" fmla="*/ 6124654 h 6860358"/>
                    <a:gd name="connsiteX14" fmla="*/ 6616238 w 7974242"/>
                    <a:gd name="connsiteY14" fmla="*/ 6467956 h 6860358"/>
                    <a:gd name="connsiteX15" fmla="*/ 5683840 w 7974242"/>
                    <a:gd name="connsiteY15" fmla="*/ 6745178 h 6860358"/>
                    <a:gd name="connsiteX16" fmla="*/ 5134233 w 7974242"/>
                    <a:gd name="connsiteY16" fmla="*/ 6837853 h 6860358"/>
                    <a:gd name="connsiteX17" fmla="*/ 4506456 w 7974242"/>
                    <a:gd name="connsiteY17" fmla="*/ 6853971 h 6860358"/>
                    <a:gd name="connsiteX18" fmla="*/ 3208190 w 7974242"/>
                    <a:gd name="connsiteY18" fmla="*/ 6517115 h 6860358"/>
                    <a:gd name="connsiteX19" fmla="*/ 2314475 w 7974242"/>
                    <a:gd name="connsiteY19" fmla="*/ 5944943 h 6860358"/>
                    <a:gd name="connsiteX20" fmla="*/ 1530358 w 7974242"/>
                    <a:gd name="connsiteY20" fmla="*/ 5194673 h 6860358"/>
                    <a:gd name="connsiteX21" fmla="*/ 1277313 w 7974242"/>
                    <a:gd name="connsiteY21" fmla="*/ 4856205 h 6860358"/>
                    <a:gd name="connsiteX22" fmla="*/ 656789 w 7974242"/>
                    <a:gd name="connsiteY22" fmla="*/ 3887543 h 6860358"/>
                    <a:gd name="connsiteX23" fmla="*/ 165204 w 7974242"/>
                    <a:gd name="connsiteY23" fmla="*/ 2798000 h 6860358"/>
                    <a:gd name="connsiteX24" fmla="*/ 32235 w 7974242"/>
                    <a:gd name="connsiteY24" fmla="*/ 2258063 h 6860358"/>
                    <a:gd name="connsiteX25" fmla="*/ 5641 w 7974242"/>
                    <a:gd name="connsiteY25" fmla="*/ 2005018 h 6860358"/>
                    <a:gd name="connsiteX26" fmla="*/ 0 w 7974242"/>
                    <a:gd name="connsiteY26" fmla="*/ 1975201 h 6860358"/>
                    <a:gd name="connsiteX27" fmla="*/ 0 w 7974242"/>
                    <a:gd name="connsiteY27" fmla="*/ 1756809 h 6860358"/>
                    <a:gd name="connsiteX28" fmla="*/ 4835 w 7974242"/>
                    <a:gd name="connsiteY28" fmla="*/ 1667356 h 6860358"/>
                    <a:gd name="connsiteX29" fmla="*/ 251433 w 7974242"/>
                    <a:gd name="connsiteY29" fmla="*/ 938039 h 6860358"/>
                    <a:gd name="connsiteX30" fmla="*/ 414220 w 7974242"/>
                    <a:gd name="connsiteY30" fmla="*/ 734153 h 6860358"/>
                    <a:gd name="connsiteX31" fmla="*/ 1019432 w 7974242"/>
                    <a:gd name="connsiteY31" fmla="*/ 303815 h 6860358"/>
                    <a:gd name="connsiteX32" fmla="*/ 1764867 w 7974242"/>
                    <a:gd name="connsiteY32" fmla="*/ 53994 h 6860358"/>
                    <a:gd name="connsiteX33" fmla="*/ 2196817 w 7974242"/>
                    <a:gd name="connsiteY33" fmla="*/ 3224 h 6860358"/>
                    <a:gd name="connsiteX34" fmla="*/ 2211322 w 7974242"/>
                    <a:gd name="connsiteY34" fmla="*/ 0 h 6860358"/>
                    <a:gd name="connsiteX35" fmla="*/ 2442609 w 7974242"/>
                    <a:gd name="connsiteY35" fmla="*/ 806 h 686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974242" h="6860358">
                      <a:moveTo>
                        <a:pt x="2442609" y="806"/>
                      </a:moveTo>
                      <a:cubicBezTo>
                        <a:pt x="2476455" y="11282"/>
                        <a:pt x="2511914" y="8059"/>
                        <a:pt x="2546567" y="11282"/>
                      </a:cubicBezTo>
                      <a:cubicBezTo>
                        <a:pt x="2692430" y="23370"/>
                        <a:pt x="2835070" y="51576"/>
                        <a:pt x="2975292" y="91870"/>
                      </a:cubicBezTo>
                      <a:cubicBezTo>
                        <a:pt x="3364530" y="203081"/>
                        <a:pt x="3702192" y="407773"/>
                        <a:pt x="4012454" y="663236"/>
                      </a:cubicBezTo>
                      <a:cubicBezTo>
                        <a:pt x="4320298" y="916280"/>
                        <a:pt x="4587043" y="1208813"/>
                        <a:pt x="4843312" y="1511017"/>
                      </a:cubicBezTo>
                      <a:cubicBezTo>
                        <a:pt x="5048004" y="1751973"/>
                        <a:pt x="5247055" y="1997765"/>
                        <a:pt x="5477536" y="2216158"/>
                      </a:cubicBezTo>
                      <a:cubicBezTo>
                        <a:pt x="5703987" y="2430521"/>
                        <a:pt x="5951390" y="2612648"/>
                        <a:pt x="6245535" y="2725471"/>
                      </a:cubicBezTo>
                      <a:cubicBezTo>
                        <a:pt x="6372863" y="2773823"/>
                        <a:pt x="6505833" y="2802835"/>
                        <a:pt x="6636385" y="2841517"/>
                      </a:cubicBezTo>
                      <a:cubicBezTo>
                        <a:pt x="6863642" y="2908405"/>
                        <a:pt x="7086063" y="2984963"/>
                        <a:pt x="7292367" y="3103426"/>
                      </a:cubicBezTo>
                      <a:cubicBezTo>
                        <a:pt x="7538159" y="3244455"/>
                        <a:pt x="7730763" y="3433835"/>
                        <a:pt x="7847615" y="3695745"/>
                      </a:cubicBezTo>
                      <a:cubicBezTo>
                        <a:pt x="7903221" y="3820656"/>
                        <a:pt x="7937873" y="3952819"/>
                        <a:pt x="7956409" y="4088206"/>
                      </a:cubicBezTo>
                      <a:cubicBezTo>
                        <a:pt x="7987838" y="4317881"/>
                        <a:pt x="7970914" y="4547555"/>
                        <a:pt x="7957215" y="4777230"/>
                      </a:cubicBezTo>
                      <a:cubicBezTo>
                        <a:pt x="7944320" y="4980310"/>
                        <a:pt x="7904833" y="5178556"/>
                        <a:pt x="7835527" y="5369548"/>
                      </a:cubicBezTo>
                      <a:cubicBezTo>
                        <a:pt x="7723511" y="5677393"/>
                        <a:pt x="7534936" y="5928826"/>
                        <a:pt x="7272221" y="6124654"/>
                      </a:cubicBezTo>
                      <a:cubicBezTo>
                        <a:pt x="7071557" y="6273741"/>
                        <a:pt x="6849136" y="6381728"/>
                        <a:pt x="6616238" y="6467956"/>
                      </a:cubicBezTo>
                      <a:cubicBezTo>
                        <a:pt x="6311617" y="6581585"/>
                        <a:pt x="5998937" y="6669425"/>
                        <a:pt x="5683840" y="6745178"/>
                      </a:cubicBezTo>
                      <a:cubicBezTo>
                        <a:pt x="5503324" y="6788695"/>
                        <a:pt x="5319584" y="6818512"/>
                        <a:pt x="5134233" y="6837853"/>
                      </a:cubicBezTo>
                      <a:cubicBezTo>
                        <a:pt x="4925511" y="6859612"/>
                        <a:pt x="4715984" y="6866865"/>
                        <a:pt x="4506456" y="6853971"/>
                      </a:cubicBezTo>
                      <a:cubicBezTo>
                        <a:pt x="4051942" y="6825765"/>
                        <a:pt x="3619187" y="6712943"/>
                        <a:pt x="3208190" y="6517115"/>
                      </a:cubicBezTo>
                      <a:cubicBezTo>
                        <a:pt x="2886646" y="6363999"/>
                        <a:pt x="2590890" y="6168977"/>
                        <a:pt x="2314475" y="5944943"/>
                      </a:cubicBezTo>
                      <a:cubicBezTo>
                        <a:pt x="2032418" y="5716881"/>
                        <a:pt x="1772120" y="5465448"/>
                        <a:pt x="1530358" y="5194673"/>
                      </a:cubicBezTo>
                      <a:cubicBezTo>
                        <a:pt x="1436876" y="5089909"/>
                        <a:pt x="1359512" y="4970640"/>
                        <a:pt x="1277313" y="4856205"/>
                      </a:cubicBezTo>
                      <a:cubicBezTo>
                        <a:pt x="1054085" y="4544332"/>
                        <a:pt x="844558" y="4222788"/>
                        <a:pt x="656789" y="3887543"/>
                      </a:cubicBezTo>
                      <a:cubicBezTo>
                        <a:pt x="460961" y="3538599"/>
                        <a:pt x="290921" y="3178373"/>
                        <a:pt x="165204" y="2798000"/>
                      </a:cubicBezTo>
                      <a:cubicBezTo>
                        <a:pt x="107181" y="2621513"/>
                        <a:pt x="62052" y="2441803"/>
                        <a:pt x="32235" y="2258063"/>
                      </a:cubicBezTo>
                      <a:cubicBezTo>
                        <a:pt x="18535" y="2174252"/>
                        <a:pt x="8059" y="2090441"/>
                        <a:pt x="5641" y="2005018"/>
                      </a:cubicBezTo>
                      <a:cubicBezTo>
                        <a:pt x="5641" y="1994542"/>
                        <a:pt x="7253" y="1984065"/>
                        <a:pt x="0" y="1975201"/>
                      </a:cubicBezTo>
                      <a:cubicBezTo>
                        <a:pt x="0" y="1902672"/>
                        <a:pt x="0" y="1830143"/>
                        <a:pt x="0" y="1756809"/>
                      </a:cubicBezTo>
                      <a:cubicBezTo>
                        <a:pt x="8865" y="1727797"/>
                        <a:pt x="3224" y="1697174"/>
                        <a:pt x="4835" y="1667356"/>
                      </a:cubicBezTo>
                      <a:cubicBezTo>
                        <a:pt x="20953" y="1402223"/>
                        <a:pt x="108793" y="1160461"/>
                        <a:pt x="251433" y="938039"/>
                      </a:cubicBezTo>
                      <a:cubicBezTo>
                        <a:pt x="298980" y="864704"/>
                        <a:pt x="354585" y="797817"/>
                        <a:pt x="414220" y="734153"/>
                      </a:cubicBezTo>
                      <a:cubicBezTo>
                        <a:pt x="586677" y="549607"/>
                        <a:pt x="792981" y="411802"/>
                        <a:pt x="1019432" y="303815"/>
                      </a:cubicBezTo>
                      <a:cubicBezTo>
                        <a:pt x="1257166" y="190187"/>
                        <a:pt x="1506987" y="109599"/>
                        <a:pt x="1764867" y="53994"/>
                      </a:cubicBezTo>
                      <a:cubicBezTo>
                        <a:pt x="1907507" y="23370"/>
                        <a:pt x="2050147" y="1612"/>
                        <a:pt x="2196817" y="3224"/>
                      </a:cubicBezTo>
                      <a:cubicBezTo>
                        <a:pt x="2201652" y="3224"/>
                        <a:pt x="2207293" y="4029"/>
                        <a:pt x="2211322" y="0"/>
                      </a:cubicBezTo>
                      <a:cubicBezTo>
                        <a:pt x="2289492" y="806"/>
                        <a:pt x="2366051" y="806"/>
                        <a:pt x="2442609" y="806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80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" name="Freeform: Shape 37">
                  <a:extLst>
                    <a:ext uri="{FF2B5EF4-FFF2-40B4-BE49-F238E27FC236}">
                      <a16:creationId xmlns:a16="http://schemas.microsoft.com/office/drawing/2014/main" id="{A154CDC4-A28F-490C-AA54-7A6AAD4EF76C}"/>
                    </a:ext>
                  </a:extLst>
                </p:cNvPr>
                <p:cNvSpPr/>
                <p:nvPr/>
              </p:nvSpPr>
              <p:spPr>
                <a:xfrm rot="1545714">
                  <a:off x="10889888" y="4873192"/>
                  <a:ext cx="1035035" cy="1034483"/>
                </a:xfrm>
                <a:custGeom>
                  <a:avLst/>
                  <a:gdLst>
                    <a:gd name="connsiteX0" fmla="*/ 2442609 w 7974242"/>
                    <a:gd name="connsiteY0" fmla="*/ 806 h 6860358"/>
                    <a:gd name="connsiteX1" fmla="*/ 2546567 w 7974242"/>
                    <a:gd name="connsiteY1" fmla="*/ 11282 h 6860358"/>
                    <a:gd name="connsiteX2" fmla="*/ 2975292 w 7974242"/>
                    <a:gd name="connsiteY2" fmla="*/ 91870 h 6860358"/>
                    <a:gd name="connsiteX3" fmla="*/ 4012454 w 7974242"/>
                    <a:gd name="connsiteY3" fmla="*/ 663236 h 6860358"/>
                    <a:gd name="connsiteX4" fmla="*/ 4843312 w 7974242"/>
                    <a:gd name="connsiteY4" fmla="*/ 1511017 h 6860358"/>
                    <a:gd name="connsiteX5" fmla="*/ 5477536 w 7974242"/>
                    <a:gd name="connsiteY5" fmla="*/ 2216158 h 6860358"/>
                    <a:gd name="connsiteX6" fmla="*/ 6245535 w 7974242"/>
                    <a:gd name="connsiteY6" fmla="*/ 2725471 h 6860358"/>
                    <a:gd name="connsiteX7" fmla="*/ 6636385 w 7974242"/>
                    <a:gd name="connsiteY7" fmla="*/ 2841517 h 6860358"/>
                    <a:gd name="connsiteX8" fmla="*/ 7292367 w 7974242"/>
                    <a:gd name="connsiteY8" fmla="*/ 3103426 h 6860358"/>
                    <a:gd name="connsiteX9" fmla="*/ 7847615 w 7974242"/>
                    <a:gd name="connsiteY9" fmla="*/ 3695745 h 6860358"/>
                    <a:gd name="connsiteX10" fmla="*/ 7956409 w 7974242"/>
                    <a:gd name="connsiteY10" fmla="*/ 4088206 h 6860358"/>
                    <a:gd name="connsiteX11" fmla="*/ 7957215 w 7974242"/>
                    <a:gd name="connsiteY11" fmla="*/ 4777230 h 6860358"/>
                    <a:gd name="connsiteX12" fmla="*/ 7835527 w 7974242"/>
                    <a:gd name="connsiteY12" fmla="*/ 5369548 h 6860358"/>
                    <a:gd name="connsiteX13" fmla="*/ 7272221 w 7974242"/>
                    <a:gd name="connsiteY13" fmla="*/ 6124654 h 6860358"/>
                    <a:gd name="connsiteX14" fmla="*/ 6616238 w 7974242"/>
                    <a:gd name="connsiteY14" fmla="*/ 6467956 h 6860358"/>
                    <a:gd name="connsiteX15" fmla="*/ 5683840 w 7974242"/>
                    <a:gd name="connsiteY15" fmla="*/ 6745178 h 6860358"/>
                    <a:gd name="connsiteX16" fmla="*/ 5134233 w 7974242"/>
                    <a:gd name="connsiteY16" fmla="*/ 6837853 h 6860358"/>
                    <a:gd name="connsiteX17" fmla="*/ 4506456 w 7974242"/>
                    <a:gd name="connsiteY17" fmla="*/ 6853971 h 6860358"/>
                    <a:gd name="connsiteX18" fmla="*/ 3208190 w 7974242"/>
                    <a:gd name="connsiteY18" fmla="*/ 6517115 h 6860358"/>
                    <a:gd name="connsiteX19" fmla="*/ 2314475 w 7974242"/>
                    <a:gd name="connsiteY19" fmla="*/ 5944943 h 6860358"/>
                    <a:gd name="connsiteX20" fmla="*/ 1530358 w 7974242"/>
                    <a:gd name="connsiteY20" fmla="*/ 5194673 h 6860358"/>
                    <a:gd name="connsiteX21" fmla="*/ 1277313 w 7974242"/>
                    <a:gd name="connsiteY21" fmla="*/ 4856205 h 6860358"/>
                    <a:gd name="connsiteX22" fmla="*/ 656789 w 7974242"/>
                    <a:gd name="connsiteY22" fmla="*/ 3887543 h 6860358"/>
                    <a:gd name="connsiteX23" fmla="*/ 165204 w 7974242"/>
                    <a:gd name="connsiteY23" fmla="*/ 2798000 h 6860358"/>
                    <a:gd name="connsiteX24" fmla="*/ 32235 w 7974242"/>
                    <a:gd name="connsiteY24" fmla="*/ 2258063 h 6860358"/>
                    <a:gd name="connsiteX25" fmla="*/ 5641 w 7974242"/>
                    <a:gd name="connsiteY25" fmla="*/ 2005018 h 6860358"/>
                    <a:gd name="connsiteX26" fmla="*/ 0 w 7974242"/>
                    <a:gd name="connsiteY26" fmla="*/ 1975201 h 6860358"/>
                    <a:gd name="connsiteX27" fmla="*/ 0 w 7974242"/>
                    <a:gd name="connsiteY27" fmla="*/ 1756809 h 6860358"/>
                    <a:gd name="connsiteX28" fmla="*/ 4835 w 7974242"/>
                    <a:gd name="connsiteY28" fmla="*/ 1667356 h 6860358"/>
                    <a:gd name="connsiteX29" fmla="*/ 251433 w 7974242"/>
                    <a:gd name="connsiteY29" fmla="*/ 938039 h 6860358"/>
                    <a:gd name="connsiteX30" fmla="*/ 414220 w 7974242"/>
                    <a:gd name="connsiteY30" fmla="*/ 734153 h 6860358"/>
                    <a:gd name="connsiteX31" fmla="*/ 1019432 w 7974242"/>
                    <a:gd name="connsiteY31" fmla="*/ 303815 h 6860358"/>
                    <a:gd name="connsiteX32" fmla="*/ 1764867 w 7974242"/>
                    <a:gd name="connsiteY32" fmla="*/ 53994 h 6860358"/>
                    <a:gd name="connsiteX33" fmla="*/ 2196817 w 7974242"/>
                    <a:gd name="connsiteY33" fmla="*/ 3224 h 6860358"/>
                    <a:gd name="connsiteX34" fmla="*/ 2211322 w 7974242"/>
                    <a:gd name="connsiteY34" fmla="*/ 0 h 6860358"/>
                    <a:gd name="connsiteX35" fmla="*/ 2442609 w 7974242"/>
                    <a:gd name="connsiteY35" fmla="*/ 806 h 686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974242" h="6860358">
                      <a:moveTo>
                        <a:pt x="2442609" y="806"/>
                      </a:moveTo>
                      <a:cubicBezTo>
                        <a:pt x="2476455" y="11282"/>
                        <a:pt x="2511914" y="8059"/>
                        <a:pt x="2546567" y="11282"/>
                      </a:cubicBezTo>
                      <a:cubicBezTo>
                        <a:pt x="2692430" y="23370"/>
                        <a:pt x="2835070" y="51576"/>
                        <a:pt x="2975292" y="91870"/>
                      </a:cubicBezTo>
                      <a:cubicBezTo>
                        <a:pt x="3364530" y="203081"/>
                        <a:pt x="3702192" y="407773"/>
                        <a:pt x="4012454" y="663236"/>
                      </a:cubicBezTo>
                      <a:cubicBezTo>
                        <a:pt x="4320298" y="916280"/>
                        <a:pt x="4587043" y="1208813"/>
                        <a:pt x="4843312" y="1511017"/>
                      </a:cubicBezTo>
                      <a:cubicBezTo>
                        <a:pt x="5048004" y="1751973"/>
                        <a:pt x="5247055" y="1997765"/>
                        <a:pt x="5477536" y="2216158"/>
                      </a:cubicBezTo>
                      <a:cubicBezTo>
                        <a:pt x="5703987" y="2430521"/>
                        <a:pt x="5951390" y="2612648"/>
                        <a:pt x="6245535" y="2725471"/>
                      </a:cubicBezTo>
                      <a:cubicBezTo>
                        <a:pt x="6372863" y="2773823"/>
                        <a:pt x="6505833" y="2802835"/>
                        <a:pt x="6636385" y="2841517"/>
                      </a:cubicBezTo>
                      <a:cubicBezTo>
                        <a:pt x="6863642" y="2908405"/>
                        <a:pt x="7086063" y="2984963"/>
                        <a:pt x="7292367" y="3103426"/>
                      </a:cubicBezTo>
                      <a:cubicBezTo>
                        <a:pt x="7538159" y="3244455"/>
                        <a:pt x="7730763" y="3433835"/>
                        <a:pt x="7847615" y="3695745"/>
                      </a:cubicBezTo>
                      <a:cubicBezTo>
                        <a:pt x="7903221" y="3820656"/>
                        <a:pt x="7937873" y="3952819"/>
                        <a:pt x="7956409" y="4088206"/>
                      </a:cubicBezTo>
                      <a:cubicBezTo>
                        <a:pt x="7987838" y="4317881"/>
                        <a:pt x="7970914" y="4547555"/>
                        <a:pt x="7957215" y="4777230"/>
                      </a:cubicBezTo>
                      <a:cubicBezTo>
                        <a:pt x="7944320" y="4980310"/>
                        <a:pt x="7904833" y="5178556"/>
                        <a:pt x="7835527" y="5369548"/>
                      </a:cubicBezTo>
                      <a:cubicBezTo>
                        <a:pt x="7723511" y="5677393"/>
                        <a:pt x="7534936" y="5928826"/>
                        <a:pt x="7272221" y="6124654"/>
                      </a:cubicBezTo>
                      <a:cubicBezTo>
                        <a:pt x="7071557" y="6273741"/>
                        <a:pt x="6849136" y="6381728"/>
                        <a:pt x="6616238" y="6467956"/>
                      </a:cubicBezTo>
                      <a:cubicBezTo>
                        <a:pt x="6311617" y="6581585"/>
                        <a:pt x="5998937" y="6669425"/>
                        <a:pt x="5683840" y="6745178"/>
                      </a:cubicBezTo>
                      <a:cubicBezTo>
                        <a:pt x="5503324" y="6788695"/>
                        <a:pt x="5319584" y="6818512"/>
                        <a:pt x="5134233" y="6837853"/>
                      </a:cubicBezTo>
                      <a:cubicBezTo>
                        <a:pt x="4925511" y="6859612"/>
                        <a:pt x="4715984" y="6866865"/>
                        <a:pt x="4506456" y="6853971"/>
                      </a:cubicBezTo>
                      <a:cubicBezTo>
                        <a:pt x="4051942" y="6825765"/>
                        <a:pt x="3619187" y="6712943"/>
                        <a:pt x="3208190" y="6517115"/>
                      </a:cubicBezTo>
                      <a:cubicBezTo>
                        <a:pt x="2886646" y="6363999"/>
                        <a:pt x="2590890" y="6168977"/>
                        <a:pt x="2314475" y="5944943"/>
                      </a:cubicBezTo>
                      <a:cubicBezTo>
                        <a:pt x="2032418" y="5716881"/>
                        <a:pt x="1772120" y="5465448"/>
                        <a:pt x="1530358" y="5194673"/>
                      </a:cubicBezTo>
                      <a:cubicBezTo>
                        <a:pt x="1436876" y="5089909"/>
                        <a:pt x="1359512" y="4970640"/>
                        <a:pt x="1277313" y="4856205"/>
                      </a:cubicBezTo>
                      <a:cubicBezTo>
                        <a:pt x="1054085" y="4544332"/>
                        <a:pt x="844558" y="4222788"/>
                        <a:pt x="656789" y="3887543"/>
                      </a:cubicBezTo>
                      <a:cubicBezTo>
                        <a:pt x="460961" y="3538599"/>
                        <a:pt x="290921" y="3178373"/>
                        <a:pt x="165204" y="2798000"/>
                      </a:cubicBezTo>
                      <a:cubicBezTo>
                        <a:pt x="107181" y="2621513"/>
                        <a:pt x="62052" y="2441803"/>
                        <a:pt x="32235" y="2258063"/>
                      </a:cubicBezTo>
                      <a:cubicBezTo>
                        <a:pt x="18535" y="2174252"/>
                        <a:pt x="8059" y="2090441"/>
                        <a:pt x="5641" y="2005018"/>
                      </a:cubicBezTo>
                      <a:cubicBezTo>
                        <a:pt x="5641" y="1994542"/>
                        <a:pt x="7253" y="1984065"/>
                        <a:pt x="0" y="1975201"/>
                      </a:cubicBezTo>
                      <a:cubicBezTo>
                        <a:pt x="0" y="1902672"/>
                        <a:pt x="0" y="1830143"/>
                        <a:pt x="0" y="1756809"/>
                      </a:cubicBezTo>
                      <a:cubicBezTo>
                        <a:pt x="8865" y="1727797"/>
                        <a:pt x="3224" y="1697174"/>
                        <a:pt x="4835" y="1667356"/>
                      </a:cubicBezTo>
                      <a:cubicBezTo>
                        <a:pt x="20953" y="1402223"/>
                        <a:pt x="108793" y="1160461"/>
                        <a:pt x="251433" y="938039"/>
                      </a:cubicBezTo>
                      <a:cubicBezTo>
                        <a:pt x="298980" y="864704"/>
                        <a:pt x="354585" y="797817"/>
                        <a:pt x="414220" y="734153"/>
                      </a:cubicBezTo>
                      <a:cubicBezTo>
                        <a:pt x="586677" y="549607"/>
                        <a:pt x="792981" y="411802"/>
                        <a:pt x="1019432" y="303815"/>
                      </a:cubicBezTo>
                      <a:cubicBezTo>
                        <a:pt x="1257166" y="190187"/>
                        <a:pt x="1506987" y="109599"/>
                        <a:pt x="1764867" y="53994"/>
                      </a:cubicBezTo>
                      <a:cubicBezTo>
                        <a:pt x="1907507" y="23370"/>
                        <a:pt x="2050147" y="1612"/>
                        <a:pt x="2196817" y="3224"/>
                      </a:cubicBezTo>
                      <a:cubicBezTo>
                        <a:pt x="2201652" y="3224"/>
                        <a:pt x="2207293" y="4029"/>
                        <a:pt x="2211322" y="0"/>
                      </a:cubicBezTo>
                      <a:cubicBezTo>
                        <a:pt x="2289492" y="806"/>
                        <a:pt x="2366051" y="806"/>
                        <a:pt x="2442609" y="80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80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" name="Freeform: Shape 37">
                  <a:extLst>
                    <a:ext uri="{FF2B5EF4-FFF2-40B4-BE49-F238E27FC236}">
                      <a16:creationId xmlns:a16="http://schemas.microsoft.com/office/drawing/2014/main" id="{70707242-5086-4E63-8C55-BAAD0CF74F65}"/>
                    </a:ext>
                  </a:extLst>
                </p:cNvPr>
                <p:cNvSpPr/>
                <p:nvPr/>
              </p:nvSpPr>
              <p:spPr>
                <a:xfrm rot="1545714">
                  <a:off x="10964748" y="4927473"/>
                  <a:ext cx="885313" cy="925920"/>
                </a:xfrm>
                <a:custGeom>
                  <a:avLst/>
                  <a:gdLst>
                    <a:gd name="connsiteX0" fmla="*/ 2442609 w 7974242"/>
                    <a:gd name="connsiteY0" fmla="*/ 806 h 6860358"/>
                    <a:gd name="connsiteX1" fmla="*/ 2546567 w 7974242"/>
                    <a:gd name="connsiteY1" fmla="*/ 11282 h 6860358"/>
                    <a:gd name="connsiteX2" fmla="*/ 2975292 w 7974242"/>
                    <a:gd name="connsiteY2" fmla="*/ 91870 h 6860358"/>
                    <a:gd name="connsiteX3" fmla="*/ 4012454 w 7974242"/>
                    <a:gd name="connsiteY3" fmla="*/ 663236 h 6860358"/>
                    <a:gd name="connsiteX4" fmla="*/ 4843312 w 7974242"/>
                    <a:gd name="connsiteY4" fmla="*/ 1511017 h 6860358"/>
                    <a:gd name="connsiteX5" fmla="*/ 5477536 w 7974242"/>
                    <a:gd name="connsiteY5" fmla="*/ 2216158 h 6860358"/>
                    <a:gd name="connsiteX6" fmla="*/ 6245535 w 7974242"/>
                    <a:gd name="connsiteY6" fmla="*/ 2725471 h 6860358"/>
                    <a:gd name="connsiteX7" fmla="*/ 6636385 w 7974242"/>
                    <a:gd name="connsiteY7" fmla="*/ 2841517 h 6860358"/>
                    <a:gd name="connsiteX8" fmla="*/ 7292367 w 7974242"/>
                    <a:gd name="connsiteY8" fmla="*/ 3103426 h 6860358"/>
                    <a:gd name="connsiteX9" fmla="*/ 7847615 w 7974242"/>
                    <a:gd name="connsiteY9" fmla="*/ 3695745 h 6860358"/>
                    <a:gd name="connsiteX10" fmla="*/ 7956409 w 7974242"/>
                    <a:gd name="connsiteY10" fmla="*/ 4088206 h 6860358"/>
                    <a:gd name="connsiteX11" fmla="*/ 7957215 w 7974242"/>
                    <a:gd name="connsiteY11" fmla="*/ 4777230 h 6860358"/>
                    <a:gd name="connsiteX12" fmla="*/ 7835527 w 7974242"/>
                    <a:gd name="connsiteY12" fmla="*/ 5369548 h 6860358"/>
                    <a:gd name="connsiteX13" fmla="*/ 7272221 w 7974242"/>
                    <a:gd name="connsiteY13" fmla="*/ 6124654 h 6860358"/>
                    <a:gd name="connsiteX14" fmla="*/ 6616238 w 7974242"/>
                    <a:gd name="connsiteY14" fmla="*/ 6467956 h 6860358"/>
                    <a:gd name="connsiteX15" fmla="*/ 5683840 w 7974242"/>
                    <a:gd name="connsiteY15" fmla="*/ 6745178 h 6860358"/>
                    <a:gd name="connsiteX16" fmla="*/ 5134233 w 7974242"/>
                    <a:gd name="connsiteY16" fmla="*/ 6837853 h 6860358"/>
                    <a:gd name="connsiteX17" fmla="*/ 4506456 w 7974242"/>
                    <a:gd name="connsiteY17" fmla="*/ 6853971 h 6860358"/>
                    <a:gd name="connsiteX18" fmla="*/ 3208190 w 7974242"/>
                    <a:gd name="connsiteY18" fmla="*/ 6517115 h 6860358"/>
                    <a:gd name="connsiteX19" fmla="*/ 2314475 w 7974242"/>
                    <a:gd name="connsiteY19" fmla="*/ 5944943 h 6860358"/>
                    <a:gd name="connsiteX20" fmla="*/ 1530358 w 7974242"/>
                    <a:gd name="connsiteY20" fmla="*/ 5194673 h 6860358"/>
                    <a:gd name="connsiteX21" fmla="*/ 1277313 w 7974242"/>
                    <a:gd name="connsiteY21" fmla="*/ 4856205 h 6860358"/>
                    <a:gd name="connsiteX22" fmla="*/ 656789 w 7974242"/>
                    <a:gd name="connsiteY22" fmla="*/ 3887543 h 6860358"/>
                    <a:gd name="connsiteX23" fmla="*/ 165204 w 7974242"/>
                    <a:gd name="connsiteY23" fmla="*/ 2798000 h 6860358"/>
                    <a:gd name="connsiteX24" fmla="*/ 32235 w 7974242"/>
                    <a:gd name="connsiteY24" fmla="*/ 2258063 h 6860358"/>
                    <a:gd name="connsiteX25" fmla="*/ 5641 w 7974242"/>
                    <a:gd name="connsiteY25" fmla="*/ 2005018 h 6860358"/>
                    <a:gd name="connsiteX26" fmla="*/ 0 w 7974242"/>
                    <a:gd name="connsiteY26" fmla="*/ 1975201 h 6860358"/>
                    <a:gd name="connsiteX27" fmla="*/ 0 w 7974242"/>
                    <a:gd name="connsiteY27" fmla="*/ 1756809 h 6860358"/>
                    <a:gd name="connsiteX28" fmla="*/ 4835 w 7974242"/>
                    <a:gd name="connsiteY28" fmla="*/ 1667356 h 6860358"/>
                    <a:gd name="connsiteX29" fmla="*/ 251433 w 7974242"/>
                    <a:gd name="connsiteY29" fmla="*/ 938039 h 6860358"/>
                    <a:gd name="connsiteX30" fmla="*/ 414220 w 7974242"/>
                    <a:gd name="connsiteY30" fmla="*/ 734153 h 6860358"/>
                    <a:gd name="connsiteX31" fmla="*/ 1019432 w 7974242"/>
                    <a:gd name="connsiteY31" fmla="*/ 303815 h 6860358"/>
                    <a:gd name="connsiteX32" fmla="*/ 1764867 w 7974242"/>
                    <a:gd name="connsiteY32" fmla="*/ 53994 h 6860358"/>
                    <a:gd name="connsiteX33" fmla="*/ 2196817 w 7974242"/>
                    <a:gd name="connsiteY33" fmla="*/ 3224 h 6860358"/>
                    <a:gd name="connsiteX34" fmla="*/ 2211322 w 7974242"/>
                    <a:gd name="connsiteY34" fmla="*/ 0 h 6860358"/>
                    <a:gd name="connsiteX35" fmla="*/ 2442609 w 7974242"/>
                    <a:gd name="connsiteY35" fmla="*/ 806 h 686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974242" h="6860358">
                      <a:moveTo>
                        <a:pt x="2442609" y="806"/>
                      </a:moveTo>
                      <a:cubicBezTo>
                        <a:pt x="2476455" y="11282"/>
                        <a:pt x="2511914" y="8059"/>
                        <a:pt x="2546567" y="11282"/>
                      </a:cubicBezTo>
                      <a:cubicBezTo>
                        <a:pt x="2692430" y="23370"/>
                        <a:pt x="2835070" y="51576"/>
                        <a:pt x="2975292" y="91870"/>
                      </a:cubicBezTo>
                      <a:cubicBezTo>
                        <a:pt x="3364530" y="203081"/>
                        <a:pt x="3702192" y="407773"/>
                        <a:pt x="4012454" y="663236"/>
                      </a:cubicBezTo>
                      <a:cubicBezTo>
                        <a:pt x="4320298" y="916280"/>
                        <a:pt x="4587043" y="1208813"/>
                        <a:pt x="4843312" y="1511017"/>
                      </a:cubicBezTo>
                      <a:cubicBezTo>
                        <a:pt x="5048004" y="1751973"/>
                        <a:pt x="5247055" y="1997765"/>
                        <a:pt x="5477536" y="2216158"/>
                      </a:cubicBezTo>
                      <a:cubicBezTo>
                        <a:pt x="5703987" y="2430521"/>
                        <a:pt x="5951390" y="2612648"/>
                        <a:pt x="6245535" y="2725471"/>
                      </a:cubicBezTo>
                      <a:cubicBezTo>
                        <a:pt x="6372863" y="2773823"/>
                        <a:pt x="6505833" y="2802835"/>
                        <a:pt x="6636385" y="2841517"/>
                      </a:cubicBezTo>
                      <a:cubicBezTo>
                        <a:pt x="6863642" y="2908405"/>
                        <a:pt x="7086063" y="2984963"/>
                        <a:pt x="7292367" y="3103426"/>
                      </a:cubicBezTo>
                      <a:cubicBezTo>
                        <a:pt x="7538159" y="3244455"/>
                        <a:pt x="7730763" y="3433835"/>
                        <a:pt x="7847615" y="3695745"/>
                      </a:cubicBezTo>
                      <a:cubicBezTo>
                        <a:pt x="7903221" y="3820656"/>
                        <a:pt x="7937873" y="3952819"/>
                        <a:pt x="7956409" y="4088206"/>
                      </a:cubicBezTo>
                      <a:cubicBezTo>
                        <a:pt x="7987838" y="4317881"/>
                        <a:pt x="7970914" y="4547555"/>
                        <a:pt x="7957215" y="4777230"/>
                      </a:cubicBezTo>
                      <a:cubicBezTo>
                        <a:pt x="7944320" y="4980310"/>
                        <a:pt x="7904833" y="5178556"/>
                        <a:pt x="7835527" y="5369548"/>
                      </a:cubicBezTo>
                      <a:cubicBezTo>
                        <a:pt x="7723511" y="5677393"/>
                        <a:pt x="7534936" y="5928826"/>
                        <a:pt x="7272221" y="6124654"/>
                      </a:cubicBezTo>
                      <a:cubicBezTo>
                        <a:pt x="7071557" y="6273741"/>
                        <a:pt x="6849136" y="6381728"/>
                        <a:pt x="6616238" y="6467956"/>
                      </a:cubicBezTo>
                      <a:cubicBezTo>
                        <a:pt x="6311617" y="6581585"/>
                        <a:pt x="5998937" y="6669425"/>
                        <a:pt x="5683840" y="6745178"/>
                      </a:cubicBezTo>
                      <a:cubicBezTo>
                        <a:pt x="5503324" y="6788695"/>
                        <a:pt x="5319584" y="6818512"/>
                        <a:pt x="5134233" y="6837853"/>
                      </a:cubicBezTo>
                      <a:cubicBezTo>
                        <a:pt x="4925511" y="6859612"/>
                        <a:pt x="4715984" y="6866865"/>
                        <a:pt x="4506456" y="6853971"/>
                      </a:cubicBezTo>
                      <a:cubicBezTo>
                        <a:pt x="4051942" y="6825765"/>
                        <a:pt x="3619187" y="6712943"/>
                        <a:pt x="3208190" y="6517115"/>
                      </a:cubicBezTo>
                      <a:cubicBezTo>
                        <a:pt x="2886646" y="6363999"/>
                        <a:pt x="2590890" y="6168977"/>
                        <a:pt x="2314475" y="5944943"/>
                      </a:cubicBezTo>
                      <a:cubicBezTo>
                        <a:pt x="2032418" y="5716881"/>
                        <a:pt x="1772120" y="5465448"/>
                        <a:pt x="1530358" y="5194673"/>
                      </a:cubicBezTo>
                      <a:cubicBezTo>
                        <a:pt x="1436876" y="5089909"/>
                        <a:pt x="1359512" y="4970640"/>
                        <a:pt x="1277313" y="4856205"/>
                      </a:cubicBezTo>
                      <a:cubicBezTo>
                        <a:pt x="1054085" y="4544332"/>
                        <a:pt x="844558" y="4222788"/>
                        <a:pt x="656789" y="3887543"/>
                      </a:cubicBezTo>
                      <a:cubicBezTo>
                        <a:pt x="460961" y="3538599"/>
                        <a:pt x="290921" y="3178373"/>
                        <a:pt x="165204" y="2798000"/>
                      </a:cubicBezTo>
                      <a:cubicBezTo>
                        <a:pt x="107181" y="2621513"/>
                        <a:pt x="62052" y="2441803"/>
                        <a:pt x="32235" y="2258063"/>
                      </a:cubicBezTo>
                      <a:cubicBezTo>
                        <a:pt x="18535" y="2174252"/>
                        <a:pt x="8059" y="2090441"/>
                        <a:pt x="5641" y="2005018"/>
                      </a:cubicBezTo>
                      <a:cubicBezTo>
                        <a:pt x="5641" y="1994542"/>
                        <a:pt x="7253" y="1984065"/>
                        <a:pt x="0" y="1975201"/>
                      </a:cubicBezTo>
                      <a:cubicBezTo>
                        <a:pt x="0" y="1902672"/>
                        <a:pt x="0" y="1830143"/>
                        <a:pt x="0" y="1756809"/>
                      </a:cubicBezTo>
                      <a:cubicBezTo>
                        <a:pt x="8865" y="1727797"/>
                        <a:pt x="3224" y="1697174"/>
                        <a:pt x="4835" y="1667356"/>
                      </a:cubicBezTo>
                      <a:cubicBezTo>
                        <a:pt x="20953" y="1402223"/>
                        <a:pt x="108793" y="1160461"/>
                        <a:pt x="251433" y="938039"/>
                      </a:cubicBezTo>
                      <a:cubicBezTo>
                        <a:pt x="298980" y="864704"/>
                        <a:pt x="354585" y="797817"/>
                        <a:pt x="414220" y="734153"/>
                      </a:cubicBezTo>
                      <a:cubicBezTo>
                        <a:pt x="586677" y="549607"/>
                        <a:pt x="792981" y="411802"/>
                        <a:pt x="1019432" y="303815"/>
                      </a:cubicBezTo>
                      <a:cubicBezTo>
                        <a:pt x="1257166" y="190187"/>
                        <a:pt x="1506987" y="109599"/>
                        <a:pt x="1764867" y="53994"/>
                      </a:cubicBezTo>
                      <a:cubicBezTo>
                        <a:pt x="1907507" y="23370"/>
                        <a:pt x="2050147" y="1612"/>
                        <a:pt x="2196817" y="3224"/>
                      </a:cubicBezTo>
                      <a:cubicBezTo>
                        <a:pt x="2201652" y="3224"/>
                        <a:pt x="2207293" y="4029"/>
                        <a:pt x="2211322" y="0"/>
                      </a:cubicBezTo>
                      <a:cubicBezTo>
                        <a:pt x="2289492" y="806"/>
                        <a:pt x="2366051" y="806"/>
                        <a:pt x="2442609" y="80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30000"/>
                      </a:schemeClr>
                    </a:gs>
                    <a:gs pos="100000">
                      <a:schemeClr val="accent1">
                        <a:lumMod val="30000"/>
                      </a:schemeClr>
                    </a:gs>
                  </a:gsLst>
                  <a:lin ang="5400000" scaled="1"/>
                </a:gradFill>
                <a:ln w="805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" name="Graphic 42">
                <a:extLst>
                  <a:ext uri="{FF2B5EF4-FFF2-40B4-BE49-F238E27FC236}">
                    <a16:creationId xmlns:a16="http://schemas.microsoft.com/office/drawing/2014/main" id="{DE1CB5E5-CFA6-4252-90F7-C642E643E7ED}"/>
                  </a:ext>
                </a:extLst>
              </p:cNvPr>
              <p:cNvSpPr/>
              <p:nvPr/>
            </p:nvSpPr>
            <p:spPr>
              <a:xfrm rot="13921003" flipH="1">
                <a:off x="10914505" y="5032053"/>
                <a:ext cx="974419" cy="771322"/>
              </a:xfrm>
              <a:custGeom>
                <a:avLst/>
                <a:gdLst>
                  <a:gd name="connsiteX0" fmla="*/ 1565723 w 1565722"/>
                  <a:gd name="connsiteY0" fmla="*/ 353902 h 1748546"/>
                  <a:gd name="connsiteX1" fmla="*/ 1565723 w 1565722"/>
                  <a:gd name="connsiteY1" fmla="*/ 393528 h 1748546"/>
                  <a:gd name="connsiteX2" fmla="*/ 1564630 w 1565722"/>
                  <a:gd name="connsiteY2" fmla="*/ 398720 h 1748546"/>
                  <a:gd name="connsiteX3" fmla="*/ 1494669 w 1565722"/>
                  <a:gd name="connsiteY3" fmla="*/ 568429 h 1748546"/>
                  <a:gd name="connsiteX4" fmla="*/ 1377021 w 1565722"/>
                  <a:gd name="connsiteY4" fmla="*/ 686214 h 1748546"/>
                  <a:gd name="connsiteX5" fmla="*/ 1305557 w 1565722"/>
                  <a:gd name="connsiteY5" fmla="*/ 748660 h 1748546"/>
                  <a:gd name="connsiteX6" fmla="*/ 1290390 w 1565722"/>
                  <a:gd name="connsiteY6" fmla="*/ 814384 h 1748546"/>
                  <a:gd name="connsiteX7" fmla="*/ 1307880 w 1565722"/>
                  <a:gd name="connsiteY7" fmla="*/ 952392 h 1748546"/>
                  <a:gd name="connsiteX8" fmla="*/ 1264428 w 1565722"/>
                  <a:gd name="connsiteY8" fmla="*/ 1085891 h 1748546"/>
                  <a:gd name="connsiteX9" fmla="*/ 1135029 w 1565722"/>
                  <a:gd name="connsiteY9" fmla="*/ 1295499 h 1748546"/>
                  <a:gd name="connsiteX10" fmla="*/ 924737 w 1565722"/>
                  <a:gd name="connsiteY10" fmla="*/ 1536945 h 1748546"/>
                  <a:gd name="connsiteX11" fmla="*/ 741501 w 1565722"/>
                  <a:gd name="connsiteY11" fmla="*/ 1687251 h 1748546"/>
                  <a:gd name="connsiteX12" fmla="*/ 528476 w 1565722"/>
                  <a:gd name="connsiteY12" fmla="*/ 1746144 h 1748546"/>
                  <a:gd name="connsiteX13" fmla="*/ 409461 w 1565722"/>
                  <a:gd name="connsiteY13" fmla="*/ 1682605 h 1748546"/>
                  <a:gd name="connsiteX14" fmla="*/ 356444 w 1565722"/>
                  <a:gd name="connsiteY14" fmla="*/ 1604856 h 1748546"/>
                  <a:gd name="connsiteX15" fmla="*/ 349749 w 1565722"/>
                  <a:gd name="connsiteY15" fmla="*/ 1593378 h 1748546"/>
                  <a:gd name="connsiteX16" fmla="*/ 348109 w 1565722"/>
                  <a:gd name="connsiteY16" fmla="*/ 1599800 h 1748546"/>
                  <a:gd name="connsiteX17" fmla="*/ 255466 w 1565722"/>
                  <a:gd name="connsiteY17" fmla="*/ 1699822 h 1748546"/>
                  <a:gd name="connsiteX18" fmla="*/ 176214 w 1565722"/>
                  <a:gd name="connsiteY18" fmla="*/ 1690667 h 1748546"/>
                  <a:gd name="connsiteX19" fmla="*/ 145470 w 1565722"/>
                  <a:gd name="connsiteY19" fmla="*/ 1628905 h 1748546"/>
                  <a:gd name="connsiteX20" fmla="*/ 151892 w 1565722"/>
                  <a:gd name="connsiteY20" fmla="*/ 1582583 h 1748546"/>
                  <a:gd name="connsiteX21" fmla="*/ 151482 w 1565722"/>
                  <a:gd name="connsiteY21" fmla="*/ 1582310 h 1748546"/>
                  <a:gd name="connsiteX22" fmla="*/ 148749 w 1565722"/>
                  <a:gd name="connsiteY22" fmla="*/ 1581900 h 1748546"/>
                  <a:gd name="connsiteX23" fmla="*/ 61162 w 1565722"/>
                  <a:gd name="connsiteY23" fmla="*/ 1517542 h 1748546"/>
                  <a:gd name="connsiteX24" fmla="*/ 44082 w 1565722"/>
                  <a:gd name="connsiteY24" fmla="*/ 1473680 h 1748546"/>
                  <a:gd name="connsiteX25" fmla="*/ 1723 w 1565722"/>
                  <a:gd name="connsiteY25" fmla="*/ 1316406 h 1748546"/>
                  <a:gd name="connsiteX26" fmla="*/ 63212 w 1565722"/>
                  <a:gd name="connsiteY26" fmla="*/ 1198211 h 1748546"/>
                  <a:gd name="connsiteX27" fmla="*/ 152985 w 1565722"/>
                  <a:gd name="connsiteY27" fmla="*/ 1182497 h 1748546"/>
                  <a:gd name="connsiteX28" fmla="*/ 160090 w 1565722"/>
                  <a:gd name="connsiteY28" fmla="*/ 1177168 h 1748546"/>
                  <a:gd name="connsiteX29" fmla="*/ 165146 w 1565722"/>
                  <a:gd name="connsiteY29" fmla="*/ 1149703 h 1748546"/>
                  <a:gd name="connsiteX30" fmla="*/ 190562 w 1565722"/>
                  <a:gd name="connsiteY30" fmla="*/ 1076053 h 1748546"/>
                  <a:gd name="connsiteX31" fmla="*/ 266944 w 1565722"/>
                  <a:gd name="connsiteY31" fmla="*/ 1027272 h 1748546"/>
                  <a:gd name="connsiteX32" fmla="*/ 347973 w 1565722"/>
                  <a:gd name="connsiteY32" fmla="*/ 1061296 h 1748546"/>
                  <a:gd name="connsiteX33" fmla="*/ 392928 w 1565722"/>
                  <a:gd name="connsiteY33" fmla="*/ 1118685 h 1748546"/>
                  <a:gd name="connsiteX34" fmla="*/ 469857 w 1565722"/>
                  <a:gd name="connsiteY34" fmla="*/ 1228135 h 1748546"/>
                  <a:gd name="connsiteX35" fmla="*/ 475459 w 1565722"/>
                  <a:gd name="connsiteY35" fmla="*/ 1235240 h 1748546"/>
                  <a:gd name="connsiteX36" fmla="*/ 476552 w 1565722"/>
                  <a:gd name="connsiteY36" fmla="*/ 1229092 h 1748546"/>
                  <a:gd name="connsiteX37" fmla="*/ 529433 w 1565722"/>
                  <a:gd name="connsiteY37" fmla="*/ 1061432 h 1748546"/>
                  <a:gd name="connsiteX38" fmla="*/ 658696 w 1565722"/>
                  <a:gd name="connsiteY38" fmla="*/ 896506 h 1748546"/>
                  <a:gd name="connsiteX39" fmla="*/ 661155 w 1565722"/>
                  <a:gd name="connsiteY39" fmla="*/ 879152 h 1748546"/>
                  <a:gd name="connsiteX40" fmla="*/ 646671 w 1565722"/>
                  <a:gd name="connsiteY40" fmla="*/ 881065 h 1748546"/>
                  <a:gd name="connsiteX41" fmla="*/ 554985 w 1565722"/>
                  <a:gd name="connsiteY41" fmla="*/ 898555 h 1748546"/>
                  <a:gd name="connsiteX42" fmla="*/ 502378 w 1565722"/>
                  <a:gd name="connsiteY42" fmla="*/ 902928 h 1748546"/>
                  <a:gd name="connsiteX43" fmla="*/ 433510 w 1565722"/>
                  <a:gd name="connsiteY43" fmla="*/ 845675 h 1748546"/>
                  <a:gd name="connsiteX44" fmla="*/ 431187 w 1565722"/>
                  <a:gd name="connsiteY44" fmla="*/ 801130 h 1748546"/>
                  <a:gd name="connsiteX45" fmla="*/ 446628 w 1565722"/>
                  <a:gd name="connsiteY45" fmla="*/ 739641 h 1748546"/>
                  <a:gd name="connsiteX46" fmla="*/ 515905 w 1565722"/>
                  <a:gd name="connsiteY46" fmla="*/ 521151 h 1748546"/>
                  <a:gd name="connsiteX47" fmla="*/ 566053 w 1565722"/>
                  <a:gd name="connsiteY47" fmla="*/ 469637 h 1748546"/>
                  <a:gd name="connsiteX48" fmla="*/ 621529 w 1565722"/>
                  <a:gd name="connsiteY48" fmla="*/ 460209 h 1748546"/>
                  <a:gd name="connsiteX49" fmla="*/ 670720 w 1565722"/>
                  <a:gd name="connsiteY49" fmla="*/ 459253 h 1748546"/>
                  <a:gd name="connsiteX50" fmla="*/ 703104 w 1565722"/>
                  <a:gd name="connsiteY50" fmla="*/ 434657 h 1748546"/>
                  <a:gd name="connsiteX51" fmla="*/ 714309 w 1565722"/>
                  <a:gd name="connsiteY51" fmla="*/ 395304 h 1748546"/>
                  <a:gd name="connsiteX52" fmla="*/ 724557 w 1565722"/>
                  <a:gd name="connsiteY52" fmla="*/ 375765 h 1748546"/>
                  <a:gd name="connsiteX53" fmla="*/ 759811 w 1565722"/>
                  <a:gd name="connsiteY53" fmla="*/ 326437 h 1748546"/>
                  <a:gd name="connsiteX54" fmla="*/ 769375 w 1565722"/>
                  <a:gd name="connsiteY54" fmla="*/ 292140 h 1748546"/>
                  <a:gd name="connsiteX55" fmla="*/ 772655 w 1565722"/>
                  <a:gd name="connsiteY55" fmla="*/ 255520 h 1748546"/>
                  <a:gd name="connsiteX56" fmla="*/ 866801 w 1565722"/>
                  <a:gd name="connsiteY56" fmla="*/ 83351 h 1748546"/>
                  <a:gd name="connsiteX57" fmla="*/ 956165 w 1565722"/>
                  <a:gd name="connsiteY57" fmla="*/ 28831 h 1748546"/>
                  <a:gd name="connsiteX58" fmla="*/ 1092396 w 1565722"/>
                  <a:gd name="connsiteY58" fmla="*/ 3963 h 1748546"/>
                  <a:gd name="connsiteX59" fmla="*/ 1132432 w 1565722"/>
                  <a:gd name="connsiteY59" fmla="*/ 0 h 1748546"/>
                  <a:gd name="connsiteX60" fmla="*/ 1187089 w 1565722"/>
                  <a:gd name="connsiteY60" fmla="*/ 0 h 1748546"/>
                  <a:gd name="connsiteX61" fmla="*/ 1191735 w 1565722"/>
                  <a:gd name="connsiteY61" fmla="*/ 1093 h 1748546"/>
                  <a:gd name="connsiteX62" fmla="*/ 1241199 w 1565722"/>
                  <a:gd name="connsiteY62" fmla="*/ 6832 h 1748546"/>
                  <a:gd name="connsiteX63" fmla="*/ 1441789 w 1565722"/>
                  <a:gd name="connsiteY63" fmla="*/ 104394 h 1748546"/>
                  <a:gd name="connsiteX64" fmla="*/ 1559574 w 1565722"/>
                  <a:gd name="connsiteY64" fmla="*/ 312363 h 1748546"/>
                  <a:gd name="connsiteX65" fmla="*/ 1565723 w 1565722"/>
                  <a:gd name="connsiteY65" fmla="*/ 353902 h 1748546"/>
                  <a:gd name="connsiteX66" fmla="*/ 770059 w 1565722"/>
                  <a:gd name="connsiteY66" fmla="*/ 653557 h 1748546"/>
                  <a:gd name="connsiteX67" fmla="*/ 769375 w 1565722"/>
                  <a:gd name="connsiteY67" fmla="*/ 651371 h 1748546"/>
                  <a:gd name="connsiteX68" fmla="*/ 765276 w 1565722"/>
                  <a:gd name="connsiteY68" fmla="*/ 647818 h 1748546"/>
                  <a:gd name="connsiteX69" fmla="*/ 720868 w 1565722"/>
                  <a:gd name="connsiteY69" fmla="*/ 624589 h 1748546"/>
                  <a:gd name="connsiteX70" fmla="*/ 608138 w 1565722"/>
                  <a:gd name="connsiteY70" fmla="*/ 600130 h 1748546"/>
                  <a:gd name="connsiteX71" fmla="*/ 605542 w 1565722"/>
                  <a:gd name="connsiteY71" fmla="*/ 669954 h 1748546"/>
                  <a:gd name="connsiteX72" fmla="*/ 612374 w 1565722"/>
                  <a:gd name="connsiteY72" fmla="*/ 664215 h 1748546"/>
                  <a:gd name="connsiteX73" fmla="*/ 683565 w 1565722"/>
                  <a:gd name="connsiteY73" fmla="*/ 638800 h 1748546"/>
                  <a:gd name="connsiteX74" fmla="*/ 741227 w 1565722"/>
                  <a:gd name="connsiteY74" fmla="*/ 648501 h 1748546"/>
                  <a:gd name="connsiteX75" fmla="*/ 770059 w 1565722"/>
                  <a:gd name="connsiteY75" fmla="*/ 653557 h 1748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565722" h="1748546">
                    <a:moveTo>
                      <a:pt x="1565723" y="353902"/>
                    </a:moveTo>
                    <a:cubicBezTo>
                      <a:pt x="1565723" y="367156"/>
                      <a:pt x="1565723" y="380274"/>
                      <a:pt x="1565723" y="393528"/>
                    </a:cubicBezTo>
                    <a:cubicBezTo>
                      <a:pt x="1565313" y="395304"/>
                      <a:pt x="1564766" y="396944"/>
                      <a:pt x="1564630" y="398720"/>
                    </a:cubicBezTo>
                    <a:cubicBezTo>
                      <a:pt x="1559301" y="462669"/>
                      <a:pt x="1534705" y="518828"/>
                      <a:pt x="1494669" y="568429"/>
                    </a:cubicBezTo>
                    <a:cubicBezTo>
                      <a:pt x="1459689" y="611745"/>
                      <a:pt x="1418697" y="649458"/>
                      <a:pt x="1377021" y="686214"/>
                    </a:cubicBezTo>
                    <a:cubicBezTo>
                      <a:pt x="1353245" y="707121"/>
                      <a:pt x="1329060" y="727480"/>
                      <a:pt x="1305557" y="748660"/>
                    </a:cubicBezTo>
                    <a:cubicBezTo>
                      <a:pt x="1285471" y="766833"/>
                      <a:pt x="1279595" y="787876"/>
                      <a:pt x="1290390" y="814384"/>
                    </a:cubicBezTo>
                    <a:cubicBezTo>
                      <a:pt x="1308427" y="858519"/>
                      <a:pt x="1313482" y="904978"/>
                      <a:pt x="1307880" y="952392"/>
                    </a:cubicBezTo>
                    <a:cubicBezTo>
                      <a:pt x="1302278" y="999807"/>
                      <a:pt x="1287111" y="1044215"/>
                      <a:pt x="1264428" y="1085891"/>
                    </a:cubicBezTo>
                    <a:cubicBezTo>
                      <a:pt x="1225075" y="1158038"/>
                      <a:pt x="1181623" y="1227862"/>
                      <a:pt x="1135029" y="1295499"/>
                    </a:cubicBezTo>
                    <a:cubicBezTo>
                      <a:pt x="1074086" y="1383907"/>
                      <a:pt x="1004946" y="1465208"/>
                      <a:pt x="924737" y="1536945"/>
                    </a:cubicBezTo>
                    <a:cubicBezTo>
                      <a:pt x="865844" y="1589689"/>
                      <a:pt x="803536" y="1638333"/>
                      <a:pt x="741501" y="1687251"/>
                    </a:cubicBezTo>
                    <a:cubicBezTo>
                      <a:pt x="678645" y="1736852"/>
                      <a:pt x="607865" y="1755709"/>
                      <a:pt x="528476" y="1746144"/>
                    </a:cubicBezTo>
                    <a:cubicBezTo>
                      <a:pt x="480242" y="1740268"/>
                      <a:pt x="440479" y="1720045"/>
                      <a:pt x="409461" y="1682605"/>
                    </a:cubicBezTo>
                    <a:cubicBezTo>
                      <a:pt x="389375" y="1658420"/>
                      <a:pt x="371748" y="1632458"/>
                      <a:pt x="356444" y="1604856"/>
                    </a:cubicBezTo>
                    <a:cubicBezTo>
                      <a:pt x="354531" y="1601303"/>
                      <a:pt x="352482" y="1597887"/>
                      <a:pt x="349749" y="1593378"/>
                    </a:cubicBezTo>
                    <a:cubicBezTo>
                      <a:pt x="348929" y="1596384"/>
                      <a:pt x="348519" y="1598161"/>
                      <a:pt x="348109" y="1599800"/>
                    </a:cubicBezTo>
                    <a:cubicBezTo>
                      <a:pt x="335402" y="1650084"/>
                      <a:pt x="305750" y="1684791"/>
                      <a:pt x="255466" y="1699822"/>
                    </a:cubicBezTo>
                    <a:cubicBezTo>
                      <a:pt x="228001" y="1708021"/>
                      <a:pt x="201493" y="1704195"/>
                      <a:pt x="176214" y="1690667"/>
                    </a:cubicBezTo>
                    <a:cubicBezTo>
                      <a:pt x="151209" y="1677276"/>
                      <a:pt x="143010" y="1655550"/>
                      <a:pt x="145470" y="1628905"/>
                    </a:cubicBezTo>
                    <a:cubicBezTo>
                      <a:pt x="146836" y="1613465"/>
                      <a:pt x="149706" y="1598024"/>
                      <a:pt x="151892" y="1582583"/>
                    </a:cubicBezTo>
                    <a:cubicBezTo>
                      <a:pt x="151755" y="1582583"/>
                      <a:pt x="151619" y="1582310"/>
                      <a:pt x="151482" y="1582310"/>
                    </a:cubicBezTo>
                    <a:cubicBezTo>
                      <a:pt x="150526" y="1582174"/>
                      <a:pt x="149706" y="1581900"/>
                      <a:pt x="148749" y="1581900"/>
                    </a:cubicBezTo>
                    <a:cubicBezTo>
                      <a:pt x="107074" y="1577528"/>
                      <a:pt x="78789" y="1554435"/>
                      <a:pt x="61162" y="1517542"/>
                    </a:cubicBezTo>
                    <a:cubicBezTo>
                      <a:pt x="54466" y="1503468"/>
                      <a:pt x="49001" y="1488574"/>
                      <a:pt x="44082" y="1473680"/>
                    </a:cubicBezTo>
                    <a:cubicBezTo>
                      <a:pt x="26865" y="1422030"/>
                      <a:pt x="10331" y="1370242"/>
                      <a:pt x="1723" y="1316406"/>
                    </a:cubicBezTo>
                    <a:cubicBezTo>
                      <a:pt x="-6612" y="1264209"/>
                      <a:pt x="15524" y="1221030"/>
                      <a:pt x="63212" y="1198211"/>
                    </a:cubicBezTo>
                    <a:cubicBezTo>
                      <a:pt x="91633" y="1184546"/>
                      <a:pt x="121831" y="1180720"/>
                      <a:pt x="152985" y="1182497"/>
                    </a:cubicBezTo>
                    <a:cubicBezTo>
                      <a:pt x="157494" y="1182770"/>
                      <a:pt x="159407" y="1181950"/>
                      <a:pt x="160090" y="1177168"/>
                    </a:cubicBezTo>
                    <a:cubicBezTo>
                      <a:pt x="161320" y="1167876"/>
                      <a:pt x="163506" y="1158858"/>
                      <a:pt x="165146" y="1149703"/>
                    </a:cubicBezTo>
                    <a:cubicBezTo>
                      <a:pt x="169655" y="1123741"/>
                      <a:pt x="175941" y="1098462"/>
                      <a:pt x="190562" y="1076053"/>
                    </a:cubicBezTo>
                    <a:cubicBezTo>
                      <a:pt x="208598" y="1048315"/>
                      <a:pt x="232647" y="1029458"/>
                      <a:pt x="266944" y="1027272"/>
                    </a:cubicBezTo>
                    <a:cubicBezTo>
                      <a:pt x="299465" y="1025222"/>
                      <a:pt x="326520" y="1038340"/>
                      <a:pt x="347973" y="1061296"/>
                    </a:cubicBezTo>
                    <a:cubicBezTo>
                      <a:pt x="364506" y="1079059"/>
                      <a:pt x="378717" y="1098872"/>
                      <a:pt x="392928" y="1118685"/>
                    </a:cubicBezTo>
                    <a:cubicBezTo>
                      <a:pt x="419026" y="1154895"/>
                      <a:pt x="444305" y="1191652"/>
                      <a:pt x="469857" y="1228135"/>
                    </a:cubicBezTo>
                    <a:cubicBezTo>
                      <a:pt x="471360" y="1230185"/>
                      <a:pt x="473000" y="1232098"/>
                      <a:pt x="475459" y="1235240"/>
                    </a:cubicBezTo>
                    <a:cubicBezTo>
                      <a:pt x="476006" y="1232098"/>
                      <a:pt x="476279" y="1230595"/>
                      <a:pt x="476552" y="1229092"/>
                    </a:cubicBezTo>
                    <a:cubicBezTo>
                      <a:pt x="483794" y="1169926"/>
                      <a:pt x="501421" y="1114039"/>
                      <a:pt x="529433" y="1061432"/>
                    </a:cubicBezTo>
                    <a:cubicBezTo>
                      <a:pt x="562910" y="998850"/>
                      <a:pt x="608002" y="945560"/>
                      <a:pt x="658696" y="896506"/>
                    </a:cubicBezTo>
                    <a:cubicBezTo>
                      <a:pt x="664435" y="890904"/>
                      <a:pt x="665665" y="886121"/>
                      <a:pt x="661155" y="879152"/>
                    </a:cubicBezTo>
                    <a:cubicBezTo>
                      <a:pt x="656509" y="879836"/>
                      <a:pt x="651590" y="880519"/>
                      <a:pt x="646671" y="881065"/>
                    </a:cubicBezTo>
                    <a:cubicBezTo>
                      <a:pt x="615790" y="884891"/>
                      <a:pt x="584773" y="888307"/>
                      <a:pt x="554985" y="898555"/>
                    </a:cubicBezTo>
                    <a:cubicBezTo>
                      <a:pt x="538041" y="904431"/>
                      <a:pt x="520141" y="905798"/>
                      <a:pt x="502378" y="902928"/>
                    </a:cubicBezTo>
                    <a:cubicBezTo>
                      <a:pt x="468217" y="897462"/>
                      <a:pt x="444168" y="879426"/>
                      <a:pt x="433510" y="845675"/>
                    </a:cubicBezTo>
                    <a:cubicBezTo>
                      <a:pt x="428865" y="831055"/>
                      <a:pt x="428045" y="815887"/>
                      <a:pt x="431187" y="801130"/>
                    </a:cubicBezTo>
                    <a:cubicBezTo>
                      <a:pt x="435560" y="780497"/>
                      <a:pt x="441026" y="760001"/>
                      <a:pt x="446628" y="739641"/>
                    </a:cubicBezTo>
                    <a:cubicBezTo>
                      <a:pt x="466988" y="665991"/>
                      <a:pt x="489943" y="593025"/>
                      <a:pt x="515905" y="521151"/>
                    </a:cubicBezTo>
                    <a:cubicBezTo>
                      <a:pt x="524924" y="496282"/>
                      <a:pt x="541594" y="479202"/>
                      <a:pt x="566053" y="469637"/>
                    </a:cubicBezTo>
                    <a:cubicBezTo>
                      <a:pt x="583953" y="462669"/>
                      <a:pt x="602536" y="460346"/>
                      <a:pt x="621529" y="460209"/>
                    </a:cubicBezTo>
                    <a:cubicBezTo>
                      <a:pt x="637926" y="460072"/>
                      <a:pt x="654323" y="459799"/>
                      <a:pt x="670720" y="459253"/>
                    </a:cubicBezTo>
                    <a:cubicBezTo>
                      <a:pt x="687117" y="458569"/>
                      <a:pt x="698185" y="450234"/>
                      <a:pt x="703104" y="434657"/>
                    </a:cubicBezTo>
                    <a:cubicBezTo>
                      <a:pt x="707204" y="421676"/>
                      <a:pt x="709936" y="408285"/>
                      <a:pt x="714309" y="395304"/>
                    </a:cubicBezTo>
                    <a:cubicBezTo>
                      <a:pt x="716632" y="388336"/>
                      <a:pt x="719638" y="380820"/>
                      <a:pt x="724557" y="375765"/>
                    </a:cubicBezTo>
                    <a:cubicBezTo>
                      <a:pt x="738904" y="361007"/>
                      <a:pt x="749016" y="343517"/>
                      <a:pt x="759811" y="326437"/>
                    </a:cubicBezTo>
                    <a:cubicBezTo>
                      <a:pt x="766369" y="316052"/>
                      <a:pt x="769512" y="304848"/>
                      <a:pt x="769375" y="292140"/>
                    </a:cubicBezTo>
                    <a:cubicBezTo>
                      <a:pt x="769239" y="279979"/>
                      <a:pt x="770332" y="267544"/>
                      <a:pt x="772655" y="255520"/>
                    </a:cubicBezTo>
                    <a:cubicBezTo>
                      <a:pt x="785363" y="188019"/>
                      <a:pt x="818293" y="131313"/>
                      <a:pt x="866801" y="83351"/>
                    </a:cubicBezTo>
                    <a:cubicBezTo>
                      <a:pt x="892216" y="58209"/>
                      <a:pt x="921184" y="37850"/>
                      <a:pt x="956165" y="28831"/>
                    </a:cubicBezTo>
                    <a:cubicBezTo>
                      <a:pt x="1000846" y="17217"/>
                      <a:pt x="1046348" y="8745"/>
                      <a:pt x="1092396" y="3963"/>
                    </a:cubicBezTo>
                    <a:cubicBezTo>
                      <a:pt x="1105651" y="2596"/>
                      <a:pt x="1119041" y="1366"/>
                      <a:pt x="1132432" y="0"/>
                    </a:cubicBezTo>
                    <a:cubicBezTo>
                      <a:pt x="1150606" y="0"/>
                      <a:pt x="1168916" y="0"/>
                      <a:pt x="1187089" y="0"/>
                    </a:cubicBezTo>
                    <a:cubicBezTo>
                      <a:pt x="1188592" y="410"/>
                      <a:pt x="1190095" y="820"/>
                      <a:pt x="1191735" y="1093"/>
                    </a:cubicBezTo>
                    <a:cubicBezTo>
                      <a:pt x="1208268" y="3006"/>
                      <a:pt x="1224802" y="4099"/>
                      <a:pt x="1241199" y="6832"/>
                    </a:cubicBezTo>
                    <a:cubicBezTo>
                      <a:pt x="1317445" y="19950"/>
                      <a:pt x="1385356" y="50421"/>
                      <a:pt x="1441789" y="104394"/>
                    </a:cubicBezTo>
                    <a:cubicBezTo>
                      <a:pt x="1501775" y="161920"/>
                      <a:pt x="1542767" y="230378"/>
                      <a:pt x="1559574" y="312363"/>
                    </a:cubicBezTo>
                    <a:cubicBezTo>
                      <a:pt x="1562307" y="326027"/>
                      <a:pt x="1563673" y="339964"/>
                      <a:pt x="1565723" y="353902"/>
                    </a:cubicBezTo>
                    <a:close/>
                    <a:moveTo>
                      <a:pt x="770059" y="653557"/>
                    </a:moveTo>
                    <a:cubicBezTo>
                      <a:pt x="769649" y="652191"/>
                      <a:pt x="769649" y="651644"/>
                      <a:pt x="769375" y="651371"/>
                    </a:cubicBezTo>
                    <a:cubicBezTo>
                      <a:pt x="768009" y="650141"/>
                      <a:pt x="766643" y="648911"/>
                      <a:pt x="765276" y="647818"/>
                    </a:cubicBezTo>
                    <a:cubicBezTo>
                      <a:pt x="752022" y="637160"/>
                      <a:pt x="737401" y="628415"/>
                      <a:pt x="720868" y="624589"/>
                    </a:cubicBezTo>
                    <a:cubicBezTo>
                      <a:pt x="683565" y="615844"/>
                      <a:pt x="646125" y="608192"/>
                      <a:pt x="608138" y="600130"/>
                    </a:cubicBezTo>
                    <a:cubicBezTo>
                      <a:pt x="607319" y="623223"/>
                      <a:pt x="606362" y="645905"/>
                      <a:pt x="605542" y="669954"/>
                    </a:cubicBezTo>
                    <a:cubicBezTo>
                      <a:pt x="608548" y="667358"/>
                      <a:pt x="610461" y="665855"/>
                      <a:pt x="612374" y="664215"/>
                    </a:cubicBezTo>
                    <a:cubicBezTo>
                      <a:pt x="632734" y="646178"/>
                      <a:pt x="656509" y="636613"/>
                      <a:pt x="683565" y="638800"/>
                    </a:cubicBezTo>
                    <a:cubicBezTo>
                      <a:pt x="702968" y="640439"/>
                      <a:pt x="721961" y="645085"/>
                      <a:pt x="741227" y="648501"/>
                    </a:cubicBezTo>
                    <a:cubicBezTo>
                      <a:pt x="750656" y="650004"/>
                      <a:pt x="760084" y="651781"/>
                      <a:pt x="770059" y="653557"/>
                    </a:cubicBezTo>
                    <a:close/>
                  </a:path>
                </a:pathLst>
              </a:custGeom>
              <a:solidFill>
                <a:schemeClr val="bg1"/>
              </a:solidFill>
              <a:ln w="1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26711EC-7601-445C-93B2-6E5A90462C82}"/>
              </a:ext>
            </a:extLst>
          </p:cNvPr>
          <p:cNvGrpSpPr/>
          <p:nvPr/>
        </p:nvGrpSpPr>
        <p:grpSpPr>
          <a:xfrm>
            <a:off x="6454653" y="1932595"/>
            <a:ext cx="4912980" cy="702832"/>
            <a:chOff x="2551705" y="4319146"/>
            <a:chExt cx="3135158" cy="70283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69DD618-C8DE-4BB5-BBEF-0F45C82E7432}"/>
                </a:ext>
              </a:extLst>
            </p:cNvPr>
            <p:cNvSpPr txBox="1"/>
            <p:nvPr/>
          </p:nvSpPr>
          <p:spPr>
            <a:xfrm>
              <a:off x="2551705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E0AC8F1-42C3-44C3-BFEF-E490C15BCE7F}"/>
                </a:ext>
              </a:extLst>
            </p:cNvPr>
            <p:cNvSpPr txBox="1"/>
            <p:nvPr/>
          </p:nvSpPr>
          <p:spPr>
            <a:xfrm>
              <a:off x="2551705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C967EA2-6B21-4D16-9FDA-1D8B35779E39}"/>
              </a:ext>
            </a:extLst>
          </p:cNvPr>
          <p:cNvGrpSpPr/>
          <p:nvPr/>
        </p:nvGrpSpPr>
        <p:grpSpPr>
          <a:xfrm>
            <a:off x="6454652" y="5426801"/>
            <a:ext cx="4912981" cy="702832"/>
            <a:chOff x="2551704" y="4319146"/>
            <a:chExt cx="4336599" cy="7028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ADF85D1-79EC-4AEA-AC90-9DB5652F3674}"/>
                </a:ext>
              </a:extLst>
            </p:cNvPr>
            <p:cNvSpPr txBox="1"/>
            <p:nvPr/>
          </p:nvSpPr>
          <p:spPr>
            <a:xfrm>
              <a:off x="2551704" y="4560313"/>
              <a:ext cx="433659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688148D-9758-4A11-AC22-222B00462006}"/>
                </a:ext>
              </a:extLst>
            </p:cNvPr>
            <p:cNvSpPr txBox="1"/>
            <p:nvPr/>
          </p:nvSpPr>
          <p:spPr>
            <a:xfrm>
              <a:off x="2551704" y="4319146"/>
              <a:ext cx="429973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C014169-C754-4F24-96D3-6FC098254E94}"/>
              </a:ext>
            </a:extLst>
          </p:cNvPr>
          <p:cNvGrpSpPr/>
          <p:nvPr/>
        </p:nvGrpSpPr>
        <p:grpSpPr>
          <a:xfrm>
            <a:off x="6454653" y="4262065"/>
            <a:ext cx="4888294" cy="702832"/>
            <a:chOff x="2729838" y="4319146"/>
            <a:chExt cx="3135158" cy="70283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6B812DE-8D90-48B3-9593-A2B7D76D8A16}"/>
                </a:ext>
              </a:extLst>
            </p:cNvPr>
            <p:cNvSpPr txBox="1"/>
            <p:nvPr/>
          </p:nvSpPr>
          <p:spPr>
            <a:xfrm>
              <a:off x="2729838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5C9E7F2-97EC-494D-86FD-45A347918FA4}"/>
                </a:ext>
              </a:extLst>
            </p:cNvPr>
            <p:cNvSpPr txBox="1"/>
            <p:nvPr/>
          </p:nvSpPr>
          <p:spPr>
            <a:xfrm>
              <a:off x="2729838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48C22D6-51BA-4B66-B3D1-07465E7E69F5}"/>
              </a:ext>
            </a:extLst>
          </p:cNvPr>
          <p:cNvGrpSpPr/>
          <p:nvPr/>
        </p:nvGrpSpPr>
        <p:grpSpPr>
          <a:xfrm>
            <a:off x="6454653" y="3097330"/>
            <a:ext cx="4912980" cy="702832"/>
            <a:chOff x="2551705" y="4319146"/>
            <a:chExt cx="3135158" cy="70283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50748C29-39CB-4CFC-BAE1-CBA7B9831D23}"/>
                </a:ext>
              </a:extLst>
            </p:cNvPr>
            <p:cNvSpPr txBox="1"/>
            <p:nvPr/>
          </p:nvSpPr>
          <p:spPr>
            <a:xfrm>
              <a:off x="2551705" y="4560313"/>
              <a:ext cx="31351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DC9E16E-084D-464A-BACE-E2AD20E23147}"/>
                </a:ext>
              </a:extLst>
            </p:cNvPr>
            <p:cNvSpPr txBox="1"/>
            <p:nvPr/>
          </p:nvSpPr>
          <p:spPr>
            <a:xfrm>
              <a:off x="2551705" y="4319146"/>
              <a:ext cx="310850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212E8D09-A810-4334-8C84-8DC57B0EF4D9}"/>
              </a:ext>
            </a:extLst>
          </p:cNvPr>
          <p:cNvGrpSpPr/>
          <p:nvPr/>
        </p:nvGrpSpPr>
        <p:grpSpPr>
          <a:xfrm>
            <a:off x="4284410" y="1629577"/>
            <a:ext cx="1966935" cy="4213184"/>
            <a:chOff x="4284410" y="1629577"/>
            <a:chExt cx="1966935" cy="4213184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D783FF3-C400-48E7-AA68-EAD27E3F9516}"/>
                </a:ext>
              </a:extLst>
            </p:cNvPr>
            <p:cNvGrpSpPr/>
            <p:nvPr/>
          </p:nvGrpSpPr>
          <p:grpSpPr>
            <a:xfrm>
              <a:off x="4284410" y="1629577"/>
              <a:ext cx="1966935" cy="728290"/>
              <a:chOff x="5121773" y="1719733"/>
              <a:chExt cx="1966935" cy="728290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B221426-135C-4933-BD29-B5FFFA901012}"/>
                  </a:ext>
                </a:extLst>
              </p:cNvPr>
              <p:cNvSpPr/>
              <p:nvPr/>
            </p:nvSpPr>
            <p:spPr>
              <a:xfrm>
                <a:off x="5121773" y="1719733"/>
                <a:ext cx="1966935" cy="724247"/>
              </a:xfrm>
              <a:custGeom>
                <a:avLst/>
                <a:gdLst>
                  <a:gd name="connsiteX0" fmla="*/ 688470 w 1759950"/>
                  <a:gd name="connsiteY0" fmla="*/ 0 h 648033"/>
                  <a:gd name="connsiteX1" fmla="*/ 688470 w 1759950"/>
                  <a:gd name="connsiteY1" fmla="*/ 317759 h 648033"/>
                  <a:gd name="connsiteX2" fmla="*/ 1759950 w 1759950"/>
                  <a:gd name="connsiteY2" fmla="*/ 317759 h 648033"/>
                  <a:gd name="connsiteX3" fmla="*/ 1759950 w 1759950"/>
                  <a:gd name="connsiteY3" fmla="*/ 648033 h 648033"/>
                  <a:gd name="connsiteX4" fmla="*/ 0 w 1759950"/>
                  <a:gd name="connsiteY4" fmla="*/ 648033 h 648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950" h="648033">
                    <a:moveTo>
                      <a:pt x="688470" y="0"/>
                    </a:moveTo>
                    <a:lnTo>
                      <a:pt x="688470" y="317759"/>
                    </a:lnTo>
                    <a:lnTo>
                      <a:pt x="1759950" y="317759"/>
                    </a:lnTo>
                    <a:lnTo>
                      <a:pt x="1759950" y="648033"/>
                    </a:lnTo>
                    <a:lnTo>
                      <a:pt x="0" y="648033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3CF1CD9-5A2B-4DD8-B105-334C2E0B2D60}"/>
                  </a:ext>
                </a:extLst>
              </p:cNvPr>
              <p:cNvSpPr txBox="1"/>
              <p:nvPr/>
            </p:nvSpPr>
            <p:spPr>
              <a:xfrm>
                <a:off x="5372310" y="2047913"/>
                <a:ext cx="526476" cy="400110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bg1"/>
                    </a:solidFill>
                    <a:cs typeface="Arial" pitchFamily="34" charset="0"/>
                  </a:rPr>
                  <a:t>01</a:t>
                </a:r>
                <a:endParaRPr lang="ko-KR" altLang="en-US" sz="20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B904FC5A-B54F-425D-91FB-BD83067C98E4}"/>
                  </a:ext>
                </a:extLst>
              </p:cNvPr>
              <p:cNvSpPr txBox="1"/>
              <p:nvPr/>
            </p:nvSpPr>
            <p:spPr>
              <a:xfrm>
                <a:off x="5818115" y="2119743"/>
                <a:ext cx="1220446" cy="276999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12535862-A022-48D1-97A8-E536CCA34370}"/>
                </a:ext>
              </a:extLst>
            </p:cNvPr>
            <p:cNvGrpSpPr/>
            <p:nvPr/>
          </p:nvGrpSpPr>
          <p:grpSpPr>
            <a:xfrm>
              <a:off x="4284410" y="5114471"/>
              <a:ext cx="1966935" cy="728290"/>
              <a:chOff x="5121773" y="1719733"/>
              <a:chExt cx="1966935" cy="728290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EFA3399C-048F-483C-9C7E-CB16321573F3}"/>
                  </a:ext>
                </a:extLst>
              </p:cNvPr>
              <p:cNvSpPr/>
              <p:nvPr/>
            </p:nvSpPr>
            <p:spPr>
              <a:xfrm>
                <a:off x="5121773" y="1719733"/>
                <a:ext cx="1966935" cy="724247"/>
              </a:xfrm>
              <a:custGeom>
                <a:avLst/>
                <a:gdLst>
                  <a:gd name="connsiteX0" fmla="*/ 688470 w 1759950"/>
                  <a:gd name="connsiteY0" fmla="*/ 0 h 648033"/>
                  <a:gd name="connsiteX1" fmla="*/ 688470 w 1759950"/>
                  <a:gd name="connsiteY1" fmla="*/ 317759 h 648033"/>
                  <a:gd name="connsiteX2" fmla="*/ 1759950 w 1759950"/>
                  <a:gd name="connsiteY2" fmla="*/ 317759 h 648033"/>
                  <a:gd name="connsiteX3" fmla="*/ 1759950 w 1759950"/>
                  <a:gd name="connsiteY3" fmla="*/ 648033 h 648033"/>
                  <a:gd name="connsiteX4" fmla="*/ 0 w 1759950"/>
                  <a:gd name="connsiteY4" fmla="*/ 648033 h 648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950" h="648033">
                    <a:moveTo>
                      <a:pt x="688470" y="0"/>
                    </a:moveTo>
                    <a:lnTo>
                      <a:pt x="688470" y="317759"/>
                    </a:lnTo>
                    <a:lnTo>
                      <a:pt x="1759950" y="317759"/>
                    </a:lnTo>
                    <a:lnTo>
                      <a:pt x="1759950" y="648033"/>
                    </a:lnTo>
                    <a:lnTo>
                      <a:pt x="0" y="64803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8A5EA2A1-758A-4E50-AC50-2DBD4DF066EE}"/>
                  </a:ext>
                </a:extLst>
              </p:cNvPr>
              <p:cNvSpPr txBox="1"/>
              <p:nvPr/>
            </p:nvSpPr>
            <p:spPr>
              <a:xfrm>
                <a:off x="5372310" y="2047913"/>
                <a:ext cx="526476" cy="400110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bg1"/>
                    </a:solidFill>
                    <a:cs typeface="Arial" pitchFamily="34" charset="0"/>
                  </a:rPr>
                  <a:t>04</a:t>
                </a:r>
                <a:endParaRPr lang="ko-KR" altLang="en-US" sz="20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48ADEB6C-88E9-43EA-85B0-08D912B375A3}"/>
                  </a:ext>
                </a:extLst>
              </p:cNvPr>
              <p:cNvSpPr txBox="1"/>
              <p:nvPr/>
            </p:nvSpPr>
            <p:spPr>
              <a:xfrm>
                <a:off x="5818115" y="2119743"/>
                <a:ext cx="1220446" cy="276999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9BAB8E00-C4F9-48AA-A407-18DECDB686FB}"/>
                </a:ext>
              </a:extLst>
            </p:cNvPr>
            <p:cNvGrpSpPr/>
            <p:nvPr/>
          </p:nvGrpSpPr>
          <p:grpSpPr>
            <a:xfrm>
              <a:off x="4284410" y="3952839"/>
              <a:ext cx="1966935" cy="728290"/>
              <a:chOff x="5121773" y="1719733"/>
              <a:chExt cx="1966935" cy="728290"/>
            </a:xfrm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47B89C4D-B00F-4094-A69D-DBE2E563F096}"/>
                  </a:ext>
                </a:extLst>
              </p:cNvPr>
              <p:cNvSpPr/>
              <p:nvPr/>
            </p:nvSpPr>
            <p:spPr>
              <a:xfrm>
                <a:off x="5121773" y="1719733"/>
                <a:ext cx="1966935" cy="724247"/>
              </a:xfrm>
              <a:custGeom>
                <a:avLst/>
                <a:gdLst>
                  <a:gd name="connsiteX0" fmla="*/ 688470 w 1759950"/>
                  <a:gd name="connsiteY0" fmla="*/ 0 h 648033"/>
                  <a:gd name="connsiteX1" fmla="*/ 688470 w 1759950"/>
                  <a:gd name="connsiteY1" fmla="*/ 317759 h 648033"/>
                  <a:gd name="connsiteX2" fmla="*/ 1759950 w 1759950"/>
                  <a:gd name="connsiteY2" fmla="*/ 317759 h 648033"/>
                  <a:gd name="connsiteX3" fmla="*/ 1759950 w 1759950"/>
                  <a:gd name="connsiteY3" fmla="*/ 648033 h 648033"/>
                  <a:gd name="connsiteX4" fmla="*/ 0 w 1759950"/>
                  <a:gd name="connsiteY4" fmla="*/ 648033 h 648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950" h="648033">
                    <a:moveTo>
                      <a:pt x="688470" y="0"/>
                    </a:moveTo>
                    <a:lnTo>
                      <a:pt x="688470" y="317759"/>
                    </a:lnTo>
                    <a:lnTo>
                      <a:pt x="1759950" y="317759"/>
                    </a:lnTo>
                    <a:lnTo>
                      <a:pt x="1759950" y="648033"/>
                    </a:lnTo>
                    <a:lnTo>
                      <a:pt x="0" y="64803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46620B2C-41BE-4A6D-80B0-EC6A1465F92D}"/>
                  </a:ext>
                </a:extLst>
              </p:cNvPr>
              <p:cNvSpPr txBox="1"/>
              <p:nvPr/>
            </p:nvSpPr>
            <p:spPr>
              <a:xfrm>
                <a:off x="5372310" y="2047913"/>
                <a:ext cx="526476" cy="400110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bg1"/>
                    </a:solidFill>
                    <a:cs typeface="Arial" pitchFamily="34" charset="0"/>
                  </a:rPr>
                  <a:t>03</a:t>
                </a:r>
                <a:endParaRPr lang="ko-KR" altLang="en-US" sz="20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BA2086DC-EC7D-4B6F-8EA9-D46A46178975}"/>
                  </a:ext>
                </a:extLst>
              </p:cNvPr>
              <p:cNvSpPr txBox="1"/>
              <p:nvPr/>
            </p:nvSpPr>
            <p:spPr>
              <a:xfrm>
                <a:off x="5818115" y="2119743"/>
                <a:ext cx="1220446" cy="276999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34A641E8-A8D6-4714-AEF0-C27D0027579D}"/>
                </a:ext>
              </a:extLst>
            </p:cNvPr>
            <p:cNvGrpSpPr/>
            <p:nvPr/>
          </p:nvGrpSpPr>
          <p:grpSpPr>
            <a:xfrm>
              <a:off x="4284410" y="2791208"/>
              <a:ext cx="1966935" cy="728290"/>
              <a:chOff x="5121773" y="1719733"/>
              <a:chExt cx="1966935" cy="728290"/>
            </a:xfrm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3C32C65-91BB-4604-A4A8-0362F350A014}"/>
                  </a:ext>
                </a:extLst>
              </p:cNvPr>
              <p:cNvSpPr/>
              <p:nvPr/>
            </p:nvSpPr>
            <p:spPr>
              <a:xfrm>
                <a:off x="5121773" y="1719733"/>
                <a:ext cx="1966935" cy="724247"/>
              </a:xfrm>
              <a:custGeom>
                <a:avLst/>
                <a:gdLst>
                  <a:gd name="connsiteX0" fmla="*/ 688470 w 1759950"/>
                  <a:gd name="connsiteY0" fmla="*/ 0 h 648033"/>
                  <a:gd name="connsiteX1" fmla="*/ 688470 w 1759950"/>
                  <a:gd name="connsiteY1" fmla="*/ 317759 h 648033"/>
                  <a:gd name="connsiteX2" fmla="*/ 1759950 w 1759950"/>
                  <a:gd name="connsiteY2" fmla="*/ 317759 h 648033"/>
                  <a:gd name="connsiteX3" fmla="*/ 1759950 w 1759950"/>
                  <a:gd name="connsiteY3" fmla="*/ 648033 h 648033"/>
                  <a:gd name="connsiteX4" fmla="*/ 0 w 1759950"/>
                  <a:gd name="connsiteY4" fmla="*/ 648033 h 648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950" h="648033">
                    <a:moveTo>
                      <a:pt x="688470" y="0"/>
                    </a:moveTo>
                    <a:lnTo>
                      <a:pt x="688470" y="317759"/>
                    </a:lnTo>
                    <a:lnTo>
                      <a:pt x="1759950" y="317759"/>
                    </a:lnTo>
                    <a:lnTo>
                      <a:pt x="1759950" y="648033"/>
                    </a:lnTo>
                    <a:lnTo>
                      <a:pt x="0" y="64803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738DAA97-91D8-4148-968E-382B66658813}"/>
                  </a:ext>
                </a:extLst>
              </p:cNvPr>
              <p:cNvSpPr txBox="1"/>
              <p:nvPr/>
            </p:nvSpPr>
            <p:spPr>
              <a:xfrm>
                <a:off x="5372310" y="2047913"/>
                <a:ext cx="526476" cy="400110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bg1"/>
                    </a:solidFill>
                    <a:cs typeface="Arial" pitchFamily="34" charset="0"/>
                  </a:rPr>
                  <a:t>02</a:t>
                </a:r>
                <a:endParaRPr lang="ko-KR" altLang="en-US" sz="20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0681D09C-52C0-4702-A30F-3451EE2666E9}"/>
                  </a:ext>
                </a:extLst>
              </p:cNvPr>
              <p:cNvSpPr txBox="1"/>
              <p:nvPr/>
            </p:nvSpPr>
            <p:spPr>
              <a:xfrm>
                <a:off x="5818115" y="2119743"/>
                <a:ext cx="1220446" cy="276999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13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91A1"/>
      </a:accent1>
      <a:accent2>
        <a:srgbClr val="FEA78B"/>
      </a:accent2>
      <a:accent3>
        <a:srgbClr val="FCB987"/>
      </a:accent3>
      <a:accent4>
        <a:srgbClr val="FAD085"/>
      </a:accent4>
      <a:accent5>
        <a:srgbClr val="F5E361"/>
      </a:accent5>
      <a:accent6>
        <a:srgbClr val="DEE25C"/>
      </a:accent6>
      <a:hlink>
        <a:srgbClr val="FFFFFF"/>
      </a:hlink>
      <a:folHlink>
        <a:srgbClr val="800080"/>
      </a:folHlink>
    </a:clrScheme>
    <a:fontScheme name="ALLPPT PONTS">
      <a:majorFont>
        <a:latin typeface="Arial"/>
        <a:ea typeface="Malgun Gothic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13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91A1"/>
      </a:accent1>
      <a:accent2>
        <a:srgbClr val="FEA78B"/>
      </a:accent2>
      <a:accent3>
        <a:srgbClr val="FCB987"/>
      </a:accent3>
      <a:accent4>
        <a:srgbClr val="FAD085"/>
      </a:accent4>
      <a:accent5>
        <a:srgbClr val="F5E361"/>
      </a:accent5>
      <a:accent6>
        <a:srgbClr val="DEE25C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13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91A1"/>
      </a:accent1>
      <a:accent2>
        <a:srgbClr val="FEA78B"/>
      </a:accent2>
      <a:accent3>
        <a:srgbClr val="FCB987"/>
      </a:accent3>
      <a:accent4>
        <a:srgbClr val="FAD085"/>
      </a:accent4>
      <a:accent5>
        <a:srgbClr val="F5E361"/>
      </a:accent5>
      <a:accent6>
        <a:srgbClr val="DEE25C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5439</TotalTime>
  <Words>4678</Words>
  <Application>Microsoft Office PowerPoint</Application>
  <PresentationFormat>와이드스크린</PresentationFormat>
  <Paragraphs>561</Paragraphs>
  <Slides>48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3</vt:i4>
      </vt:variant>
      <vt:variant>
        <vt:lpstr>테마</vt:lpstr>
      </vt:variant>
      <vt:variant>
        <vt:i4>3</vt:i4>
      </vt:variant>
      <vt:variant>
        <vt:lpstr>슬라이드 제목</vt:lpstr>
      </vt:variant>
      <vt:variant>
        <vt:i4>48</vt:i4>
      </vt:variant>
    </vt:vector>
  </HeadingPairs>
  <TitlesOfParts>
    <vt:vector size="54" baseType="lpstr">
      <vt:lpstr>Arial</vt:lpstr>
      <vt:lpstr>Calibri</vt:lpstr>
      <vt:lpstr>Wingdings</vt:lpstr>
      <vt:lpstr>Cover and End Slide Master</vt:lpstr>
      <vt:lpstr>Contents Slide Master</vt:lpstr>
      <vt:lpstr>Section Break Slide Master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WIN10</cp:lastModifiedBy>
  <cp:revision>95</cp:revision>
  <dcterms:created xsi:type="dcterms:W3CDTF">2020-01-20T05:08:25Z</dcterms:created>
  <dcterms:modified xsi:type="dcterms:W3CDTF">2022-08-11T04:57:10Z</dcterms:modified>
</cp:coreProperties>
</file>